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4.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5.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6.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7.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8.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19.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0.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1.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2.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23.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24.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25.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26.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27.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28.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29.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0.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1.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32.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theme/theme33.xml" ContentType="application/vnd.openxmlformats-officedocument.theme+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theme/theme34.xml" ContentType="application/vnd.openxmlformats-officedocument.theme+xml"/>
  <Override PartName="/ppt/theme/theme3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08" r:id="rId4"/>
    <p:sldMasterId id="2147483720" r:id="rId5"/>
    <p:sldMasterId id="2147483732" r:id="rId6"/>
    <p:sldMasterId id="2147483744" r:id="rId7"/>
    <p:sldMasterId id="2147483756" r:id="rId8"/>
    <p:sldMasterId id="2147483768" r:id="rId9"/>
    <p:sldMasterId id="2147483780" r:id="rId10"/>
    <p:sldMasterId id="2147483792" r:id="rId11"/>
    <p:sldMasterId id="2147483804" r:id="rId12"/>
    <p:sldMasterId id="2147483816" r:id="rId13"/>
    <p:sldMasterId id="2147483829" r:id="rId14"/>
    <p:sldMasterId id="2147483842" r:id="rId15"/>
    <p:sldMasterId id="2147483855" r:id="rId16"/>
    <p:sldMasterId id="2147483868" r:id="rId17"/>
    <p:sldMasterId id="2147483881" r:id="rId18"/>
    <p:sldMasterId id="2147483894" r:id="rId19"/>
    <p:sldMasterId id="2147483906" r:id="rId20"/>
    <p:sldMasterId id="2147483918" r:id="rId21"/>
    <p:sldMasterId id="2147483931" r:id="rId22"/>
    <p:sldMasterId id="2147483943" r:id="rId23"/>
    <p:sldMasterId id="2147483969" r:id="rId24"/>
    <p:sldMasterId id="2147483987" r:id="rId25"/>
    <p:sldMasterId id="2147483999" r:id="rId26"/>
    <p:sldMasterId id="2147484011" r:id="rId27"/>
    <p:sldMasterId id="2147484023" r:id="rId28"/>
    <p:sldMasterId id="2147484035" r:id="rId29"/>
    <p:sldMasterId id="2147484047" r:id="rId30"/>
    <p:sldMasterId id="2147484059" r:id="rId31"/>
    <p:sldMasterId id="2147484071" r:id="rId32"/>
    <p:sldMasterId id="2147484084" r:id="rId33"/>
    <p:sldMasterId id="2147484096" r:id="rId34"/>
  </p:sldMasterIdLst>
  <p:notesMasterIdLst>
    <p:notesMasterId r:id="rId96"/>
  </p:notesMasterIdLst>
  <p:sldIdLst>
    <p:sldId id="257" r:id="rId35"/>
    <p:sldId id="258" r:id="rId36"/>
    <p:sldId id="306" r:id="rId37"/>
    <p:sldId id="259" r:id="rId38"/>
    <p:sldId id="260" r:id="rId39"/>
    <p:sldId id="261" r:id="rId40"/>
    <p:sldId id="262" r:id="rId41"/>
    <p:sldId id="263" r:id="rId42"/>
    <p:sldId id="264" r:id="rId43"/>
    <p:sldId id="265" r:id="rId44"/>
    <p:sldId id="266" r:id="rId45"/>
    <p:sldId id="310" r:id="rId46"/>
    <p:sldId id="267" r:id="rId47"/>
    <p:sldId id="311" r:id="rId48"/>
    <p:sldId id="268" r:id="rId49"/>
    <p:sldId id="269" r:id="rId50"/>
    <p:sldId id="270" r:id="rId51"/>
    <p:sldId id="271" r:id="rId52"/>
    <p:sldId id="272" r:id="rId53"/>
    <p:sldId id="273" r:id="rId54"/>
    <p:sldId id="313" r:id="rId55"/>
    <p:sldId id="275" r:id="rId56"/>
    <p:sldId id="276" r:id="rId57"/>
    <p:sldId id="314" r:id="rId58"/>
    <p:sldId id="277" r:id="rId59"/>
    <p:sldId id="309" r:id="rId60"/>
    <p:sldId id="278" r:id="rId61"/>
    <p:sldId id="279" r:id="rId62"/>
    <p:sldId id="315" r:id="rId63"/>
    <p:sldId id="316" r:id="rId64"/>
    <p:sldId id="281" r:id="rId65"/>
    <p:sldId id="280" r:id="rId66"/>
    <p:sldId id="282" r:id="rId67"/>
    <p:sldId id="317" r:id="rId68"/>
    <p:sldId id="283" r:id="rId69"/>
    <p:sldId id="284" r:id="rId70"/>
    <p:sldId id="285" r:id="rId71"/>
    <p:sldId id="318" r:id="rId72"/>
    <p:sldId id="286" r:id="rId73"/>
    <p:sldId id="319" r:id="rId74"/>
    <p:sldId id="288" r:id="rId75"/>
    <p:sldId id="289" r:id="rId76"/>
    <p:sldId id="290" r:id="rId77"/>
    <p:sldId id="291" r:id="rId78"/>
    <p:sldId id="292" r:id="rId79"/>
    <p:sldId id="307" r:id="rId80"/>
    <p:sldId id="293" r:id="rId81"/>
    <p:sldId id="320" r:id="rId82"/>
    <p:sldId id="295" r:id="rId83"/>
    <p:sldId id="321" r:id="rId84"/>
    <p:sldId id="296" r:id="rId85"/>
    <p:sldId id="297" r:id="rId86"/>
    <p:sldId id="298" r:id="rId87"/>
    <p:sldId id="299" r:id="rId88"/>
    <p:sldId id="322" r:id="rId89"/>
    <p:sldId id="323" r:id="rId90"/>
    <p:sldId id="301" r:id="rId91"/>
    <p:sldId id="308" r:id="rId92"/>
    <p:sldId id="302" r:id="rId93"/>
    <p:sldId id="303" r:id="rId94"/>
    <p:sldId id="305" r:id="rId95"/>
  </p:sldIdLst>
  <p:sldSz cx="9144000" cy="6858000" type="screen4x3"/>
  <p:notesSz cx="6858000" cy="9144000"/>
  <p:defaultText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41" autoAdjust="0"/>
    <p:restoredTop sz="94660"/>
  </p:normalViewPr>
  <p:slideViewPr>
    <p:cSldViewPr snapToGrid="0">
      <p:cViewPr varScale="1">
        <p:scale>
          <a:sx n="69" d="100"/>
          <a:sy n="69" d="100"/>
        </p:scale>
        <p:origin x="142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8.xml"/><Relationship Id="rId47" Type="http://schemas.openxmlformats.org/officeDocument/2006/relationships/slide" Target="slides/slide13.xml"/><Relationship Id="rId63" Type="http://schemas.openxmlformats.org/officeDocument/2006/relationships/slide" Target="slides/slide29.xml"/><Relationship Id="rId68" Type="http://schemas.openxmlformats.org/officeDocument/2006/relationships/slide" Target="slides/slide34.xml"/><Relationship Id="rId84" Type="http://schemas.openxmlformats.org/officeDocument/2006/relationships/slide" Target="slides/slide50.xml"/><Relationship Id="rId89" Type="http://schemas.openxmlformats.org/officeDocument/2006/relationships/slide" Target="slides/slide55.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 Target="slides/slide3.xml"/><Relationship Id="rId53" Type="http://schemas.openxmlformats.org/officeDocument/2006/relationships/slide" Target="slides/slide19.xml"/><Relationship Id="rId58" Type="http://schemas.openxmlformats.org/officeDocument/2006/relationships/slide" Target="slides/slide24.xml"/><Relationship Id="rId74" Type="http://schemas.openxmlformats.org/officeDocument/2006/relationships/slide" Target="slides/slide40.xml"/><Relationship Id="rId79" Type="http://schemas.openxmlformats.org/officeDocument/2006/relationships/slide" Target="slides/slide45.xml"/><Relationship Id="rId5" Type="http://schemas.openxmlformats.org/officeDocument/2006/relationships/slideMaster" Target="slideMasters/slideMaster5.xml"/><Relationship Id="rId90" Type="http://schemas.openxmlformats.org/officeDocument/2006/relationships/slide" Target="slides/slide56.xml"/><Relationship Id="rId95" Type="http://schemas.openxmlformats.org/officeDocument/2006/relationships/slide" Target="slides/slide61.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9.xml"/><Relationship Id="rId48" Type="http://schemas.openxmlformats.org/officeDocument/2006/relationships/slide" Target="slides/slide14.xml"/><Relationship Id="rId64" Type="http://schemas.openxmlformats.org/officeDocument/2006/relationships/slide" Target="slides/slide30.xml"/><Relationship Id="rId69" Type="http://schemas.openxmlformats.org/officeDocument/2006/relationships/slide" Target="slides/slide35.xml"/><Relationship Id="rId80" Type="http://schemas.openxmlformats.org/officeDocument/2006/relationships/slide" Target="slides/slide46.xml"/><Relationship Id="rId85" Type="http://schemas.openxmlformats.org/officeDocument/2006/relationships/slide" Target="slides/slide5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 Target="slides/slide4.xml"/><Relationship Id="rId46" Type="http://schemas.openxmlformats.org/officeDocument/2006/relationships/slide" Target="slides/slide12.xml"/><Relationship Id="rId59" Type="http://schemas.openxmlformats.org/officeDocument/2006/relationships/slide" Target="slides/slide25.xml"/><Relationship Id="rId67" Type="http://schemas.openxmlformats.org/officeDocument/2006/relationships/slide" Target="slides/slide33.xml"/><Relationship Id="rId20" Type="http://schemas.openxmlformats.org/officeDocument/2006/relationships/slideMaster" Target="slideMasters/slideMaster20.xml"/><Relationship Id="rId41" Type="http://schemas.openxmlformats.org/officeDocument/2006/relationships/slide" Target="slides/slide7.xml"/><Relationship Id="rId54" Type="http://schemas.openxmlformats.org/officeDocument/2006/relationships/slide" Target="slides/slide20.xml"/><Relationship Id="rId62" Type="http://schemas.openxmlformats.org/officeDocument/2006/relationships/slide" Target="slides/slide28.xml"/><Relationship Id="rId70" Type="http://schemas.openxmlformats.org/officeDocument/2006/relationships/slide" Target="slides/slide36.xml"/><Relationship Id="rId75" Type="http://schemas.openxmlformats.org/officeDocument/2006/relationships/slide" Target="slides/slide41.xml"/><Relationship Id="rId83" Type="http://schemas.openxmlformats.org/officeDocument/2006/relationships/slide" Target="slides/slide49.xml"/><Relationship Id="rId88" Type="http://schemas.openxmlformats.org/officeDocument/2006/relationships/slide" Target="slides/slide54.xml"/><Relationship Id="rId91" Type="http://schemas.openxmlformats.org/officeDocument/2006/relationships/slide" Target="slides/slide57.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2.xml"/><Relationship Id="rId49" Type="http://schemas.openxmlformats.org/officeDocument/2006/relationships/slide" Target="slides/slide15.xml"/><Relationship Id="rId57" Type="http://schemas.openxmlformats.org/officeDocument/2006/relationships/slide" Target="slides/slide2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10.xml"/><Relationship Id="rId52" Type="http://schemas.openxmlformats.org/officeDocument/2006/relationships/slide" Target="slides/slide18.xml"/><Relationship Id="rId60" Type="http://schemas.openxmlformats.org/officeDocument/2006/relationships/slide" Target="slides/slide26.xml"/><Relationship Id="rId65" Type="http://schemas.openxmlformats.org/officeDocument/2006/relationships/slide" Target="slides/slide31.xml"/><Relationship Id="rId73" Type="http://schemas.openxmlformats.org/officeDocument/2006/relationships/slide" Target="slides/slide39.xml"/><Relationship Id="rId78" Type="http://schemas.openxmlformats.org/officeDocument/2006/relationships/slide" Target="slides/slide44.xml"/><Relationship Id="rId81" Type="http://schemas.openxmlformats.org/officeDocument/2006/relationships/slide" Target="slides/slide47.xml"/><Relationship Id="rId86" Type="http://schemas.openxmlformats.org/officeDocument/2006/relationships/slide" Target="slides/slide52.xml"/><Relationship Id="rId94" Type="http://schemas.openxmlformats.org/officeDocument/2006/relationships/slide" Target="slides/slide60.xml"/><Relationship Id="rId9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5.xml"/><Relationship Id="rId34" Type="http://schemas.openxmlformats.org/officeDocument/2006/relationships/slideMaster" Target="slideMasters/slideMaster34.xml"/><Relationship Id="rId50" Type="http://schemas.openxmlformats.org/officeDocument/2006/relationships/slide" Target="slides/slide16.xml"/><Relationship Id="rId55" Type="http://schemas.openxmlformats.org/officeDocument/2006/relationships/slide" Target="slides/slide21.xml"/><Relationship Id="rId76" Type="http://schemas.openxmlformats.org/officeDocument/2006/relationships/slide" Target="slides/slide42.xml"/><Relationship Id="rId97"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37.xml"/><Relationship Id="rId92" Type="http://schemas.openxmlformats.org/officeDocument/2006/relationships/slide" Target="slides/slide5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6.xml"/><Relationship Id="rId45" Type="http://schemas.openxmlformats.org/officeDocument/2006/relationships/slide" Target="slides/slide11.xml"/><Relationship Id="rId66" Type="http://schemas.openxmlformats.org/officeDocument/2006/relationships/slide" Target="slides/slide32.xml"/><Relationship Id="rId87" Type="http://schemas.openxmlformats.org/officeDocument/2006/relationships/slide" Target="slides/slide53.xml"/><Relationship Id="rId61" Type="http://schemas.openxmlformats.org/officeDocument/2006/relationships/slide" Target="slides/slide27.xml"/><Relationship Id="rId82" Type="http://schemas.openxmlformats.org/officeDocument/2006/relationships/slide" Target="slides/slide48.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1.xml"/><Relationship Id="rId56" Type="http://schemas.openxmlformats.org/officeDocument/2006/relationships/slide" Target="slides/slide22.xml"/><Relationship Id="rId77" Type="http://schemas.openxmlformats.org/officeDocument/2006/relationships/slide" Target="slides/slide43.xml"/><Relationship Id="rId100"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17.xml"/><Relationship Id="rId72" Type="http://schemas.openxmlformats.org/officeDocument/2006/relationships/slide" Target="slides/slide38.xml"/><Relationship Id="rId93" Type="http://schemas.openxmlformats.org/officeDocument/2006/relationships/slide" Target="slides/slide59.xml"/><Relationship Id="rId9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fa-I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l">
              <a:defRPr sz="1200"/>
            </a:lvl1pPr>
          </a:lstStyle>
          <a:p>
            <a:fld id="{FACC6D13-2509-4C5A-BAC0-B2BE7AF36AA5}" type="datetimeFigureOut">
              <a:rPr lang="fa-IR" smtClean="0"/>
              <a:t>20/07/1440</a:t>
            </a:fld>
            <a:endParaRPr lang="fa-IR"/>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a-I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a:lvl1pPr>
          </a:lstStyle>
          <a:p>
            <a:endParaRPr lang="fa-I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a:defRPr sz="1200"/>
            </a:lvl1pPr>
          </a:lstStyle>
          <a:p>
            <a:fld id="{4ED3ED66-4FBC-4883-9CE7-95552B78B49A}" type="slidenum">
              <a:rPr lang="fa-IR" smtClean="0"/>
              <a:t>‹#›</a:t>
            </a:fld>
            <a:endParaRPr lang="fa-IR"/>
          </a:p>
        </p:txBody>
      </p:sp>
    </p:spTree>
    <p:extLst>
      <p:ext uri="{BB962C8B-B14F-4D97-AF65-F5344CB8AC3E}">
        <p14:creationId xmlns:p14="http://schemas.microsoft.com/office/powerpoint/2010/main" val="31371406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4ED3ED66-4FBC-4883-9CE7-95552B78B49A}" type="slidenum">
              <a:rPr lang="fa-IR" smtClean="0"/>
              <a:t>6</a:t>
            </a:fld>
            <a:endParaRPr lang="fa-IR"/>
          </a:p>
        </p:txBody>
      </p:sp>
    </p:spTree>
    <p:extLst>
      <p:ext uri="{BB962C8B-B14F-4D97-AF65-F5344CB8AC3E}">
        <p14:creationId xmlns:p14="http://schemas.microsoft.com/office/powerpoint/2010/main" val="741576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D3ED66-4FBC-4883-9CE7-95552B78B49A}" type="slidenum">
              <a:rPr kumimoji="0" lang="fa-IR"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fa-IR"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763970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111BC5-9F0B-4991-A73E-1446F398D0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744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99EFE4C-2E91-43B9-8244-CD26F921A132}" type="slidenum">
              <a:rPr kumimoji="0" lang="zh-TW" altLang="en-US" sz="1200" b="0" i="0" u="none" strike="noStrike" kern="1200" cap="none" spc="0" normalizeH="0" baseline="0" noProof="0" smtClean="0">
                <a:ln>
                  <a:noFill/>
                </a:ln>
                <a:solidFill>
                  <a:srgbClr val="000000"/>
                </a:solidFill>
                <a:effectLst/>
                <a:uLnTx/>
                <a:uFillTx/>
                <a:latin typeface="Arial" panose="020B0604020202020204" pitchFamily="34"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zh-TW" sz="1200" b="0" i="0" u="none" strike="noStrike" kern="1200" cap="none" spc="0" normalizeH="0" baseline="0" noProof="0" smtClean="0">
              <a:ln>
                <a:noFill/>
              </a:ln>
              <a:solidFill>
                <a:srgbClr val="000000"/>
              </a:solidFill>
              <a:effectLst/>
              <a:uLnTx/>
              <a:uFillTx/>
              <a:latin typeface="Arial" panose="020B0604020202020204" pitchFamily="34" charset="0"/>
              <a:cs typeface="+mn-cs"/>
            </a:endParaRPr>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zh-TW" altLang="en-US"/>
          </a:p>
        </p:txBody>
      </p:sp>
    </p:spTree>
    <p:extLst>
      <p:ext uri="{BB962C8B-B14F-4D97-AF65-F5344CB8AC3E}">
        <p14:creationId xmlns:p14="http://schemas.microsoft.com/office/powerpoint/2010/main" val="4100086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99EFE4C-2E91-43B9-8244-CD26F921A132}" type="slidenum">
              <a:rPr kumimoji="0" lang="zh-TW" altLang="en-US" sz="1200" b="0" i="0" u="none" strike="noStrike" kern="1200" cap="none" spc="0" normalizeH="0" baseline="0" noProof="0" smtClean="0">
                <a:ln>
                  <a:noFill/>
                </a:ln>
                <a:solidFill>
                  <a:srgbClr val="000000"/>
                </a:solidFill>
                <a:effectLst/>
                <a:uLnTx/>
                <a:uFillTx/>
                <a:latin typeface="Arial" panose="020B0604020202020204" pitchFamily="34"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zh-TW" sz="1200" b="0" i="0" u="none" strike="noStrike" kern="1200" cap="none" spc="0" normalizeH="0" baseline="0" noProof="0" smtClean="0">
              <a:ln>
                <a:noFill/>
              </a:ln>
              <a:solidFill>
                <a:srgbClr val="000000"/>
              </a:solidFill>
              <a:effectLst/>
              <a:uLnTx/>
              <a:uFillTx/>
              <a:latin typeface="Arial" panose="020B0604020202020204" pitchFamily="34" charset="0"/>
              <a:cs typeface="+mn-cs"/>
            </a:endParaRPr>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zh-TW" altLang="en-US"/>
          </a:p>
        </p:txBody>
      </p:sp>
    </p:spTree>
    <p:extLst>
      <p:ext uri="{BB962C8B-B14F-4D97-AF65-F5344CB8AC3E}">
        <p14:creationId xmlns:p14="http://schemas.microsoft.com/office/powerpoint/2010/main" val="423656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D6FFF6-EFF5-46FA-B62C-F141E1274D59}" type="slidenum">
              <a:rPr kumimoji="0" lang="en-US" sz="1200"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5533749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D6FFF6-EFF5-46FA-B62C-F141E1274D59}" type="slidenum">
              <a:rPr kumimoji="0" lang="en-US" sz="1200"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9829311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UY" altLang="fa-IR" smtClean="0"/>
          </a:p>
        </p:txBody>
      </p:sp>
      <p:sp>
        <p:nvSpPr>
          <p:cNvPr id="358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481760-BC60-4C15-B09E-D4EA0982B5E9}" type="slidenum">
              <a:rPr kumimoji="0" lang="es-UY" altLang="fa-I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s-UY" altLang="fa-I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56464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UY" altLang="fa-IR" smtClean="0"/>
          </a:p>
        </p:txBody>
      </p:sp>
      <p:sp>
        <p:nvSpPr>
          <p:cNvPr id="35844"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481760-BC60-4C15-B09E-D4EA0982B5E9}" type="slidenum">
              <a:rPr kumimoji="0" lang="es-UY" altLang="fa-I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s-UY" altLang="fa-I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96103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1.jpeg"/></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en-US" smtClean="0"/>
              <a:t>Click to edit Master title style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FR"/>
          </a:p>
        </p:txBody>
      </p:sp>
      <p:sp>
        <p:nvSpPr>
          <p:cNvPr id="4" name="Espace réservé de la date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C32D0FB-82D0-458E-BEBC-CB389346EDA4}" type="datetimeFigureOut">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26/03/2019</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Espace réservé du pied de page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BF7C967-53CC-4A12-B2B1-433B13F2383C}" type="slidenum">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569888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Click to edit Master title style</a:t>
            </a:r>
            <a:endParaRPr lang="fr-FR"/>
          </a:p>
        </p:txBody>
      </p:sp>
      <p:sp>
        <p:nvSpPr>
          <p:cNvPr id="3" name="Espace réservé du texte vertical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Espace réservé de la date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3F538B8-4327-47F2-939D-91C1D436F6E8}" type="datetimeFigureOut">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26/03/2019</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Espace réservé du pied de page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834EFD6-C3E5-4EFF-ABF0-F91385918D50}" type="slidenum">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9326149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6000" spc="-38"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1800" cap="all"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685800"/>
            <a:fld id="{F005B78A-CDEA-49F7-8CA0-D26A3B2D3036}" type="datetimeFigureOut">
              <a:rPr lang="fa-IR" smtClean="0"/>
              <a:pPr defTabSz="685800"/>
              <a:t>20/07/1440</a:t>
            </a:fld>
            <a:endParaRPr lang="fa-IR"/>
          </a:p>
        </p:txBody>
      </p:sp>
      <p:sp>
        <p:nvSpPr>
          <p:cNvPr id="5" name="Footer Placeholder 4"/>
          <p:cNvSpPr>
            <a:spLocks noGrp="1"/>
          </p:cNvSpPr>
          <p:nvPr>
            <p:ph type="ftr" sz="quarter" idx="11"/>
          </p:nvPr>
        </p:nvSpPr>
        <p:spPr/>
        <p:txBody>
          <a:bodyPr/>
          <a:lstStyle/>
          <a:p>
            <a:pPr defTabSz="685800"/>
            <a:endParaRPr lang="fa-IR"/>
          </a:p>
        </p:txBody>
      </p:sp>
      <p:sp>
        <p:nvSpPr>
          <p:cNvPr id="6" name="Slide Number Placeholder 5"/>
          <p:cNvSpPr>
            <a:spLocks noGrp="1"/>
          </p:cNvSpPr>
          <p:nvPr>
            <p:ph type="sldNum" sz="quarter" idx="12"/>
          </p:nvPr>
        </p:nvSpPr>
        <p:spPr/>
        <p:txBody>
          <a:bodyPr/>
          <a:lstStyle/>
          <a:p>
            <a:pPr defTabSz="685800"/>
            <a:fld id="{4B85D990-47D5-450C-9DB4-17FB2389BA1C}" type="slidenum">
              <a:rPr lang="fa-IR" smtClean="0"/>
              <a:pPr defTabSz="685800"/>
              <a:t>‹#›</a:t>
            </a:fld>
            <a:endParaRPr lang="fa-I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947105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800"/>
            <a:fld id="{F005B78A-CDEA-49F7-8CA0-D26A3B2D3036}" type="datetimeFigureOut">
              <a:rPr lang="fa-IR" smtClean="0"/>
              <a:pPr defTabSz="685800"/>
              <a:t>20/07/1440</a:t>
            </a:fld>
            <a:endParaRPr lang="fa-IR"/>
          </a:p>
        </p:txBody>
      </p:sp>
      <p:sp>
        <p:nvSpPr>
          <p:cNvPr id="5" name="Footer Placeholder 4"/>
          <p:cNvSpPr>
            <a:spLocks noGrp="1"/>
          </p:cNvSpPr>
          <p:nvPr>
            <p:ph type="ftr" sz="quarter" idx="11"/>
          </p:nvPr>
        </p:nvSpPr>
        <p:spPr/>
        <p:txBody>
          <a:bodyPr/>
          <a:lstStyle/>
          <a:p>
            <a:pPr defTabSz="685800"/>
            <a:endParaRPr lang="fa-IR"/>
          </a:p>
        </p:txBody>
      </p:sp>
      <p:sp>
        <p:nvSpPr>
          <p:cNvPr id="6" name="Slide Number Placeholder 5"/>
          <p:cNvSpPr>
            <a:spLocks noGrp="1"/>
          </p:cNvSpPr>
          <p:nvPr>
            <p:ph type="sldNum" sz="quarter" idx="12"/>
          </p:nvPr>
        </p:nvSpPr>
        <p:spPr/>
        <p:txBody>
          <a:bodyPr/>
          <a:lstStyle/>
          <a:p>
            <a:pPr defTabSz="685800"/>
            <a:fld id="{4B85D990-47D5-450C-9DB4-17FB2389BA1C}" type="slidenum">
              <a:rPr lang="fa-IR" smtClean="0"/>
              <a:pPr defTabSz="685800"/>
              <a:t>‹#›</a:t>
            </a:fld>
            <a:endParaRPr lang="fa-IR"/>
          </a:p>
        </p:txBody>
      </p:sp>
    </p:spTree>
    <p:extLst>
      <p:ext uri="{BB962C8B-B14F-4D97-AF65-F5344CB8AC3E}">
        <p14:creationId xmlns:p14="http://schemas.microsoft.com/office/powerpoint/2010/main" val="130682142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6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1800" cap="all" spc="150" baseline="0">
                <a:solidFill>
                  <a:schemeClr val="tx2"/>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85800"/>
            <a:fld id="{F005B78A-CDEA-49F7-8CA0-D26A3B2D3036}" type="datetimeFigureOut">
              <a:rPr lang="fa-IR" smtClean="0"/>
              <a:pPr defTabSz="685800"/>
              <a:t>20/07/1440</a:t>
            </a:fld>
            <a:endParaRPr lang="fa-IR"/>
          </a:p>
        </p:txBody>
      </p:sp>
      <p:sp>
        <p:nvSpPr>
          <p:cNvPr id="5" name="Footer Placeholder 4"/>
          <p:cNvSpPr>
            <a:spLocks noGrp="1"/>
          </p:cNvSpPr>
          <p:nvPr>
            <p:ph type="ftr" sz="quarter" idx="11"/>
          </p:nvPr>
        </p:nvSpPr>
        <p:spPr/>
        <p:txBody>
          <a:bodyPr/>
          <a:lstStyle/>
          <a:p>
            <a:pPr defTabSz="685800"/>
            <a:endParaRPr lang="fa-IR"/>
          </a:p>
        </p:txBody>
      </p:sp>
      <p:sp>
        <p:nvSpPr>
          <p:cNvPr id="6" name="Slide Number Placeholder 5"/>
          <p:cNvSpPr>
            <a:spLocks noGrp="1"/>
          </p:cNvSpPr>
          <p:nvPr>
            <p:ph type="sldNum" sz="quarter" idx="12"/>
          </p:nvPr>
        </p:nvSpPr>
        <p:spPr/>
        <p:txBody>
          <a:bodyPr/>
          <a:lstStyle/>
          <a:p>
            <a:pPr defTabSz="685800"/>
            <a:fld id="{4B85D990-47D5-450C-9DB4-17FB2389BA1C}" type="slidenum">
              <a:rPr lang="fa-IR" smtClean="0"/>
              <a:pPr defTabSz="685800"/>
              <a:t>‹#›</a:t>
            </a:fld>
            <a:endParaRPr lang="fa-I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466565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6"/>
            <a:ext cx="75438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845738"/>
            <a:ext cx="3703320" cy="402335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685800"/>
            <a:fld id="{F005B78A-CDEA-49F7-8CA0-D26A3B2D3036}" type="datetimeFigureOut">
              <a:rPr lang="fa-IR" smtClean="0"/>
              <a:pPr defTabSz="685800"/>
              <a:t>20/07/1440</a:t>
            </a:fld>
            <a:endParaRPr lang="fa-IR"/>
          </a:p>
        </p:txBody>
      </p:sp>
      <p:sp>
        <p:nvSpPr>
          <p:cNvPr id="6" name="Footer Placeholder 5"/>
          <p:cNvSpPr>
            <a:spLocks noGrp="1"/>
          </p:cNvSpPr>
          <p:nvPr>
            <p:ph type="ftr" sz="quarter" idx="11"/>
          </p:nvPr>
        </p:nvSpPr>
        <p:spPr/>
        <p:txBody>
          <a:bodyPr/>
          <a:lstStyle/>
          <a:p>
            <a:pPr defTabSz="685800"/>
            <a:endParaRPr lang="fa-IR"/>
          </a:p>
        </p:txBody>
      </p:sp>
      <p:sp>
        <p:nvSpPr>
          <p:cNvPr id="7" name="Slide Number Placeholder 6"/>
          <p:cNvSpPr>
            <a:spLocks noGrp="1"/>
          </p:cNvSpPr>
          <p:nvPr>
            <p:ph type="sldNum" sz="quarter" idx="12"/>
          </p:nvPr>
        </p:nvSpPr>
        <p:spPr/>
        <p:txBody>
          <a:bodyPr/>
          <a:lstStyle/>
          <a:p>
            <a:pPr defTabSz="685800"/>
            <a:fld id="{4B85D990-47D5-450C-9DB4-17FB2389BA1C}" type="slidenum">
              <a:rPr lang="fa-IR" smtClean="0"/>
              <a:pPr defTabSz="685800"/>
              <a:t>‹#›</a:t>
            </a:fld>
            <a:endParaRPr lang="fa-IR"/>
          </a:p>
        </p:txBody>
      </p:sp>
    </p:spTree>
    <p:extLst>
      <p:ext uri="{BB962C8B-B14F-4D97-AF65-F5344CB8AC3E}">
        <p14:creationId xmlns:p14="http://schemas.microsoft.com/office/powerpoint/2010/main" val="116124221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6"/>
            <a:ext cx="75438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685800"/>
            <a:fld id="{F005B78A-CDEA-49F7-8CA0-D26A3B2D3036}" type="datetimeFigureOut">
              <a:rPr lang="fa-IR" smtClean="0"/>
              <a:pPr defTabSz="685800"/>
              <a:t>20/07/1440</a:t>
            </a:fld>
            <a:endParaRPr lang="fa-IR"/>
          </a:p>
        </p:txBody>
      </p:sp>
      <p:sp>
        <p:nvSpPr>
          <p:cNvPr id="8" name="Footer Placeholder 7"/>
          <p:cNvSpPr>
            <a:spLocks noGrp="1"/>
          </p:cNvSpPr>
          <p:nvPr>
            <p:ph type="ftr" sz="quarter" idx="11"/>
          </p:nvPr>
        </p:nvSpPr>
        <p:spPr/>
        <p:txBody>
          <a:bodyPr/>
          <a:lstStyle/>
          <a:p>
            <a:pPr defTabSz="685800"/>
            <a:endParaRPr lang="fa-IR"/>
          </a:p>
        </p:txBody>
      </p:sp>
      <p:sp>
        <p:nvSpPr>
          <p:cNvPr id="9" name="Slide Number Placeholder 8"/>
          <p:cNvSpPr>
            <a:spLocks noGrp="1"/>
          </p:cNvSpPr>
          <p:nvPr>
            <p:ph type="sldNum" sz="quarter" idx="12"/>
          </p:nvPr>
        </p:nvSpPr>
        <p:spPr/>
        <p:txBody>
          <a:bodyPr/>
          <a:lstStyle/>
          <a:p>
            <a:pPr defTabSz="685800"/>
            <a:fld id="{4B85D990-47D5-450C-9DB4-17FB2389BA1C}" type="slidenum">
              <a:rPr lang="fa-IR" smtClean="0"/>
              <a:pPr defTabSz="685800"/>
              <a:t>‹#›</a:t>
            </a:fld>
            <a:endParaRPr lang="fa-IR"/>
          </a:p>
        </p:txBody>
      </p:sp>
    </p:spTree>
    <p:extLst>
      <p:ext uri="{BB962C8B-B14F-4D97-AF65-F5344CB8AC3E}">
        <p14:creationId xmlns:p14="http://schemas.microsoft.com/office/powerpoint/2010/main" val="146836325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685800"/>
            <a:fld id="{F005B78A-CDEA-49F7-8CA0-D26A3B2D3036}" type="datetimeFigureOut">
              <a:rPr lang="fa-IR" smtClean="0"/>
              <a:pPr defTabSz="685800"/>
              <a:t>20/07/1440</a:t>
            </a:fld>
            <a:endParaRPr lang="fa-IR"/>
          </a:p>
        </p:txBody>
      </p:sp>
      <p:sp>
        <p:nvSpPr>
          <p:cNvPr id="4" name="Footer Placeholder 3"/>
          <p:cNvSpPr>
            <a:spLocks noGrp="1"/>
          </p:cNvSpPr>
          <p:nvPr>
            <p:ph type="ftr" sz="quarter" idx="11"/>
          </p:nvPr>
        </p:nvSpPr>
        <p:spPr/>
        <p:txBody>
          <a:bodyPr/>
          <a:lstStyle/>
          <a:p>
            <a:pPr defTabSz="685800"/>
            <a:endParaRPr lang="fa-IR"/>
          </a:p>
        </p:txBody>
      </p:sp>
      <p:sp>
        <p:nvSpPr>
          <p:cNvPr id="5" name="Slide Number Placeholder 4"/>
          <p:cNvSpPr>
            <a:spLocks noGrp="1"/>
          </p:cNvSpPr>
          <p:nvPr>
            <p:ph type="sldNum" sz="quarter" idx="12"/>
          </p:nvPr>
        </p:nvSpPr>
        <p:spPr/>
        <p:txBody>
          <a:bodyPr/>
          <a:lstStyle/>
          <a:p>
            <a:pPr defTabSz="685800"/>
            <a:fld id="{4B85D990-47D5-450C-9DB4-17FB2389BA1C}" type="slidenum">
              <a:rPr lang="fa-IR" smtClean="0"/>
              <a:pPr defTabSz="685800"/>
              <a:t>‹#›</a:t>
            </a:fld>
            <a:endParaRPr lang="fa-IR"/>
          </a:p>
        </p:txBody>
      </p:sp>
    </p:spTree>
    <p:extLst>
      <p:ext uri="{BB962C8B-B14F-4D97-AF65-F5344CB8AC3E}">
        <p14:creationId xmlns:p14="http://schemas.microsoft.com/office/powerpoint/2010/main" val="43167305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defTabSz="685800"/>
            <a:fld id="{F005B78A-CDEA-49F7-8CA0-D26A3B2D3036}" type="datetimeFigureOut">
              <a:rPr lang="fa-IR" smtClean="0"/>
              <a:pPr defTabSz="685800"/>
              <a:t>20/07/1440</a:t>
            </a:fld>
            <a:endParaRPr lang="fa-IR"/>
          </a:p>
        </p:txBody>
      </p:sp>
      <p:sp>
        <p:nvSpPr>
          <p:cNvPr id="8" name="Footer Placeholder 7"/>
          <p:cNvSpPr>
            <a:spLocks noGrp="1"/>
          </p:cNvSpPr>
          <p:nvPr>
            <p:ph type="ftr" sz="quarter" idx="11"/>
          </p:nvPr>
        </p:nvSpPr>
        <p:spPr/>
        <p:txBody>
          <a:bodyPr/>
          <a:lstStyle>
            <a:lvl1pPr>
              <a:defRPr>
                <a:solidFill>
                  <a:srgbClr val="FFFFFF"/>
                </a:solidFill>
              </a:defRPr>
            </a:lvl1pPr>
          </a:lstStyle>
          <a:p>
            <a:pPr defTabSz="685800"/>
            <a:endParaRPr lang="fa-IR"/>
          </a:p>
        </p:txBody>
      </p:sp>
      <p:sp>
        <p:nvSpPr>
          <p:cNvPr id="9" name="Slide Number Placeholder 8"/>
          <p:cNvSpPr>
            <a:spLocks noGrp="1"/>
          </p:cNvSpPr>
          <p:nvPr>
            <p:ph type="sldNum" sz="quarter" idx="12"/>
          </p:nvPr>
        </p:nvSpPr>
        <p:spPr/>
        <p:txBody>
          <a:bodyPr/>
          <a:lstStyle/>
          <a:p>
            <a:pPr defTabSz="685800"/>
            <a:fld id="{4B85D990-47D5-450C-9DB4-17FB2389BA1C}" type="slidenum">
              <a:rPr lang="fa-IR" smtClean="0"/>
              <a:pPr defTabSz="685800"/>
              <a:t>‹#›</a:t>
            </a:fld>
            <a:endParaRPr lang="fa-IR"/>
          </a:p>
        </p:txBody>
      </p:sp>
    </p:spTree>
    <p:extLst>
      <p:ext uri="{BB962C8B-B14F-4D97-AF65-F5344CB8AC3E}">
        <p14:creationId xmlns:p14="http://schemas.microsoft.com/office/powerpoint/2010/main" val="289448718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4"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27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460238" y="731520"/>
            <a:ext cx="5009393"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a:xfrm>
            <a:off x="349135" y="6459788"/>
            <a:ext cx="1963883" cy="365125"/>
          </a:xfrm>
        </p:spPr>
        <p:txBody>
          <a:bodyPr/>
          <a:lstStyle>
            <a:lvl1pPr algn="l">
              <a:defRPr/>
            </a:lvl1pPr>
          </a:lstStyle>
          <a:p>
            <a:pPr defTabSz="685800"/>
            <a:fld id="{F005B78A-CDEA-49F7-8CA0-D26A3B2D3036}" type="datetimeFigureOut">
              <a:rPr lang="fa-IR" smtClean="0"/>
              <a:pPr defTabSz="685800"/>
              <a:t>20/07/1440</a:t>
            </a:fld>
            <a:endParaRPr lang="fa-IR"/>
          </a:p>
        </p:txBody>
      </p:sp>
      <p:sp>
        <p:nvSpPr>
          <p:cNvPr id="6" name="Footer Placeholder 5"/>
          <p:cNvSpPr>
            <a:spLocks noGrp="1"/>
          </p:cNvSpPr>
          <p:nvPr>
            <p:ph type="ftr" sz="quarter" idx="11"/>
          </p:nvPr>
        </p:nvSpPr>
        <p:spPr>
          <a:xfrm>
            <a:off x="3600450" y="6459788"/>
            <a:ext cx="3486150" cy="365125"/>
          </a:xfrm>
        </p:spPr>
        <p:txBody>
          <a:bodyPr/>
          <a:lstStyle>
            <a:lvl1pPr algn="l">
              <a:defRPr>
                <a:solidFill>
                  <a:schemeClr val="tx2"/>
                </a:solidFill>
              </a:defRPr>
            </a:lvl1pPr>
          </a:lstStyle>
          <a:p>
            <a:pPr defTabSz="685800"/>
            <a:endParaRPr lang="fa-IR">
              <a:solidFill>
                <a:srgbClr val="637052"/>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pPr defTabSz="685800"/>
            <a:fld id="{4B85D990-47D5-450C-9DB4-17FB2389BA1C}" type="slidenum">
              <a:rPr lang="fa-IR" smtClean="0">
                <a:solidFill>
                  <a:srgbClr val="637052"/>
                </a:solidFill>
              </a:rPr>
              <a:pPr defTabSz="685800"/>
              <a:t>‹#›</a:t>
            </a:fld>
            <a:endParaRPr lang="fa-IR">
              <a:solidFill>
                <a:srgbClr val="637052"/>
              </a:solidFill>
            </a:endParaRPr>
          </a:p>
        </p:txBody>
      </p:sp>
    </p:spTree>
    <p:extLst>
      <p:ext uri="{BB962C8B-B14F-4D97-AF65-F5344CB8AC3E}">
        <p14:creationId xmlns:p14="http://schemas.microsoft.com/office/powerpoint/2010/main" val="88256599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27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3" y="0"/>
            <a:ext cx="9143989" cy="4915076"/>
          </a:xfrm>
          <a:blipFill>
            <a:blip r:embed="rId2"/>
            <a:stretch>
              <a:fillRect/>
            </a:stretch>
          </a:blipFill>
        </p:spPr>
        <p:txBody>
          <a:bodyPr lIns="457200" tIns="457200" anchor="t"/>
          <a:lstStyle>
            <a:lvl1pPr marL="0" indent="0">
              <a:buNone/>
              <a:defRPr sz="24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450"/>
              </a:spcAft>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800"/>
            <a:fld id="{F005B78A-CDEA-49F7-8CA0-D26A3B2D3036}" type="datetimeFigureOut">
              <a:rPr lang="fa-IR" smtClean="0"/>
              <a:pPr defTabSz="685800"/>
              <a:t>20/07/1440</a:t>
            </a:fld>
            <a:endParaRPr lang="fa-IR"/>
          </a:p>
        </p:txBody>
      </p:sp>
      <p:sp>
        <p:nvSpPr>
          <p:cNvPr id="6" name="Footer Placeholder 5"/>
          <p:cNvSpPr>
            <a:spLocks noGrp="1"/>
          </p:cNvSpPr>
          <p:nvPr>
            <p:ph type="ftr" sz="quarter" idx="11"/>
          </p:nvPr>
        </p:nvSpPr>
        <p:spPr/>
        <p:txBody>
          <a:bodyPr/>
          <a:lstStyle/>
          <a:p>
            <a:pPr defTabSz="685800"/>
            <a:endParaRPr lang="fa-IR"/>
          </a:p>
        </p:txBody>
      </p:sp>
      <p:sp>
        <p:nvSpPr>
          <p:cNvPr id="7" name="Slide Number Placeholder 6"/>
          <p:cNvSpPr>
            <a:spLocks noGrp="1"/>
          </p:cNvSpPr>
          <p:nvPr>
            <p:ph type="sldNum" sz="quarter" idx="12"/>
          </p:nvPr>
        </p:nvSpPr>
        <p:spPr/>
        <p:txBody>
          <a:bodyPr/>
          <a:lstStyle/>
          <a:p>
            <a:pPr defTabSz="685800"/>
            <a:fld id="{4B85D990-47D5-450C-9DB4-17FB2389BA1C}" type="slidenum">
              <a:rPr lang="fa-IR" smtClean="0"/>
              <a:pPr defTabSz="685800"/>
              <a:t>‹#›</a:t>
            </a:fld>
            <a:endParaRPr lang="fa-IR"/>
          </a:p>
        </p:txBody>
      </p:sp>
    </p:spTree>
    <p:extLst>
      <p:ext uri="{BB962C8B-B14F-4D97-AF65-F5344CB8AC3E}">
        <p14:creationId xmlns:p14="http://schemas.microsoft.com/office/powerpoint/2010/main" val="16286784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800"/>
            <a:fld id="{F005B78A-CDEA-49F7-8CA0-D26A3B2D3036}" type="datetimeFigureOut">
              <a:rPr lang="fa-IR" smtClean="0"/>
              <a:pPr defTabSz="685800"/>
              <a:t>20/07/1440</a:t>
            </a:fld>
            <a:endParaRPr lang="fa-IR"/>
          </a:p>
        </p:txBody>
      </p:sp>
      <p:sp>
        <p:nvSpPr>
          <p:cNvPr id="5" name="Footer Placeholder 4"/>
          <p:cNvSpPr>
            <a:spLocks noGrp="1"/>
          </p:cNvSpPr>
          <p:nvPr>
            <p:ph type="ftr" sz="quarter" idx="11"/>
          </p:nvPr>
        </p:nvSpPr>
        <p:spPr/>
        <p:txBody>
          <a:bodyPr/>
          <a:lstStyle/>
          <a:p>
            <a:pPr defTabSz="685800"/>
            <a:endParaRPr lang="fa-IR"/>
          </a:p>
        </p:txBody>
      </p:sp>
      <p:sp>
        <p:nvSpPr>
          <p:cNvPr id="6" name="Slide Number Placeholder 5"/>
          <p:cNvSpPr>
            <a:spLocks noGrp="1"/>
          </p:cNvSpPr>
          <p:nvPr>
            <p:ph type="sldNum" sz="quarter" idx="12"/>
          </p:nvPr>
        </p:nvSpPr>
        <p:spPr/>
        <p:txBody>
          <a:bodyPr/>
          <a:lstStyle/>
          <a:p>
            <a:pPr defTabSz="685800"/>
            <a:fld id="{4B85D990-47D5-450C-9DB4-17FB2389BA1C}" type="slidenum">
              <a:rPr lang="fa-IR" smtClean="0"/>
              <a:pPr defTabSz="685800"/>
              <a:t>‹#›</a:t>
            </a:fld>
            <a:endParaRPr lang="fa-IR"/>
          </a:p>
        </p:txBody>
      </p:sp>
    </p:spTree>
    <p:extLst>
      <p:ext uri="{BB962C8B-B14F-4D97-AF65-F5344CB8AC3E}">
        <p14:creationId xmlns:p14="http://schemas.microsoft.com/office/powerpoint/2010/main" val="1203394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en-US" smtClean="0"/>
              <a:t>Click to edit Master title style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Espace réservé de la date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406E371-D6B5-4882-BA09-AE91D632CA0A}" type="datetimeFigureOut">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26/03/2019</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Espace réservé du pied de page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720A0AF-94AE-454F-8327-11ECDDE23AFA}" type="slidenum">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275302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6" y="414781"/>
            <a:ext cx="1971675"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1" y="414779"/>
            <a:ext cx="5800725" cy="5757420"/>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800"/>
            <a:fld id="{F005B78A-CDEA-49F7-8CA0-D26A3B2D3036}" type="datetimeFigureOut">
              <a:rPr lang="fa-IR" smtClean="0"/>
              <a:pPr defTabSz="685800"/>
              <a:t>20/07/1440</a:t>
            </a:fld>
            <a:endParaRPr lang="fa-IR"/>
          </a:p>
        </p:txBody>
      </p:sp>
      <p:sp>
        <p:nvSpPr>
          <p:cNvPr id="5" name="Footer Placeholder 4"/>
          <p:cNvSpPr>
            <a:spLocks noGrp="1"/>
          </p:cNvSpPr>
          <p:nvPr>
            <p:ph type="ftr" sz="quarter" idx="11"/>
          </p:nvPr>
        </p:nvSpPr>
        <p:spPr/>
        <p:txBody>
          <a:bodyPr/>
          <a:lstStyle/>
          <a:p>
            <a:pPr defTabSz="685800"/>
            <a:endParaRPr lang="fa-IR"/>
          </a:p>
        </p:txBody>
      </p:sp>
      <p:sp>
        <p:nvSpPr>
          <p:cNvPr id="6" name="Slide Number Placeholder 5"/>
          <p:cNvSpPr>
            <a:spLocks noGrp="1"/>
          </p:cNvSpPr>
          <p:nvPr>
            <p:ph type="sldNum" sz="quarter" idx="12"/>
          </p:nvPr>
        </p:nvSpPr>
        <p:spPr/>
        <p:txBody>
          <a:bodyPr/>
          <a:lstStyle/>
          <a:p>
            <a:pPr defTabSz="685800"/>
            <a:fld id="{4B85D990-47D5-450C-9DB4-17FB2389BA1C}" type="slidenum">
              <a:rPr lang="fa-IR" smtClean="0"/>
              <a:pPr defTabSz="685800"/>
              <a:t>‹#›</a:t>
            </a:fld>
            <a:endParaRPr lang="fa-IR"/>
          </a:p>
        </p:txBody>
      </p:sp>
    </p:spTree>
    <p:extLst>
      <p:ext uri="{BB962C8B-B14F-4D97-AF65-F5344CB8AC3E}">
        <p14:creationId xmlns:p14="http://schemas.microsoft.com/office/powerpoint/2010/main" val="285814859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200814" y="6432553"/>
            <a:ext cx="1028968" cy="273049"/>
          </a:xfrm>
        </p:spPr>
        <p:txBody>
          <a:bodyPr/>
          <a:lstStyle/>
          <a:p>
            <a:pPr defTabSz="685800"/>
            <a:fld id="{3E0FA9E5-6744-4841-888F-9E7CC0C2B7EC}" type="datetimeFigureOut">
              <a:rPr lang="en-US" smtClean="0">
                <a:solidFill>
                  <a:prstClr val="black"/>
                </a:solidFill>
              </a:rPr>
              <a:pPr defTabSz="685800"/>
              <a:t>3/26/2019</a:t>
            </a:fld>
            <a:endParaRPr lang="en-US" dirty="0">
              <a:solidFill>
                <a:prstClr val="black"/>
              </a:solidFill>
            </a:endParaRPr>
          </a:p>
        </p:txBody>
      </p:sp>
      <p:sp>
        <p:nvSpPr>
          <p:cNvPr id="5" name="Footer Placeholder 4"/>
          <p:cNvSpPr>
            <a:spLocks noGrp="1"/>
          </p:cNvSpPr>
          <p:nvPr>
            <p:ph type="ftr" sz="quarter" idx="11"/>
          </p:nvPr>
        </p:nvSpPr>
        <p:spPr>
          <a:xfrm>
            <a:off x="799118" y="6432553"/>
            <a:ext cx="4240920" cy="273049"/>
          </a:xfrm>
        </p:spPr>
        <p:txBody>
          <a:bodyPr/>
          <a:lstStyle/>
          <a:p>
            <a:pPr defTabSz="685800"/>
            <a:endParaRPr lang="en-US" dirty="0">
              <a:solidFill>
                <a:prstClr val="black"/>
              </a:solidFill>
            </a:endParaRPr>
          </a:p>
        </p:txBody>
      </p:sp>
      <p:sp>
        <p:nvSpPr>
          <p:cNvPr id="6" name="Slide Number Placeholder 5"/>
          <p:cNvSpPr>
            <a:spLocks noGrp="1"/>
          </p:cNvSpPr>
          <p:nvPr>
            <p:ph type="sldNum" sz="quarter" idx="12"/>
          </p:nvPr>
        </p:nvSpPr>
        <p:spPr>
          <a:xfrm>
            <a:off x="6401277" y="6432553"/>
            <a:ext cx="914639" cy="273049"/>
          </a:xfrm>
        </p:spPr>
        <p:txBody>
          <a:bodyPr/>
          <a:lstStyle/>
          <a:p>
            <a:pPr defTabSz="685800"/>
            <a:fld id="{AAEAE4A8-A6E5-453E-B946-FB774B73F48C}" type="slidenum">
              <a:rPr lang="en-US" smtClean="0">
                <a:solidFill>
                  <a:prstClr val="black"/>
                </a:solidFill>
              </a:rPr>
              <a:pPr defTabSz="685800"/>
              <a:t>‹#›</a:t>
            </a:fld>
            <a:endParaRPr lang="en-US" dirty="0">
              <a:solidFill>
                <a:prstClr val="black"/>
              </a:solidFill>
            </a:endParaRPr>
          </a:p>
        </p:txBody>
      </p:sp>
      <p:sp>
        <p:nvSpPr>
          <p:cNvPr id="3" name="Subtitle 2"/>
          <p:cNvSpPr>
            <a:spLocks noGrp="1"/>
          </p:cNvSpPr>
          <p:nvPr>
            <p:ph type="subTitle" idx="1"/>
          </p:nvPr>
        </p:nvSpPr>
        <p:spPr>
          <a:xfrm>
            <a:off x="799118" y="3403600"/>
            <a:ext cx="3772883" cy="1397000"/>
          </a:xfrm>
        </p:spPr>
        <p:txBody>
          <a:bodyPr>
            <a:normAutofit/>
          </a:bodyPr>
          <a:lstStyle>
            <a:lvl1pPr marL="0" indent="0" algn="l">
              <a:spcBef>
                <a:spcPts val="450"/>
              </a:spcBef>
              <a:buNone/>
              <a:defRPr sz="180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dirty="0"/>
          </a:p>
        </p:txBody>
      </p:sp>
      <p:sp>
        <p:nvSpPr>
          <p:cNvPr id="2" name="Title 1"/>
          <p:cNvSpPr>
            <a:spLocks noGrp="1"/>
          </p:cNvSpPr>
          <p:nvPr>
            <p:ph type="ctrTitle"/>
          </p:nvPr>
        </p:nvSpPr>
        <p:spPr>
          <a:xfrm>
            <a:off x="799118" y="533402"/>
            <a:ext cx="3772883" cy="2514601"/>
          </a:xfrm>
        </p:spPr>
        <p:txBody>
          <a:bodyPr>
            <a:normAutofit/>
          </a:bodyPr>
          <a:lstStyle>
            <a:lvl1pPr>
              <a:defRPr sz="3000">
                <a:solidFill>
                  <a:schemeClr val="accent1"/>
                </a:solidFill>
              </a:defRPr>
            </a:lvl1pPr>
          </a:lstStyle>
          <a:p>
            <a:r>
              <a:rPr lang="en-US" smtClean="0"/>
              <a:t>Click to edit Master title style</a:t>
            </a:r>
            <a:endParaRPr/>
          </a:p>
        </p:txBody>
      </p:sp>
    </p:spTree>
    <p:extLst>
      <p:ext uri="{BB962C8B-B14F-4D97-AF65-F5344CB8AC3E}">
        <p14:creationId xmlns:p14="http://schemas.microsoft.com/office/powerpoint/2010/main" val="2454166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defTabSz="685800"/>
            <a:fld id="{3E0FA9E5-6744-4841-888F-9E7CC0C2B7EC}" type="datetimeFigureOut">
              <a:rPr lang="en-US" smtClean="0">
                <a:solidFill>
                  <a:prstClr val="black"/>
                </a:solidFill>
              </a:rPr>
              <a:pPr defTabSz="685800"/>
              <a:t>3/26/2019</a:t>
            </a:fld>
            <a:endParaRPr lang="en-US" dirty="0">
              <a:solidFill>
                <a:prstClr val="black"/>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solidFill>
            </a:endParaRPr>
          </a:p>
        </p:txBody>
      </p:sp>
      <p:sp>
        <p:nvSpPr>
          <p:cNvPr id="6" name="Slide Number Placeholder 5"/>
          <p:cNvSpPr>
            <a:spLocks noGrp="1"/>
          </p:cNvSpPr>
          <p:nvPr>
            <p:ph type="sldNum" sz="quarter" idx="12"/>
          </p:nvPr>
        </p:nvSpPr>
        <p:spPr/>
        <p:txBody>
          <a:bodyPr/>
          <a:lstStyle/>
          <a:p>
            <a:pPr defTabSz="685800"/>
            <a:fld id="{AAEAE4A8-A6E5-453E-B946-FB774B73F48C}" type="slidenum">
              <a:rPr lang="en-US" smtClean="0">
                <a:solidFill>
                  <a:prstClr val="black"/>
                </a:solidFill>
              </a:rPr>
              <a:pPr defTabSz="685800"/>
              <a:t>‹#›</a:t>
            </a:fld>
            <a:endParaRPr lang="en-US" dirty="0">
              <a:solidFill>
                <a:prstClr val="black"/>
              </a:solidFill>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2" name="Title 1"/>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912421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defTabSz="685800"/>
            <a:fld id="{3E0FA9E5-6744-4841-888F-9E7CC0C2B7EC}" type="datetimeFigureOut">
              <a:rPr lang="en-US" smtClean="0">
                <a:solidFill>
                  <a:prstClr val="black"/>
                </a:solidFill>
              </a:rPr>
              <a:pPr defTabSz="685800"/>
              <a:t>3/26/2019</a:t>
            </a:fld>
            <a:endParaRPr lang="en-US" dirty="0">
              <a:solidFill>
                <a:prstClr val="black"/>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solidFill>
            </a:endParaRPr>
          </a:p>
        </p:txBody>
      </p:sp>
      <p:sp>
        <p:nvSpPr>
          <p:cNvPr id="6" name="Slide Number Placeholder 5"/>
          <p:cNvSpPr>
            <a:spLocks noGrp="1"/>
          </p:cNvSpPr>
          <p:nvPr>
            <p:ph type="sldNum" sz="quarter" idx="12"/>
          </p:nvPr>
        </p:nvSpPr>
        <p:spPr/>
        <p:txBody>
          <a:bodyPr/>
          <a:lstStyle/>
          <a:p>
            <a:pPr defTabSz="685800"/>
            <a:fld id="{AAEAE4A8-A6E5-453E-B946-FB774B73F48C}" type="slidenum">
              <a:rPr lang="en-US" smtClean="0">
                <a:solidFill>
                  <a:prstClr val="black"/>
                </a:solidFill>
              </a:rPr>
              <a:pPr defTabSz="685800"/>
              <a:t>‹#›</a:t>
            </a:fld>
            <a:endParaRPr lang="en-US" dirty="0">
              <a:solidFill>
                <a:prstClr val="black"/>
              </a:solidFill>
            </a:endParaRPr>
          </a:p>
        </p:txBody>
      </p:sp>
      <p:sp>
        <p:nvSpPr>
          <p:cNvPr id="3" name="Text Placeholder 2"/>
          <p:cNvSpPr>
            <a:spLocks noGrp="1"/>
          </p:cNvSpPr>
          <p:nvPr>
            <p:ph type="body" idx="1"/>
          </p:nvPr>
        </p:nvSpPr>
        <p:spPr>
          <a:xfrm>
            <a:off x="799119" y="3124200"/>
            <a:ext cx="6516797" cy="1371600"/>
          </a:xfrm>
        </p:spPr>
        <p:txBody>
          <a:bodyPr anchor="t">
            <a:normAutofit/>
          </a:bodyPr>
          <a:lstStyle>
            <a:lvl1pPr marL="0" indent="0">
              <a:spcBef>
                <a:spcPts val="450"/>
              </a:spcBef>
              <a:buNone/>
              <a:defRPr sz="18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2" name="Title 1"/>
          <p:cNvSpPr>
            <a:spLocks noGrp="1"/>
          </p:cNvSpPr>
          <p:nvPr>
            <p:ph type="title"/>
          </p:nvPr>
        </p:nvSpPr>
        <p:spPr>
          <a:xfrm>
            <a:off x="799119" y="533400"/>
            <a:ext cx="6516797" cy="2286000"/>
          </a:xfrm>
        </p:spPr>
        <p:txBody>
          <a:bodyPr anchor="b">
            <a:normAutofit/>
          </a:bodyPr>
          <a:lstStyle>
            <a:lvl1pPr algn="l">
              <a:defRPr sz="4050" b="1" cap="none" baseline="0"/>
            </a:lvl1pPr>
          </a:lstStyle>
          <a:p>
            <a:r>
              <a:rPr lang="en-US" smtClean="0"/>
              <a:t>Click to edit Master title style</a:t>
            </a:r>
            <a:endParaRPr/>
          </a:p>
        </p:txBody>
      </p:sp>
    </p:spTree>
    <p:extLst>
      <p:ext uri="{BB962C8B-B14F-4D97-AF65-F5344CB8AC3E}">
        <p14:creationId xmlns:p14="http://schemas.microsoft.com/office/powerpoint/2010/main" val="3142479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defTabSz="685800"/>
            <a:fld id="{3E0FA9E5-6744-4841-888F-9E7CC0C2B7EC}" type="datetimeFigureOut">
              <a:rPr lang="en-US" smtClean="0">
                <a:solidFill>
                  <a:prstClr val="black"/>
                </a:solidFill>
              </a:rPr>
              <a:pPr defTabSz="685800"/>
              <a:t>3/26/2019</a:t>
            </a:fld>
            <a:endParaRPr lang="en-US" dirty="0">
              <a:solidFill>
                <a:prstClr val="black"/>
              </a:solidFill>
            </a:endParaRPr>
          </a:p>
        </p:txBody>
      </p:sp>
      <p:sp>
        <p:nvSpPr>
          <p:cNvPr id="6" name="Footer Placeholder 5"/>
          <p:cNvSpPr>
            <a:spLocks noGrp="1"/>
          </p:cNvSpPr>
          <p:nvPr>
            <p:ph type="ftr" sz="quarter" idx="11"/>
          </p:nvPr>
        </p:nvSpPr>
        <p:spPr/>
        <p:txBody>
          <a:bodyPr/>
          <a:lstStyle/>
          <a:p>
            <a:pPr defTabSz="685800"/>
            <a:endParaRPr lang="en-US" dirty="0">
              <a:solidFill>
                <a:prstClr val="black"/>
              </a:solidFill>
            </a:endParaRPr>
          </a:p>
        </p:txBody>
      </p:sp>
      <p:sp>
        <p:nvSpPr>
          <p:cNvPr id="7" name="Slide Number Placeholder 6"/>
          <p:cNvSpPr>
            <a:spLocks noGrp="1"/>
          </p:cNvSpPr>
          <p:nvPr>
            <p:ph type="sldNum" sz="quarter" idx="12"/>
          </p:nvPr>
        </p:nvSpPr>
        <p:spPr/>
        <p:txBody>
          <a:bodyPr/>
          <a:lstStyle/>
          <a:p>
            <a:pPr defTabSz="685800"/>
            <a:fld id="{AAEAE4A8-A6E5-453E-B946-FB774B73F48C}" type="slidenum">
              <a:rPr lang="en-US" smtClean="0">
                <a:solidFill>
                  <a:prstClr val="black"/>
                </a:solidFill>
              </a:rPr>
              <a:pPr defTabSz="685800"/>
              <a:t>‹#›</a:t>
            </a:fld>
            <a:endParaRPr lang="en-US" dirty="0">
              <a:solidFill>
                <a:prstClr val="black"/>
              </a:solidFill>
            </a:endParaRPr>
          </a:p>
        </p:txBody>
      </p:sp>
      <p:sp>
        <p:nvSpPr>
          <p:cNvPr id="4" name="Content Placeholder 3"/>
          <p:cNvSpPr>
            <a:spLocks noGrp="1"/>
          </p:cNvSpPr>
          <p:nvPr>
            <p:ph sz="half" idx="2"/>
          </p:nvPr>
        </p:nvSpPr>
        <p:spPr>
          <a:xfrm>
            <a:off x="4099516" y="1828800"/>
            <a:ext cx="3189801" cy="4191000"/>
          </a:xfrm>
        </p:spPr>
        <p:txBody>
          <a:bodyP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3" name="Content Placeholder 2"/>
          <p:cNvSpPr>
            <a:spLocks noGrp="1"/>
          </p:cNvSpPr>
          <p:nvPr>
            <p:ph sz="half" idx="1"/>
          </p:nvPr>
        </p:nvSpPr>
        <p:spPr>
          <a:xfrm>
            <a:off x="799117" y="1828800"/>
            <a:ext cx="3189801" cy="4191000"/>
          </a:xfrm>
        </p:spPr>
        <p:txBody>
          <a:bodyP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2" name="Title 1"/>
          <p:cNvSpPr>
            <a:spLocks noGrp="1"/>
          </p:cNvSpPr>
          <p:nvPr>
            <p:ph type="title"/>
          </p:nvPr>
        </p:nvSpPr>
        <p:spPr/>
        <p:txBody>
          <a:bodyPr/>
          <a:lstStyle/>
          <a:p>
            <a:r>
              <a:rPr lang="en-US" smtClean="0"/>
              <a:t>Click to edit Master title style</a:t>
            </a:r>
            <a:endParaRPr/>
          </a:p>
        </p:txBody>
      </p:sp>
    </p:spTree>
    <p:extLst>
      <p:ext uri="{BB962C8B-B14F-4D97-AF65-F5344CB8AC3E}">
        <p14:creationId xmlns:p14="http://schemas.microsoft.com/office/powerpoint/2010/main" val="397780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pPr defTabSz="685800"/>
            <a:fld id="{3E0FA9E5-6744-4841-888F-9E7CC0C2B7EC}" type="datetimeFigureOut">
              <a:rPr lang="en-US" smtClean="0">
                <a:solidFill>
                  <a:prstClr val="black"/>
                </a:solidFill>
              </a:rPr>
              <a:pPr defTabSz="685800"/>
              <a:t>3/26/2019</a:t>
            </a:fld>
            <a:endParaRPr lang="en-US" dirty="0">
              <a:solidFill>
                <a:prstClr val="black"/>
              </a:solidFill>
            </a:endParaRPr>
          </a:p>
        </p:txBody>
      </p:sp>
      <p:sp>
        <p:nvSpPr>
          <p:cNvPr id="8" name="Footer Placeholder 7"/>
          <p:cNvSpPr>
            <a:spLocks noGrp="1"/>
          </p:cNvSpPr>
          <p:nvPr>
            <p:ph type="ftr" sz="quarter" idx="11"/>
          </p:nvPr>
        </p:nvSpPr>
        <p:spPr/>
        <p:txBody>
          <a:bodyPr/>
          <a:lstStyle/>
          <a:p>
            <a:pPr defTabSz="685800"/>
            <a:endParaRPr lang="en-US" dirty="0">
              <a:solidFill>
                <a:prstClr val="black"/>
              </a:solidFill>
            </a:endParaRPr>
          </a:p>
        </p:txBody>
      </p:sp>
      <p:sp>
        <p:nvSpPr>
          <p:cNvPr id="9" name="Slide Number Placeholder 8"/>
          <p:cNvSpPr>
            <a:spLocks noGrp="1"/>
          </p:cNvSpPr>
          <p:nvPr>
            <p:ph type="sldNum" sz="quarter" idx="12"/>
          </p:nvPr>
        </p:nvSpPr>
        <p:spPr/>
        <p:txBody>
          <a:bodyPr/>
          <a:lstStyle/>
          <a:p>
            <a:pPr defTabSz="685800"/>
            <a:fld id="{AAEAE4A8-A6E5-453E-B946-FB774B73F48C}" type="slidenum">
              <a:rPr lang="en-US" smtClean="0">
                <a:solidFill>
                  <a:prstClr val="black"/>
                </a:solidFill>
              </a:rPr>
              <a:pPr defTabSz="685800"/>
              <a:t>‹#›</a:t>
            </a:fld>
            <a:endParaRPr lang="en-US" dirty="0">
              <a:solidFill>
                <a:prstClr val="black"/>
              </a:solidFill>
            </a:endParaRPr>
          </a:p>
        </p:txBody>
      </p:sp>
      <p:sp>
        <p:nvSpPr>
          <p:cNvPr id="6" name="Content Placeholder 5"/>
          <p:cNvSpPr>
            <a:spLocks noGrp="1"/>
          </p:cNvSpPr>
          <p:nvPr>
            <p:ph sz="quarter" idx="4"/>
          </p:nvPr>
        </p:nvSpPr>
        <p:spPr>
          <a:xfrm>
            <a:off x="4126114" y="2590800"/>
            <a:ext cx="3189801" cy="3429000"/>
          </a:xfrm>
        </p:spPr>
        <p:txBody>
          <a:bodyP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126114" y="1828801"/>
            <a:ext cx="3189801" cy="685801"/>
          </a:xfrm>
        </p:spPr>
        <p:txBody>
          <a:bodyPr anchor="ctr">
            <a:normAutofit/>
          </a:bodyPr>
          <a:lstStyle>
            <a:lvl1pPr marL="0" indent="0">
              <a:spcBef>
                <a:spcPts val="0"/>
              </a:spcBef>
              <a:buNone/>
              <a:defRPr sz="15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799118" y="2590800"/>
            <a:ext cx="3189801" cy="3429000"/>
          </a:xfrm>
        </p:spPr>
        <p:txBody>
          <a:bodyP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3" name="Text Placeholder 2"/>
          <p:cNvSpPr>
            <a:spLocks noGrp="1"/>
          </p:cNvSpPr>
          <p:nvPr>
            <p:ph type="body" idx="1"/>
          </p:nvPr>
        </p:nvSpPr>
        <p:spPr>
          <a:xfrm>
            <a:off x="799118" y="1828801"/>
            <a:ext cx="3189801" cy="685801"/>
          </a:xfrm>
        </p:spPr>
        <p:txBody>
          <a:bodyPr anchor="ctr">
            <a:normAutofit/>
          </a:bodyPr>
          <a:lstStyle>
            <a:lvl1pPr marL="0" indent="0">
              <a:spcBef>
                <a:spcPts val="0"/>
              </a:spcBef>
              <a:buNone/>
              <a:defRPr sz="15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 name="Title 1"/>
          <p:cNvSpPr>
            <a:spLocks noGrp="1"/>
          </p:cNvSpPr>
          <p:nvPr>
            <p:ph type="title"/>
          </p:nvPr>
        </p:nvSpPr>
        <p:spPr>
          <a:xfrm>
            <a:off x="799116" y="533400"/>
            <a:ext cx="6516799" cy="1066800"/>
          </a:xfrm>
        </p:spPr>
        <p:txBody>
          <a:bodyPr/>
          <a:lstStyle>
            <a:lvl1pPr>
              <a:defRPr/>
            </a:lvl1pPr>
          </a:lstStyle>
          <a:p>
            <a:r>
              <a:rPr lang="en-US" smtClean="0"/>
              <a:t>Click to edit Master title style</a:t>
            </a:r>
            <a:endParaRPr/>
          </a:p>
        </p:txBody>
      </p:sp>
    </p:spTree>
    <p:extLst>
      <p:ext uri="{BB962C8B-B14F-4D97-AF65-F5344CB8AC3E}">
        <p14:creationId xmlns:p14="http://schemas.microsoft.com/office/powerpoint/2010/main" val="4001613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defTabSz="685800"/>
            <a:fld id="{3E0FA9E5-6744-4841-888F-9E7CC0C2B7EC}" type="datetimeFigureOut">
              <a:rPr lang="en-US" smtClean="0">
                <a:solidFill>
                  <a:prstClr val="black"/>
                </a:solidFill>
              </a:rPr>
              <a:pPr defTabSz="685800"/>
              <a:t>3/26/2019</a:t>
            </a:fld>
            <a:endParaRPr lang="en-US" dirty="0">
              <a:solidFill>
                <a:prstClr val="black"/>
              </a:solidFill>
            </a:endParaRPr>
          </a:p>
        </p:txBody>
      </p:sp>
      <p:sp>
        <p:nvSpPr>
          <p:cNvPr id="4" name="Footer Placeholder 3"/>
          <p:cNvSpPr>
            <a:spLocks noGrp="1"/>
          </p:cNvSpPr>
          <p:nvPr>
            <p:ph type="ftr" sz="quarter" idx="11"/>
          </p:nvPr>
        </p:nvSpPr>
        <p:spPr/>
        <p:txBody>
          <a:bodyPr/>
          <a:lstStyle/>
          <a:p>
            <a:pPr defTabSz="685800"/>
            <a:endParaRPr lang="en-US" dirty="0">
              <a:solidFill>
                <a:prstClr val="black"/>
              </a:solidFill>
            </a:endParaRPr>
          </a:p>
        </p:txBody>
      </p:sp>
      <p:sp>
        <p:nvSpPr>
          <p:cNvPr id="5" name="Slide Number Placeholder 4"/>
          <p:cNvSpPr>
            <a:spLocks noGrp="1"/>
          </p:cNvSpPr>
          <p:nvPr>
            <p:ph type="sldNum" sz="quarter" idx="12"/>
          </p:nvPr>
        </p:nvSpPr>
        <p:spPr/>
        <p:txBody>
          <a:bodyPr/>
          <a:lstStyle/>
          <a:p>
            <a:pPr defTabSz="685800"/>
            <a:fld id="{AAEAE4A8-A6E5-453E-B946-FB774B73F48C}" type="slidenum">
              <a:rPr lang="en-US" smtClean="0">
                <a:solidFill>
                  <a:prstClr val="black"/>
                </a:solidFill>
              </a:rPr>
              <a:pPr defTabSz="685800"/>
              <a:t>‹#›</a:t>
            </a:fld>
            <a:endParaRPr lang="en-US" dirty="0">
              <a:solidFill>
                <a:prstClr val="black"/>
              </a:solidFill>
            </a:endParaRPr>
          </a:p>
        </p:txBody>
      </p:sp>
      <p:sp>
        <p:nvSpPr>
          <p:cNvPr id="2" name="Title 1"/>
          <p:cNvSpPr>
            <a:spLocks noGrp="1"/>
          </p:cNvSpPr>
          <p:nvPr>
            <p:ph type="title"/>
          </p:nvPr>
        </p:nvSpPr>
        <p:spPr/>
        <p:txBody>
          <a:bodyPr/>
          <a:lstStyle/>
          <a:p>
            <a:r>
              <a:rPr lang="en-US" smtClean="0"/>
              <a:t>Click to edit Master title style</a:t>
            </a:r>
            <a:endParaRPr/>
          </a:p>
        </p:txBody>
      </p:sp>
    </p:spTree>
    <p:extLst>
      <p:ext uri="{BB962C8B-B14F-4D97-AF65-F5344CB8AC3E}">
        <p14:creationId xmlns:p14="http://schemas.microsoft.com/office/powerpoint/2010/main" val="1237953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3E0FA9E5-6744-4841-888F-9E7CC0C2B7EC}" type="datetimeFigureOut">
              <a:rPr lang="en-US" smtClean="0">
                <a:solidFill>
                  <a:prstClr val="black"/>
                </a:solidFill>
              </a:rPr>
              <a:pPr defTabSz="685800"/>
              <a:t>3/26/2019</a:t>
            </a:fld>
            <a:endParaRPr lang="en-US" dirty="0">
              <a:solidFill>
                <a:prstClr val="black"/>
              </a:solidFill>
            </a:endParaRPr>
          </a:p>
        </p:txBody>
      </p:sp>
      <p:sp>
        <p:nvSpPr>
          <p:cNvPr id="3" name="Footer Placeholder 2"/>
          <p:cNvSpPr>
            <a:spLocks noGrp="1"/>
          </p:cNvSpPr>
          <p:nvPr>
            <p:ph type="ftr" sz="quarter" idx="11"/>
          </p:nvPr>
        </p:nvSpPr>
        <p:spPr/>
        <p:txBody>
          <a:bodyPr/>
          <a:lstStyle/>
          <a:p>
            <a:pPr defTabSz="685800"/>
            <a:endParaRPr lang="en-US" dirty="0">
              <a:solidFill>
                <a:prstClr val="black"/>
              </a:solidFill>
            </a:endParaRPr>
          </a:p>
        </p:txBody>
      </p:sp>
      <p:sp>
        <p:nvSpPr>
          <p:cNvPr id="4" name="Slide Number Placeholder 3"/>
          <p:cNvSpPr>
            <a:spLocks noGrp="1"/>
          </p:cNvSpPr>
          <p:nvPr>
            <p:ph type="sldNum" sz="quarter" idx="12"/>
          </p:nvPr>
        </p:nvSpPr>
        <p:spPr/>
        <p:txBody>
          <a:bodyPr/>
          <a:lstStyle/>
          <a:p>
            <a:pPr defTabSz="685800"/>
            <a:fld id="{AAEAE4A8-A6E5-453E-B946-FB774B73F48C}" type="slidenum">
              <a:rPr lang="en-US" smtClean="0">
                <a:solidFill>
                  <a:prstClr val="black"/>
                </a:solidFill>
              </a:rPr>
              <a:pPr defTabSz="685800"/>
              <a:t>‹#›</a:t>
            </a:fld>
            <a:endParaRPr lang="en-US" dirty="0">
              <a:solidFill>
                <a:prstClr val="black"/>
              </a:solidFill>
            </a:endParaRPr>
          </a:p>
        </p:txBody>
      </p:sp>
    </p:spTree>
    <p:extLst>
      <p:ext uri="{BB962C8B-B14F-4D97-AF65-F5344CB8AC3E}">
        <p14:creationId xmlns:p14="http://schemas.microsoft.com/office/powerpoint/2010/main" val="3714325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defTabSz="685800"/>
            <a:fld id="{3E0FA9E5-6744-4841-888F-9E7CC0C2B7EC}" type="datetimeFigureOut">
              <a:rPr lang="en-US" smtClean="0">
                <a:solidFill>
                  <a:prstClr val="black"/>
                </a:solidFill>
              </a:rPr>
              <a:pPr defTabSz="685800"/>
              <a:t>3/26/2019</a:t>
            </a:fld>
            <a:endParaRPr lang="en-US" dirty="0">
              <a:solidFill>
                <a:prstClr val="black"/>
              </a:solidFill>
            </a:endParaRPr>
          </a:p>
        </p:txBody>
      </p:sp>
      <p:sp>
        <p:nvSpPr>
          <p:cNvPr id="6" name="Footer Placeholder 5"/>
          <p:cNvSpPr>
            <a:spLocks noGrp="1"/>
          </p:cNvSpPr>
          <p:nvPr>
            <p:ph type="ftr" sz="quarter" idx="11"/>
          </p:nvPr>
        </p:nvSpPr>
        <p:spPr/>
        <p:txBody>
          <a:bodyPr/>
          <a:lstStyle/>
          <a:p>
            <a:pPr defTabSz="685800"/>
            <a:endParaRPr lang="en-US" dirty="0">
              <a:solidFill>
                <a:prstClr val="black"/>
              </a:solidFill>
            </a:endParaRPr>
          </a:p>
        </p:txBody>
      </p:sp>
      <p:sp>
        <p:nvSpPr>
          <p:cNvPr id="7" name="Slide Number Placeholder 6"/>
          <p:cNvSpPr>
            <a:spLocks noGrp="1"/>
          </p:cNvSpPr>
          <p:nvPr>
            <p:ph type="sldNum" sz="quarter" idx="12"/>
          </p:nvPr>
        </p:nvSpPr>
        <p:spPr/>
        <p:txBody>
          <a:bodyPr/>
          <a:lstStyle/>
          <a:p>
            <a:pPr defTabSz="685800"/>
            <a:fld id="{AAEAE4A8-A6E5-453E-B946-FB774B73F48C}" type="slidenum">
              <a:rPr lang="en-US" smtClean="0">
                <a:solidFill>
                  <a:prstClr val="black"/>
                </a:solidFill>
              </a:rPr>
              <a:pPr defTabSz="685800"/>
              <a:t>‹#›</a:t>
            </a:fld>
            <a:endParaRPr lang="en-US" dirty="0">
              <a:solidFill>
                <a:prstClr val="black"/>
              </a:solidFill>
            </a:endParaRPr>
          </a:p>
        </p:txBody>
      </p:sp>
      <p:sp>
        <p:nvSpPr>
          <p:cNvPr id="3" name="Content Placeholder 2"/>
          <p:cNvSpPr>
            <a:spLocks noGrp="1"/>
          </p:cNvSpPr>
          <p:nvPr>
            <p:ph idx="1"/>
          </p:nvPr>
        </p:nvSpPr>
        <p:spPr>
          <a:xfrm>
            <a:off x="4400506" y="533400"/>
            <a:ext cx="4401696" cy="5486400"/>
          </a:xfrm>
        </p:spPr>
        <p:txBody>
          <a:bodyP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799118" y="2209800"/>
            <a:ext cx="3086904" cy="3810000"/>
          </a:xfrm>
        </p:spPr>
        <p:txBody>
          <a:bodyPr>
            <a:normAutofit/>
          </a:bodyPr>
          <a:lstStyle>
            <a:lvl1pPr marL="0" indent="0">
              <a:lnSpc>
                <a:spcPct val="110000"/>
              </a:lnSpc>
              <a:spcBef>
                <a:spcPts val="450"/>
              </a:spcBef>
              <a:buNone/>
              <a:defRPr sz="1350">
                <a:solidFill>
                  <a:schemeClr val="tx1">
                    <a:lumMod val="65000"/>
                    <a:lumOff val="35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2" name="Title 1"/>
          <p:cNvSpPr>
            <a:spLocks noGrp="1"/>
          </p:cNvSpPr>
          <p:nvPr>
            <p:ph type="title"/>
          </p:nvPr>
        </p:nvSpPr>
        <p:spPr>
          <a:xfrm>
            <a:off x="799118" y="533400"/>
            <a:ext cx="3086904" cy="1524000"/>
          </a:xfrm>
        </p:spPr>
        <p:txBody>
          <a:bodyPr anchor="b">
            <a:normAutofit/>
          </a:bodyPr>
          <a:lstStyle>
            <a:lvl1pPr algn="l">
              <a:defRPr sz="2700" b="1"/>
            </a:lvl1pPr>
          </a:lstStyle>
          <a:p>
            <a:r>
              <a:rPr lang="en-US" smtClean="0"/>
              <a:t>Click to edit Master title style</a:t>
            </a:r>
            <a:endParaRPr/>
          </a:p>
        </p:txBody>
      </p:sp>
    </p:spTree>
    <p:extLst>
      <p:ext uri="{BB962C8B-B14F-4D97-AF65-F5344CB8AC3E}">
        <p14:creationId xmlns:p14="http://schemas.microsoft.com/office/powerpoint/2010/main" val="1325605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400506" y="533400"/>
            <a:ext cx="4336259" cy="5791200"/>
          </a:xfrm>
          <a:ln w="50800">
            <a:solidFill>
              <a:schemeClr val="tx1">
                <a:lumMod val="65000"/>
                <a:lumOff val="35000"/>
              </a:schemeClr>
            </a:solidFill>
            <a:miter lim="800000"/>
          </a:ln>
        </p:spPr>
        <p:txBody>
          <a:bodyPr>
            <a:normAutofit/>
          </a:bodyPr>
          <a:lstStyle>
            <a:lvl1pPr marL="0" indent="0" algn="ctr">
              <a:buNone/>
              <a:defRPr sz="18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a:p>
        </p:txBody>
      </p:sp>
      <p:sp>
        <p:nvSpPr>
          <p:cNvPr id="4" name="Text Placeholder 3"/>
          <p:cNvSpPr>
            <a:spLocks noGrp="1"/>
          </p:cNvSpPr>
          <p:nvPr>
            <p:ph type="body" sz="half" idx="2"/>
          </p:nvPr>
        </p:nvSpPr>
        <p:spPr>
          <a:xfrm>
            <a:off x="799118" y="2209800"/>
            <a:ext cx="3086904" cy="3810000"/>
          </a:xfrm>
        </p:spPr>
        <p:txBody>
          <a:bodyPr>
            <a:normAutofit/>
          </a:bodyPr>
          <a:lstStyle>
            <a:lvl1pPr marL="0" indent="0">
              <a:lnSpc>
                <a:spcPct val="110000"/>
              </a:lnSpc>
              <a:spcBef>
                <a:spcPts val="450"/>
              </a:spcBef>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2" name="Title 1"/>
          <p:cNvSpPr>
            <a:spLocks noGrp="1"/>
          </p:cNvSpPr>
          <p:nvPr>
            <p:ph type="title"/>
          </p:nvPr>
        </p:nvSpPr>
        <p:spPr>
          <a:xfrm>
            <a:off x="799118" y="533400"/>
            <a:ext cx="3086904" cy="1524000"/>
          </a:xfrm>
        </p:spPr>
        <p:txBody>
          <a:bodyPr anchor="b">
            <a:noAutofit/>
          </a:bodyPr>
          <a:lstStyle>
            <a:lvl1pPr algn="l">
              <a:defRPr sz="2700" b="1"/>
            </a:lvl1pPr>
          </a:lstStyle>
          <a:p>
            <a:r>
              <a:rPr lang="en-US" smtClean="0"/>
              <a:t>Click to edit Master title style</a:t>
            </a:r>
            <a:endParaRPr/>
          </a:p>
        </p:txBody>
      </p:sp>
    </p:spTree>
    <p:extLst>
      <p:ext uri="{BB962C8B-B14F-4D97-AF65-F5344CB8AC3E}">
        <p14:creationId xmlns:p14="http://schemas.microsoft.com/office/powerpoint/2010/main" val="1612961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61169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defTabSz="685800"/>
            <a:fld id="{3E0FA9E5-6744-4841-888F-9E7CC0C2B7EC}" type="datetimeFigureOut">
              <a:rPr lang="en-US" smtClean="0">
                <a:solidFill>
                  <a:prstClr val="black"/>
                </a:solidFill>
              </a:rPr>
              <a:pPr defTabSz="685800"/>
              <a:t>3/26/2019</a:t>
            </a:fld>
            <a:endParaRPr lang="en-US" dirty="0">
              <a:solidFill>
                <a:prstClr val="black"/>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solidFill>
            </a:endParaRPr>
          </a:p>
        </p:txBody>
      </p:sp>
      <p:sp>
        <p:nvSpPr>
          <p:cNvPr id="6" name="Slide Number Placeholder 5"/>
          <p:cNvSpPr>
            <a:spLocks noGrp="1"/>
          </p:cNvSpPr>
          <p:nvPr>
            <p:ph type="sldNum" sz="quarter" idx="12"/>
          </p:nvPr>
        </p:nvSpPr>
        <p:spPr/>
        <p:txBody>
          <a:bodyPr/>
          <a:lstStyle/>
          <a:p>
            <a:pPr defTabSz="685800"/>
            <a:fld id="{AAEAE4A8-A6E5-453E-B946-FB774B73F48C}" type="slidenum">
              <a:rPr lang="en-US" smtClean="0">
                <a:solidFill>
                  <a:prstClr val="black"/>
                </a:solidFill>
              </a:rPr>
              <a:pPr defTabSz="685800"/>
              <a:t>‹#›</a:t>
            </a:fld>
            <a:endParaRPr lang="en-US" dirty="0">
              <a:solidFill>
                <a:prstClr val="black"/>
              </a:solidFill>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2" name="Title 1"/>
          <p:cNvSpPr>
            <a:spLocks noGrp="1"/>
          </p:cNvSpPr>
          <p:nvPr>
            <p:ph type="title"/>
          </p:nvPr>
        </p:nvSpPr>
        <p:spPr/>
        <p:txBody>
          <a:bodyPr/>
          <a:lstStyle/>
          <a:p>
            <a:r>
              <a:rPr lang="en-US" smtClean="0"/>
              <a:t>Click to edit Master title style</a:t>
            </a:r>
            <a:endParaRPr/>
          </a:p>
        </p:txBody>
      </p:sp>
    </p:spTree>
    <p:extLst>
      <p:ext uri="{BB962C8B-B14F-4D97-AF65-F5344CB8AC3E}">
        <p14:creationId xmlns:p14="http://schemas.microsoft.com/office/powerpoint/2010/main" val="3451378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defTabSz="685800"/>
            <a:fld id="{3E0FA9E5-6744-4841-888F-9E7CC0C2B7EC}" type="datetimeFigureOut">
              <a:rPr lang="en-US" smtClean="0">
                <a:solidFill>
                  <a:prstClr val="black"/>
                </a:solidFill>
              </a:rPr>
              <a:pPr defTabSz="685800"/>
              <a:t>3/26/2019</a:t>
            </a:fld>
            <a:endParaRPr lang="en-US" dirty="0">
              <a:solidFill>
                <a:prstClr val="black"/>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solidFill>
            </a:endParaRPr>
          </a:p>
        </p:txBody>
      </p:sp>
      <p:sp>
        <p:nvSpPr>
          <p:cNvPr id="6" name="Slide Number Placeholder 5"/>
          <p:cNvSpPr>
            <a:spLocks noGrp="1"/>
          </p:cNvSpPr>
          <p:nvPr>
            <p:ph type="sldNum" sz="quarter" idx="12"/>
          </p:nvPr>
        </p:nvSpPr>
        <p:spPr/>
        <p:txBody>
          <a:bodyPr/>
          <a:lstStyle/>
          <a:p>
            <a:pPr defTabSz="685800"/>
            <a:fld id="{AAEAE4A8-A6E5-453E-B946-FB774B73F48C}" type="slidenum">
              <a:rPr lang="en-US" smtClean="0">
                <a:solidFill>
                  <a:prstClr val="black"/>
                </a:solidFill>
              </a:rPr>
              <a:pPr defTabSz="685800"/>
              <a:t>‹#›</a:t>
            </a:fld>
            <a:endParaRPr lang="en-US" dirty="0">
              <a:solidFill>
                <a:prstClr val="black"/>
              </a:solidFill>
            </a:endParaRPr>
          </a:p>
        </p:txBody>
      </p:sp>
      <p:sp>
        <p:nvSpPr>
          <p:cNvPr id="3" name="Vertical Text Placeholder 2"/>
          <p:cNvSpPr>
            <a:spLocks noGrp="1"/>
          </p:cNvSpPr>
          <p:nvPr>
            <p:ph type="body" orient="vert" idx="1"/>
          </p:nvPr>
        </p:nvSpPr>
        <p:spPr>
          <a:xfrm>
            <a:off x="799118" y="533400"/>
            <a:ext cx="5602158"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2" name="Vertical Title 1"/>
          <p:cNvSpPr>
            <a:spLocks noGrp="1"/>
          </p:cNvSpPr>
          <p:nvPr>
            <p:ph type="title" orient="vert"/>
          </p:nvPr>
        </p:nvSpPr>
        <p:spPr>
          <a:xfrm>
            <a:off x="6572771" y="533400"/>
            <a:ext cx="1772112" cy="5486400"/>
          </a:xfrm>
        </p:spPr>
        <p:txBody>
          <a:bodyPr vert="eaVert"/>
          <a:lstStyle/>
          <a:p>
            <a:r>
              <a:rPr lang="en-US" smtClean="0"/>
              <a:t>Click to edit Master title style</a:t>
            </a:r>
            <a:endParaRPr/>
          </a:p>
        </p:txBody>
      </p:sp>
    </p:spTree>
    <p:extLst>
      <p:ext uri="{BB962C8B-B14F-4D97-AF65-F5344CB8AC3E}">
        <p14:creationId xmlns:p14="http://schemas.microsoft.com/office/powerpoint/2010/main" val="755692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6000" spc="-38"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1800" cap="all"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685800"/>
            <a:fld id="{DDB80B7B-C2F4-414E-9DCC-516B5A3A43BA}" type="datetimeFigureOut">
              <a:rPr lang="fa-IR" smtClean="0"/>
              <a:pPr defTabSz="685800"/>
              <a:t>20/07/1440</a:t>
            </a:fld>
            <a:endParaRPr lang="fa-IR"/>
          </a:p>
        </p:txBody>
      </p:sp>
      <p:sp>
        <p:nvSpPr>
          <p:cNvPr id="5" name="Footer Placeholder 4"/>
          <p:cNvSpPr>
            <a:spLocks noGrp="1"/>
          </p:cNvSpPr>
          <p:nvPr>
            <p:ph type="ftr" sz="quarter" idx="11"/>
          </p:nvPr>
        </p:nvSpPr>
        <p:spPr/>
        <p:txBody>
          <a:bodyPr/>
          <a:lstStyle/>
          <a:p>
            <a:pPr defTabSz="685800"/>
            <a:endParaRPr lang="fa-IR"/>
          </a:p>
        </p:txBody>
      </p:sp>
      <p:sp>
        <p:nvSpPr>
          <p:cNvPr id="6" name="Slide Number Placeholder 5"/>
          <p:cNvSpPr>
            <a:spLocks noGrp="1"/>
          </p:cNvSpPr>
          <p:nvPr>
            <p:ph type="sldNum" sz="quarter" idx="12"/>
          </p:nvPr>
        </p:nvSpPr>
        <p:spPr/>
        <p:txBody>
          <a:bodyPr/>
          <a:lstStyle/>
          <a:p>
            <a:pPr defTabSz="685800"/>
            <a:fld id="{B45B75F6-DE85-4C8F-B014-E21FBF777D3F}" type="slidenum">
              <a:rPr lang="fa-IR" smtClean="0"/>
              <a:pPr defTabSz="685800"/>
              <a:t>‹#›</a:t>
            </a:fld>
            <a:endParaRPr lang="fa-I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138840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800"/>
            <a:fld id="{DDB80B7B-C2F4-414E-9DCC-516B5A3A43BA}" type="datetimeFigureOut">
              <a:rPr lang="fa-IR" smtClean="0"/>
              <a:pPr defTabSz="685800"/>
              <a:t>20/07/1440</a:t>
            </a:fld>
            <a:endParaRPr lang="fa-IR"/>
          </a:p>
        </p:txBody>
      </p:sp>
      <p:sp>
        <p:nvSpPr>
          <p:cNvPr id="5" name="Footer Placeholder 4"/>
          <p:cNvSpPr>
            <a:spLocks noGrp="1"/>
          </p:cNvSpPr>
          <p:nvPr>
            <p:ph type="ftr" sz="quarter" idx="11"/>
          </p:nvPr>
        </p:nvSpPr>
        <p:spPr/>
        <p:txBody>
          <a:bodyPr/>
          <a:lstStyle/>
          <a:p>
            <a:pPr defTabSz="685800"/>
            <a:endParaRPr lang="fa-IR"/>
          </a:p>
        </p:txBody>
      </p:sp>
      <p:sp>
        <p:nvSpPr>
          <p:cNvPr id="6" name="Slide Number Placeholder 5"/>
          <p:cNvSpPr>
            <a:spLocks noGrp="1"/>
          </p:cNvSpPr>
          <p:nvPr>
            <p:ph type="sldNum" sz="quarter" idx="12"/>
          </p:nvPr>
        </p:nvSpPr>
        <p:spPr/>
        <p:txBody>
          <a:bodyPr/>
          <a:lstStyle/>
          <a:p>
            <a:pPr defTabSz="685800"/>
            <a:fld id="{B45B75F6-DE85-4C8F-B014-E21FBF777D3F}" type="slidenum">
              <a:rPr lang="fa-IR" smtClean="0"/>
              <a:pPr defTabSz="685800"/>
              <a:t>‹#›</a:t>
            </a:fld>
            <a:endParaRPr lang="fa-IR"/>
          </a:p>
        </p:txBody>
      </p:sp>
    </p:spTree>
    <p:extLst>
      <p:ext uri="{BB962C8B-B14F-4D97-AF65-F5344CB8AC3E}">
        <p14:creationId xmlns:p14="http://schemas.microsoft.com/office/powerpoint/2010/main" val="311031348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6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1800" cap="all" spc="150" baseline="0">
                <a:solidFill>
                  <a:schemeClr val="tx2"/>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85800"/>
            <a:fld id="{DDB80B7B-C2F4-414E-9DCC-516B5A3A43BA}" type="datetimeFigureOut">
              <a:rPr lang="fa-IR" smtClean="0"/>
              <a:pPr defTabSz="685800"/>
              <a:t>20/07/1440</a:t>
            </a:fld>
            <a:endParaRPr lang="fa-IR"/>
          </a:p>
        </p:txBody>
      </p:sp>
      <p:sp>
        <p:nvSpPr>
          <p:cNvPr id="5" name="Footer Placeholder 4"/>
          <p:cNvSpPr>
            <a:spLocks noGrp="1"/>
          </p:cNvSpPr>
          <p:nvPr>
            <p:ph type="ftr" sz="quarter" idx="11"/>
          </p:nvPr>
        </p:nvSpPr>
        <p:spPr/>
        <p:txBody>
          <a:bodyPr/>
          <a:lstStyle/>
          <a:p>
            <a:pPr defTabSz="685800"/>
            <a:endParaRPr lang="fa-IR"/>
          </a:p>
        </p:txBody>
      </p:sp>
      <p:sp>
        <p:nvSpPr>
          <p:cNvPr id="6" name="Slide Number Placeholder 5"/>
          <p:cNvSpPr>
            <a:spLocks noGrp="1"/>
          </p:cNvSpPr>
          <p:nvPr>
            <p:ph type="sldNum" sz="quarter" idx="12"/>
          </p:nvPr>
        </p:nvSpPr>
        <p:spPr/>
        <p:txBody>
          <a:bodyPr/>
          <a:lstStyle/>
          <a:p>
            <a:pPr defTabSz="685800"/>
            <a:fld id="{B45B75F6-DE85-4C8F-B014-E21FBF777D3F}" type="slidenum">
              <a:rPr lang="fa-IR" smtClean="0"/>
              <a:pPr defTabSz="685800"/>
              <a:t>‹#›</a:t>
            </a:fld>
            <a:endParaRPr lang="fa-I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633030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6"/>
            <a:ext cx="75438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845738"/>
            <a:ext cx="3703320" cy="402335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685800"/>
            <a:fld id="{DDB80B7B-C2F4-414E-9DCC-516B5A3A43BA}" type="datetimeFigureOut">
              <a:rPr lang="fa-IR" smtClean="0"/>
              <a:pPr defTabSz="685800"/>
              <a:t>20/07/1440</a:t>
            </a:fld>
            <a:endParaRPr lang="fa-IR"/>
          </a:p>
        </p:txBody>
      </p:sp>
      <p:sp>
        <p:nvSpPr>
          <p:cNvPr id="6" name="Footer Placeholder 5"/>
          <p:cNvSpPr>
            <a:spLocks noGrp="1"/>
          </p:cNvSpPr>
          <p:nvPr>
            <p:ph type="ftr" sz="quarter" idx="11"/>
          </p:nvPr>
        </p:nvSpPr>
        <p:spPr/>
        <p:txBody>
          <a:bodyPr/>
          <a:lstStyle/>
          <a:p>
            <a:pPr defTabSz="685800"/>
            <a:endParaRPr lang="fa-IR"/>
          </a:p>
        </p:txBody>
      </p:sp>
      <p:sp>
        <p:nvSpPr>
          <p:cNvPr id="7" name="Slide Number Placeholder 6"/>
          <p:cNvSpPr>
            <a:spLocks noGrp="1"/>
          </p:cNvSpPr>
          <p:nvPr>
            <p:ph type="sldNum" sz="quarter" idx="12"/>
          </p:nvPr>
        </p:nvSpPr>
        <p:spPr/>
        <p:txBody>
          <a:bodyPr/>
          <a:lstStyle/>
          <a:p>
            <a:pPr defTabSz="685800"/>
            <a:fld id="{B45B75F6-DE85-4C8F-B014-E21FBF777D3F}" type="slidenum">
              <a:rPr lang="fa-IR" smtClean="0"/>
              <a:pPr defTabSz="685800"/>
              <a:t>‹#›</a:t>
            </a:fld>
            <a:endParaRPr lang="fa-IR"/>
          </a:p>
        </p:txBody>
      </p:sp>
    </p:spTree>
    <p:extLst>
      <p:ext uri="{BB962C8B-B14F-4D97-AF65-F5344CB8AC3E}">
        <p14:creationId xmlns:p14="http://schemas.microsoft.com/office/powerpoint/2010/main" val="386314646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6"/>
            <a:ext cx="75438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685800"/>
            <a:fld id="{DDB80B7B-C2F4-414E-9DCC-516B5A3A43BA}" type="datetimeFigureOut">
              <a:rPr lang="fa-IR" smtClean="0"/>
              <a:pPr defTabSz="685800"/>
              <a:t>20/07/1440</a:t>
            </a:fld>
            <a:endParaRPr lang="fa-IR"/>
          </a:p>
        </p:txBody>
      </p:sp>
      <p:sp>
        <p:nvSpPr>
          <p:cNvPr id="8" name="Footer Placeholder 7"/>
          <p:cNvSpPr>
            <a:spLocks noGrp="1"/>
          </p:cNvSpPr>
          <p:nvPr>
            <p:ph type="ftr" sz="quarter" idx="11"/>
          </p:nvPr>
        </p:nvSpPr>
        <p:spPr/>
        <p:txBody>
          <a:bodyPr/>
          <a:lstStyle/>
          <a:p>
            <a:pPr defTabSz="685800"/>
            <a:endParaRPr lang="fa-IR"/>
          </a:p>
        </p:txBody>
      </p:sp>
      <p:sp>
        <p:nvSpPr>
          <p:cNvPr id="9" name="Slide Number Placeholder 8"/>
          <p:cNvSpPr>
            <a:spLocks noGrp="1"/>
          </p:cNvSpPr>
          <p:nvPr>
            <p:ph type="sldNum" sz="quarter" idx="12"/>
          </p:nvPr>
        </p:nvSpPr>
        <p:spPr/>
        <p:txBody>
          <a:bodyPr/>
          <a:lstStyle/>
          <a:p>
            <a:pPr defTabSz="685800"/>
            <a:fld id="{B45B75F6-DE85-4C8F-B014-E21FBF777D3F}" type="slidenum">
              <a:rPr lang="fa-IR" smtClean="0"/>
              <a:pPr defTabSz="685800"/>
              <a:t>‹#›</a:t>
            </a:fld>
            <a:endParaRPr lang="fa-IR"/>
          </a:p>
        </p:txBody>
      </p:sp>
    </p:spTree>
    <p:extLst>
      <p:ext uri="{BB962C8B-B14F-4D97-AF65-F5344CB8AC3E}">
        <p14:creationId xmlns:p14="http://schemas.microsoft.com/office/powerpoint/2010/main" val="102897965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685800"/>
            <a:fld id="{DDB80B7B-C2F4-414E-9DCC-516B5A3A43BA}" type="datetimeFigureOut">
              <a:rPr lang="fa-IR" smtClean="0"/>
              <a:pPr defTabSz="685800"/>
              <a:t>20/07/1440</a:t>
            </a:fld>
            <a:endParaRPr lang="fa-IR"/>
          </a:p>
        </p:txBody>
      </p:sp>
      <p:sp>
        <p:nvSpPr>
          <p:cNvPr id="4" name="Footer Placeholder 3"/>
          <p:cNvSpPr>
            <a:spLocks noGrp="1"/>
          </p:cNvSpPr>
          <p:nvPr>
            <p:ph type="ftr" sz="quarter" idx="11"/>
          </p:nvPr>
        </p:nvSpPr>
        <p:spPr/>
        <p:txBody>
          <a:bodyPr/>
          <a:lstStyle/>
          <a:p>
            <a:pPr defTabSz="685800"/>
            <a:endParaRPr lang="fa-IR"/>
          </a:p>
        </p:txBody>
      </p:sp>
      <p:sp>
        <p:nvSpPr>
          <p:cNvPr id="5" name="Slide Number Placeholder 4"/>
          <p:cNvSpPr>
            <a:spLocks noGrp="1"/>
          </p:cNvSpPr>
          <p:nvPr>
            <p:ph type="sldNum" sz="quarter" idx="12"/>
          </p:nvPr>
        </p:nvSpPr>
        <p:spPr/>
        <p:txBody>
          <a:bodyPr/>
          <a:lstStyle/>
          <a:p>
            <a:pPr defTabSz="685800"/>
            <a:fld id="{B45B75F6-DE85-4C8F-B014-E21FBF777D3F}" type="slidenum">
              <a:rPr lang="fa-IR" smtClean="0"/>
              <a:pPr defTabSz="685800"/>
              <a:t>‹#›</a:t>
            </a:fld>
            <a:endParaRPr lang="fa-IR"/>
          </a:p>
        </p:txBody>
      </p:sp>
    </p:spTree>
    <p:extLst>
      <p:ext uri="{BB962C8B-B14F-4D97-AF65-F5344CB8AC3E}">
        <p14:creationId xmlns:p14="http://schemas.microsoft.com/office/powerpoint/2010/main" val="36772670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defTabSz="685800"/>
            <a:fld id="{DDB80B7B-C2F4-414E-9DCC-516B5A3A43BA}" type="datetimeFigureOut">
              <a:rPr lang="fa-IR" smtClean="0"/>
              <a:pPr defTabSz="685800"/>
              <a:t>20/07/1440</a:t>
            </a:fld>
            <a:endParaRPr lang="fa-IR"/>
          </a:p>
        </p:txBody>
      </p:sp>
      <p:sp>
        <p:nvSpPr>
          <p:cNvPr id="8" name="Footer Placeholder 7"/>
          <p:cNvSpPr>
            <a:spLocks noGrp="1"/>
          </p:cNvSpPr>
          <p:nvPr>
            <p:ph type="ftr" sz="quarter" idx="11"/>
          </p:nvPr>
        </p:nvSpPr>
        <p:spPr/>
        <p:txBody>
          <a:bodyPr/>
          <a:lstStyle>
            <a:lvl1pPr>
              <a:defRPr>
                <a:solidFill>
                  <a:srgbClr val="FFFFFF"/>
                </a:solidFill>
              </a:defRPr>
            </a:lvl1pPr>
          </a:lstStyle>
          <a:p>
            <a:pPr defTabSz="685800"/>
            <a:endParaRPr lang="fa-IR"/>
          </a:p>
        </p:txBody>
      </p:sp>
      <p:sp>
        <p:nvSpPr>
          <p:cNvPr id="9" name="Slide Number Placeholder 8"/>
          <p:cNvSpPr>
            <a:spLocks noGrp="1"/>
          </p:cNvSpPr>
          <p:nvPr>
            <p:ph type="sldNum" sz="quarter" idx="12"/>
          </p:nvPr>
        </p:nvSpPr>
        <p:spPr/>
        <p:txBody>
          <a:bodyPr/>
          <a:lstStyle/>
          <a:p>
            <a:pPr defTabSz="685800"/>
            <a:fld id="{B45B75F6-DE85-4C8F-B014-E21FBF777D3F}" type="slidenum">
              <a:rPr lang="fa-IR" smtClean="0"/>
              <a:pPr defTabSz="685800"/>
              <a:t>‹#›</a:t>
            </a:fld>
            <a:endParaRPr lang="fa-IR"/>
          </a:p>
        </p:txBody>
      </p:sp>
    </p:spTree>
    <p:extLst>
      <p:ext uri="{BB962C8B-B14F-4D97-AF65-F5344CB8AC3E}">
        <p14:creationId xmlns:p14="http://schemas.microsoft.com/office/powerpoint/2010/main" val="244080116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4"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27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460238" y="731520"/>
            <a:ext cx="5009393"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a:xfrm>
            <a:off x="349135" y="6459788"/>
            <a:ext cx="1963883" cy="365125"/>
          </a:xfrm>
        </p:spPr>
        <p:txBody>
          <a:bodyPr/>
          <a:lstStyle>
            <a:lvl1pPr algn="l">
              <a:defRPr/>
            </a:lvl1pPr>
          </a:lstStyle>
          <a:p>
            <a:pPr defTabSz="685800"/>
            <a:fld id="{DDB80B7B-C2F4-414E-9DCC-516B5A3A43BA}" type="datetimeFigureOut">
              <a:rPr lang="fa-IR" smtClean="0"/>
              <a:pPr defTabSz="685800"/>
              <a:t>20/07/1440</a:t>
            </a:fld>
            <a:endParaRPr lang="fa-IR"/>
          </a:p>
        </p:txBody>
      </p:sp>
      <p:sp>
        <p:nvSpPr>
          <p:cNvPr id="6" name="Footer Placeholder 5"/>
          <p:cNvSpPr>
            <a:spLocks noGrp="1"/>
          </p:cNvSpPr>
          <p:nvPr>
            <p:ph type="ftr" sz="quarter" idx="11"/>
          </p:nvPr>
        </p:nvSpPr>
        <p:spPr>
          <a:xfrm>
            <a:off x="3600450" y="6459788"/>
            <a:ext cx="3486150" cy="365125"/>
          </a:xfrm>
        </p:spPr>
        <p:txBody>
          <a:bodyPr/>
          <a:lstStyle>
            <a:lvl1pPr algn="l">
              <a:defRPr>
                <a:solidFill>
                  <a:schemeClr val="tx2"/>
                </a:solidFill>
              </a:defRPr>
            </a:lvl1pPr>
          </a:lstStyle>
          <a:p>
            <a:pPr defTabSz="685800"/>
            <a:endParaRPr lang="fa-IR">
              <a:solidFill>
                <a:srgbClr val="637052"/>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pPr defTabSz="685800"/>
            <a:fld id="{B45B75F6-DE85-4C8F-B014-E21FBF777D3F}" type="slidenum">
              <a:rPr lang="fa-IR" smtClean="0">
                <a:solidFill>
                  <a:srgbClr val="637052"/>
                </a:solidFill>
              </a:rPr>
              <a:pPr defTabSz="685800"/>
              <a:t>‹#›</a:t>
            </a:fld>
            <a:endParaRPr lang="fa-IR">
              <a:solidFill>
                <a:srgbClr val="637052"/>
              </a:solidFill>
            </a:endParaRPr>
          </a:p>
        </p:txBody>
      </p:sp>
    </p:spTree>
    <p:extLst>
      <p:ext uri="{BB962C8B-B14F-4D97-AF65-F5344CB8AC3E}">
        <p14:creationId xmlns:p14="http://schemas.microsoft.com/office/powerpoint/2010/main" val="34376262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4"/>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9867871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27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3" y="0"/>
            <a:ext cx="9143989" cy="4915076"/>
          </a:xfrm>
          <a:blipFill>
            <a:blip r:embed="rId2"/>
            <a:stretch>
              <a:fillRect/>
            </a:stretch>
          </a:blipFill>
        </p:spPr>
        <p:txBody>
          <a:bodyPr lIns="457200" tIns="457200" anchor="t"/>
          <a:lstStyle>
            <a:lvl1pPr marL="0" indent="0">
              <a:buNone/>
              <a:defRPr sz="24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450"/>
              </a:spcAft>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800"/>
            <a:fld id="{DDB80B7B-C2F4-414E-9DCC-516B5A3A43BA}" type="datetimeFigureOut">
              <a:rPr lang="fa-IR" smtClean="0"/>
              <a:pPr defTabSz="685800"/>
              <a:t>20/07/1440</a:t>
            </a:fld>
            <a:endParaRPr lang="fa-IR"/>
          </a:p>
        </p:txBody>
      </p:sp>
      <p:sp>
        <p:nvSpPr>
          <p:cNvPr id="6" name="Footer Placeholder 5"/>
          <p:cNvSpPr>
            <a:spLocks noGrp="1"/>
          </p:cNvSpPr>
          <p:nvPr>
            <p:ph type="ftr" sz="quarter" idx="11"/>
          </p:nvPr>
        </p:nvSpPr>
        <p:spPr/>
        <p:txBody>
          <a:bodyPr/>
          <a:lstStyle/>
          <a:p>
            <a:pPr defTabSz="685800"/>
            <a:endParaRPr lang="fa-IR"/>
          </a:p>
        </p:txBody>
      </p:sp>
      <p:sp>
        <p:nvSpPr>
          <p:cNvPr id="7" name="Slide Number Placeholder 6"/>
          <p:cNvSpPr>
            <a:spLocks noGrp="1"/>
          </p:cNvSpPr>
          <p:nvPr>
            <p:ph type="sldNum" sz="quarter" idx="12"/>
          </p:nvPr>
        </p:nvSpPr>
        <p:spPr/>
        <p:txBody>
          <a:bodyPr/>
          <a:lstStyle/>
          <a:p>
            <a:pPr defTabSz="685800"/>
            <a:fld id="{B45B75F6-DE85-4C8F-B014-E21FBF777D3F}" type="slidenum">
              <a:rPr lang="fa-IR" smtClean="0"/>
              <a:pPr defTabSz="685800"/>
              <a:t>‹#›</a:t>
            </a:fld>
            <a:endParaRPr lang="fa-IR"/>
          </a:p>
        </p:txBody>
      </p:sp>
    </p:spTree>
    <p:extLst>
      <p:ext uri="{BB962C8B-B14F-4D97-AF65-F5344CB8AC3E}">
        <p14:creationId xmlns:p14="http://schemas.microsoft.com/office/powerpoint/2010/main" val="22616018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800"/>
            <a:fld id="{DDB80B7B-C2F4-414E-9DCC-516B5A3A43BA}" type="datetimeFigureOut">
              <a:rPr lang="fa-IR" smtClean="0"/>
              <a:pPr defTabSz="685800"/>
              <a:t>20/07/1440</a:t>
            </a:fld>
            <a:endParaRPr lang="fa-IR"/>
          </a:p>
        </p:txBody>
      </p:sp>
      <p:sp>
        <p:nvSpPr>
          <p:cNvPr id="5" name="Footer Placeholder 4"/>
          <p:cNvSpPr>
            <a:spLocks noGrp="1"/>
          </p:cNvSpPr>
          <p:nvPr>
            <p:ph type="ftr" sz="quarter" idx="11"/>
          </p:nvPr>
        </p:nvSpPr>
        <p:spPr/>
        <p:txBody>
          <a:bodyPr/>
          <a:lstStyle/>
          <a:p>
            <a:pPr defTabSz="685800"/>
            <a:endParaRPr lang="fa-IR"/>
          </a:p>
        </p:txBody>
      </p:sp>
      <p:sp>
        <p:nvSpPr>
          <p:cNvPr id="6" name="Slide Number Placeholder 5"/>
          <p:cNvSpPr>
            <a:spLocks noGrp="1"/>
          </p:cNvSpPr>
          <p:nvPr>
            <p:ph type="sldNum" sz="quarter" idx="12"/>
          </p:nvPr>
        </p:nvSpPr>
        <p:spPr/>
        <p:txBody>
          <a:bodyPr/>
          <a:lstStyle/>
          <a:p>
            <a:pPr defTabSz="685800"/>
            <a:fld id="{B45B75F6-DE85-4C8F-B014-E21FBF777D3F}" type="slidenum">
              <a:rPr lang="fa-IR" smtClean="0"/>
              <a:pPr defTabSz="685800"/>
              <a:t>‹#›</a:t>
            </a:fld>
            <a:endParaRPr lang="fa-IR"/>
          </a:p>
        </p:txBody>
      </p:sp>
    </p:spTree>
    <p:extLst>
      <p:ext uri="{BB962C8B-B14F-4D97-AF65-F5344CB8AC3E}">
        <p14:creationId xmlns:p14="http://schemas.microsoft.com/office/powerpoint/2010/main" val="189502714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6" y="414781"/>
            <a:ext cx="1971675"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1" y="414779"/>
            <a:ext cx="5800725" cy="5757420"/>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800"/>
            <a:fld id="{DDB80B7B-C2F4-414E-9DCC-516B5A3A43BA}" type="datetimeFigureOut">
              <a:rPr lang="fa-IR" smtClean="0"/>
              <a:pPr defTabSz="685800"/>
              <a:t>20/07/1440</a:t>
            </a:fld>
            <a:endParaRPr lang="fa-IR"/>
          </a:p>
        </p:txBody>
      </p:sp>
      <p:sp>
        <p:nvSpPr>
          <p:cNvPr id="5" name="Footer Placeholder 4"/>
          <p:cNvSpPr>
            <a:spLocks noGrp="1"/>
          </p:cNvSpPr>
          <p:nvPr>
            <p:ph type="ftr" sz="quarter" idx="11"/>
          </p:nvPr>
        </p:nvSpPr>
        <p:spPr/>
        <p:txBody>
          <a:bodyPr/>
          <a:lstStyle/>
          <a:p>
            <a:pPr defTabSz="685800"/>
            <a:endParaRPr lang="fa-IR"/>
          </a:p>
        </p:txBody>
      </p:sp>
      <p:sp>
        <p:nvSpPr>
          <p:cNvPr id="6" name="Slide Number Placeholder 5"/>
          <p:cNvSpPr>
            <a:spLocks noGrp="1"/>
          </p:cNvSpPr>
          <p:nvPr>
            <p:ph type="sldNum" sz="quarter" idx="12"/>
          </p:nvPr>
        </p:nvSpPr>
        <p:spPr/>
        <p:txBody>
          <a:bodyPr/>
          <a:lstStyle/>
          <a:p>
            <a:pPr defTabSz="685800"/>
            <a:fld id="{B45B75F6-DE85-4C8F-B014-E21FBF777D3F}" type="slidenum">
              <a:rPr lang="fa-IR" smtClean="0"/>
              <a:pPr defTabSz="685800"/>
              <a:t>‹#›</a:t>
            </a:fld>
            <a:endParaRPr lang="fa-IR"/>
          </a:p>
        </p:txBody>
      </p:sp>
    </p:spTree>
    <p:extLst>
      <p:ext uri="{BB962C8B-B14F-4D97-AF65-F5344CB8AC3E}">
        <p14:creationId xmlns:p14="http://schemas.microsoft.com/office/powerpoint/2010/main" val="411159355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59785" y="4650640"/>
            <a:ext cx="7772400" cy="1470025"/>
          </a:xfrm>
        </p:spPr>
        <p:txBody>
          <a:bodyPr/>
          <a:lstStyle>
            <a:lvl1pPr algn="r">
              <a:defRPr>
                <a:solidFill>
                  <a:schemeClr val="bg1"/>
                </a:solidFill>
                <a:effectLst>
                  <a:outerShdw blurRad="38100" dist="38100" dir="2700000" algn="tl">
                    <a:srgbClr val="000000">
                      <a:alpha val="43137"/>
                    </a:srgbClr>
                  </a:outerShdw>
                </a:effectLst>
              </a:defRPr>
            </a:lvl1pPr>
          </a:lstStyle>
          <a:p>
            <a:r>
              <a:rPr lang="en-US" smtClean="0"/>
              <a:t>Click to edit Master title style</a:t>
            </a:r>
            <a:endParaRPr lang="en-US"/>
          </a:p>
        </p:txBody>
      </p:sp>
      <p:sp>
        <p:nvSpPr>
          <p:cNvPr id="3" name="Subtitle 2"/>
          <p:cNvSpPr>
            <a:spLocks noGrp="1"/>
          </p:cNvSpPr>
          <p:nvPr>
            <p:ph type="subTitle" idx="1"/>
          </p:nvPr>
        </p:nvSpPr>
        <p:spPr>
          <a:xfrm>
            <a:off x="2434130" y="4039820"/>
            <a:ext cx="6400800" cy="610820"/>
          </a:xfrm>
        </p:spPr>
        <p:txBody>
          <a:bodyPr/>
          <a:lstStyle>
            <a:lvl1pPr marL="0" indent="0" algn="r">
              <a:buNone/>
              <a:defRPr>
                <a:solidFill>
                  <a:schemeClr val="bg1"/>
                </a:solidFill>
                <a:effectLst>
                  <a:outerShdw blurRad="38100" dist="38100" dir="2700000" algn="tl">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6E41E-DBF7-4B97-87FE-B8644DFA559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DC6AB-18A1-47C6-9F54-B25CBD4711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8313180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6E41E-DBF7-4B97-87FE-B8644DFA559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DC6AB-18A1-47C6-9F54-B25CBD4711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3363237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6E41E-DBF7-4B97-87FE-B8644DFA559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DC6AB-18A1-47C6-9F54-B25CBD4711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8917112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6E41E-DBF7-4B97-87FE-B8644DFA559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DC6AB-18A1-47C6-9F54-B25CBD4711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5203599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6E41E-DBF7-4B97-87FE-B8644DFA559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DC6AB-18A1-47C6-9F54-B25CBD4711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0365582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6E41E-DBF7-4B97-87FE-B8644DFA559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DC6AB-18A1-47C6-9F54-B25CBD4711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1611865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6E41E-DBF7-4B97-87FE-B8644DFA559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DC6AB-18A1-47C6-9F54-B25CBD4711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070016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99174036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6E41E-DBF7-4B97-87FE-B8644DFA559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DC6AB-18A1-47C6-9F54-B25CBD4711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9283140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6E41E-DBF7-4B97-87FE-B8644DFA559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DC6AB-18A1-47C6-9F54-B25CBD4711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1236830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6E41E-DBF7-4B97-87FE-B8644DFA559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DC6AB-18A1-47C6-9F54-B25CBD4711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6949881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6E41E-DBF7-4B97-87FE-B8644DFA559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DC6AB-18A1-47C6-9F54-B25CBD4711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5698213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6E41E-DBF7-4B97-87FE-B8644DFA559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DC6AB-18A1-47C6-9F54-B25CBD4711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7872960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1670" y="4192525"/>
            <a:ext cx="8093365" cy="1374345"/>
          </a:xfrm>
          <a:effectLst>
            <a:outerShdw blurRad="50800" dist="25400" dir="2700000" algn="tl" rotWithShape="0">
              <a:prstClr val="black">
                <a:alpha val="61000"/>
              </a:prstClr>
            </a:outerShdw>
          </a:effectLst>
        </p:spPr>
        <p:txBody>
          <a:bodyPr>
            <a:normAutofit/>
          </a:bodyPr>
          <a:lstStyle>
            <a:lvl1pPr algn="l">
              <a:defRPr sz="3600">
                <a:solidFill>
                  <a:srgbClr val="FFFF00"/>
                </a:solidFill>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601670" y="5566870"/>
            <a:ext cx="6400800" cy="458115"/>
          </a:xfrm>
        </p:spPr>
        <p:txBody>
          <a:bodyPr>
            <a:normAutofit/>
          </a:bodyPr>
          <a:lstStyle>
            <a:lvl1pPr marL="0" indent="0" algn="l">
              <a:buNone/>
              <a:defRPr sz="2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74F12-AA26-4AC8-9962-C36BB8F3255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031354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1670" y="1443835"/>
            <a:ext cx="8246070" cy="610820"/>
          </a:xfrm>
        </p:spPr>
        <p:txBody>
          <a:bodyPr>
            <a:normAutofit/>
          </a:bodyPr>
          <a:lstStyle>
            <a:lvl1pPr algn="l">
              <a:defRPr sz="3600">
                <a:solidFill>
                  <a:srgbClr val="FFFF00"/>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601670" y="2054654"/>
            <a:ext cx="8246070" cy="4428445"/>
          </a:xfrm>
        </p:spPr>
        <p:txBody>
          <a:bodyPr/>
          <a:lstStyle>
            <a:lvl1pPr>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74F12-AA26-4AC8-9962-C36BB8F3255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0817502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739540" y="527605"/>
            <a:ext cx="6099965" cy="684885"/>
          </a:xfrm>
        </p:spPr>
        <p:txBody>
          <a:bodyPr>
            <a:normAutofit/>
          </a:bodyPr>
          <a:lstStyle>
            <a:lvl1pPr algn="l">
              <a:defRPr sz="3600">
                <a:solidFill>
                  <a:srgbClr val="FFFF00"/>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823310" y="1443835"/>
            <a:ext cx="7016195" cy="4275740"/>
          </a:xfrm>
        </p:spPr>
        <p:txBody>
          <a:bodyPr/>
          <a:lstStyle>
            <a:lvl1pPr>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74F12-AA26-4AC8-9962-C36BB8F3255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7446632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74F12-AA26-4AC8-9962-C36BB8F3255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897313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74F12-AA26-4AC8-9962-C36BB8F3255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61452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2733604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48965" y="1522475"/>
            <a:ext cx="8382305" cy="532180"/>
          </a:xfrm>
        </p:spPr>
        <p:txBody>
          <a:bodyPr>
            <a:normAutofit/>
          </a:bodyPr>
          <a:lstStyle>
            <a:lvl1pPr algn="l">
              <a:defRPr sz="3600">
                <a:solidFill>
                  <a:srgbClr val="FFFF00"/>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48965" y="2073696"/>
            <a:ext cx="4275740" cy="620719"/>
          </a:xfrm>
        </p:spPr>
        <p:txBody>
          <a:bodyPr anchor="b"/>
          <a:lstStyle>
            <a:lvl1pPr marL="0" indent="0">
              <a:buNone/>
              <a:defRPr sz="2400" b="1"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48965" y="2684517"/>
            <a:ext cx="4275740" cy="3187763"/>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724704" y="2073696"/>
            <a:ext cx="4123035" cy="620719"/>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724704" y="2684517"/>
            <a:ext cx="4123035" cy="3187763"/>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74F12-AA26-4AC8-9962-C36BB8F3255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2999323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74F12-AA26-4AC8-9962-C36BB8F3255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0500066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74F12-AA26-4AC8-9962-C36BB8F3255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410447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74F12-AA26-4AC8-9962-C36BB8F3255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2173448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74F12-AA26-4AC8-9962-C36BB8F3255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6381459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74F12-AA26-4AC8-9962-C36BB8F3255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0795191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74F12-AA26-4AC8-9962-C36BB8F3255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4132879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1670" y="4192525"/>
            <a:ext cx="8093365" cy="1374345"/>
          </a:xfrm>
          <a:effectLst>
            <a:outerShdw blurRad="50800" dist="25400" dir="2700000" algn="tl" rotWithShape="0">
              <a:prstClr val="black">
                <a:alpha val="61000"/>
              </a:prstClr>
            </a:outerShdw>
          </a:effectLst>
        </p:spPr>
        <p:txBody>
          <a:bodyPr>
            <a:normAutofit/>
          </a:bodyPr>
          <a:lstStyle>
            <a:lvl1pPr algn="l">
              <a:defRPr sz="3600">
                <a:solidFill>
                  <a:srgbClr val="FFFF00"/>
                </a:solidFill>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601670" y="5566870"/>
            <a:ext cx="6400800" cy="458115"/>
          </a:xfrm>
        </p:spPr>
        <p:txBody>
          <a:bodyPr>
            <a:normAutofit/>
          </a:bodyPr>
          <a:lstStyle>
            <a:lvl1pPr marL="0" indent="0" algn="l">
              <a:buNone/>
              <a:defRPr sz="2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74F12-AA26-4AC8-9962-C36BB8F3255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313149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1670" y="1443835"/>
            <a:ext cx="8246070" cy="610820"/>
          </a:xfrm>
        </p:spPr>
        <p:txBody>
          <a:bodyPr>
            <a:normAutofit/>
          </a:bodyPr>
          <a:lstStyle>
            <a:lvl1pPr algn="l">
              <a:defRPr sz="3600">
                <a:solidFill>
                  <a:srgbClr val="FFFF00"/>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601670" y="2054654"/>
            <a:ext cx="8246070" cy="4428445"/>
          </a:xfrm>
        </p:spPr>
        <p:txBody>
          <a:bodyPr/>
          <a:lstStyle>
            <a:lvl1pPr>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74F12-AA26-4AC8-9962-C36BB8F3255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0514350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739540" y="527605"/>
            <a:ext cx="6099965" cy="684885"/>
          </a:xfrm>
        </p:spPr>
        <p:txBody>
          <a:bodyPr>
            <a:normAutofit/>
          </a:bodyPr>
          <a:lstStyle>
            <a:lvl1pPr algn="l">
              <a:defRPr sz="3600">
                <a:solidFill>
                  <a:srgbClr val="FFFF00"/>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823310" y="1443835"/>
            <a:ext cx="7016195" cy="4275740"/>
          </a:xfrm>
        </p:spPr>
        <p:txBody>
          <a:bodyPr/>
          <a:lstStyle>
            <a:lvl1pPr>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74F12-AA26-4AC8-9962-C36BB8F3255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761393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4726731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74F12-AA26-4AC8-9962-C36BB8F3255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8074013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74F12-AA26-4AC8-9962-C36BB8F3255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1958381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48965" y="1522475"/>
            <a:ext cx="8382305" cy="532180"/>
          </a:xfrm>
        </p:spPr>
        <p:txBody>
          <a:bodyPr>
            <a:normAutofit/>
          </a:bodyPr>
          <a:lstStyle>
            <a:lvl1pPr algn="l">
              <a:defRPr sz="3600">
                <a:solidFill>
                  <a:srgbClr val="FFFF00"/>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48965" y="2073696"/>
            <a:ext cx="4275740" cy="620719"/>
          </a:xfrm>
        </p:spPr>
        <p:txBody>
          <a:bodyPr anchor="b"/>
          <a:lstStyle>
            <a:lvl1pPr marL="0" indent="0">
              <a:buNone/>
              <a:defRPr sz="2400" b="1"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48965" y="2684517"/>
            <a:ext cx="4275740" cy="3187763"/>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724704" y="2073696"/>
            <a:ext cx="4123035" cy="620719"/>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724704" y="2684517"/>
            <a:ext cx="4123035" cy="3187763"/>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74F12-AA26-4AC8-9962-C36BB8F3255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5557279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74F12-AA26-4AC8-9962-C36BB8F3255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3031794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74F12-AA26-4AC8-9962-C36BB8F3255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1865400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74F12-AA26-4AC8-9962-C36BB8F3255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9521214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74F12-AA26-4AC8-9962-C36BB8F3255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1255340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74F12-AA26-4AC8-9962-C36BB8F3255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5761695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74F12-AA26-4AC8-9962-C36BB8F3255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3119247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266590" y="4497935"/>
            <a:ext cx="4428445" cy="1527050"/>
          </a:xfrm>
          <a:effectLst>
            <a:outerShdw blurRad="50800" dist="38100" dir="2700000" algn="tl" rotWithShape="0">
              <a:prstClr val="black">
                <a:alpha val="40000"/>
              </a:prstClr>
            </a:outerShdw>
          </a:effectLst>
        </p:spPr>
        <p:txBody>
          <a:bodyPr>
            <a:normAutofit/>
          </a:bodyPr>
          <a:lstStyle>
            <a:lvl1pPr algn="l">
              <a:defRPr sz="3600">
                <a:solidFill>
                  <a:schemeClr val="bg1"/>
                </a:solidFill>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2446940" y="3734410"/>
            <a:ext cx="6400800" cy="610820"/>
          </a:xfrm>
        </p:spPr>
        <p:txBody>
          <a:bodyPr>
            <a:normAutofit/>
          </a:bodyPr>
          <a:lstStyle>
            <a:lvl1pPr marL="0" indent="0" algn="r">
              <a:buNone/>
              <a:defRPr sz="2600">
                <a:solidFill>
                  <a:srgbClr val="6F400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74F12-AA26-4AC8-9962-C36BB8F3255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332680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31500388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28720" y="374900"/>
            <a:ext cx="6566315" cy="610820"/>
          </a:xfrm>
        </p:spPr>
        <p:txBody>
          <a:bodyPr>
            <a:normAutofit/>
          </a:bodyPr>
          <a:lstStyle>
            <a:lvl1pPr algn="l">
              <a:defRPr sz="360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2128720" y="1443835"/>
            <a:ext cx="6413610" cy="4581150"/>
          </a:xfrm>
        </p:spPr>
        <p:txBody>
          <a:bodyPr/>
          <a:lstStyle>
            <a:lvl1pPr>
              <a:defRPr sz="2800">
                <a:solidFill>
                  <a:srgbClr val="6F4001"/>
                </a:solidFill>
              </a:defRPr>
            </a:lvl1pPr>
            <a:lvl2pPr>
              <a:defRPr>
                <a:solidFill>
                  <a:srgbClr val="6F4001"/>
                </a:solidFill>
              </a:defRPr>
            </a:lvl2pPr>
            <a:lvl3pPr>
              <a:defRPr>
                <a:solidFill>
                  <a:srgbClr val="6F4001"/>
                </a:solidFill>
              </a:defRPr>
            </a:lvl3pPr>
            <a:lvl4pPr>
              <a:defRPr>
                <a:solidFill>
                  <a:srgbClr val="6F4001"/>
                </a:solidFill>
              </a:defRPr>
            </a:lvl4pPr>
            <a:lvl5pPr>
              <a:defRPr>
                <a:solidFill>
                  <a:srgbClr val="6F400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74F12-AA26-4AC8-9962-C36BB8F3255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5022050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3310" y="527605"/>
            <a:ext cx="7016195" cy="684885"/>
          </a:xfrm>
        </p:spPr>
        <p:txBody>
          <a:bodyPr>
            <a:normAutofit/>
          </a:bodyPr>
          <a:lstStyle>
            <a:lvl1pPr algn="l">
              <a:defRPr sz="3600">
                <a:solidFill>
                  <a:srgbClr val="CC9900"/>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823310" y="1443835"/>
            <a:ext cx="7016195" cy="4275740"/>
          </a:xfrm>
        </p:spPr>
        <p:txBody>
          <a:bodyPr/>
          <a:lstStyle>
            <a:lvl1pPr>
              <a:defRPr sz="2800">
                <a:solidFill>
                  <a:srgbClr val="6F4001"/>
                </a:solidFill>
              </a:defRPr>
            </a:lvl1pPr>
            <a:lvl2pPr>
              <a:defRPr>
                <a:solidFill>
                  <a:srgbClr val="6F4001"/>
                </a:solidFill>
              </a:defRPr>
            </a:lvl2pPr>
            <a:lvl3pPr>
              <a:defRPr>
                <a:solidFill>
                  <a:srgbClr val="6F4001"/>
                </a:solidFill>
              </a:defRPr>
            </a:lvl3pPr>
            <a:lvl4pPr>
              <a:defRPr>
                <a:solidFill>
                  <a:srgbClr val="6F4001"/>
                </a:solidFill>
              </a:defRPr>
            </a:lvl4pPr>
            <a:lvl5pPr>
              <a:defRPr>
                <a:solidFill>
                  <a:srgbClr val="6F400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74F12-AA26-4AC8-9962-C36BB8F3255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9521885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74F12-AA26-4AC8-9962-C36BB8F3255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6927541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74F12-AA26-4AC8-9962-C36BB8F3255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5630149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81425" y="374900"/>
            <a:ext cx="6244435" cy="532180"/>
          </a:xfrm>
        </p:spPr>
        <p:txBody>
          <a:bodyPr>
            <a:normAutofit/>
          </a:bodyPr>
          <a:lstStyle>
            <a:lvl1pPr algn="l">
              <a:defRPr sz="3600">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2281425" y="1157467"/>
            <a:ext cx="3054100" cy="773424"/>
          </a:xfrm>
        </p:spPr>
        <p:txBody>
          <a:bodyPr anchor="b"/>
          <a:lstStyle>
            <a:lvl1pPr marL="0" indent="0">
              <a:buNone/>
              <a:defRPr sz="2400" b="1" baseline="0">
                <a:solidFill>
                  <a:srgbClr val="CC99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2281425" y="1920992"/>
            <a:ext cx="3054100" cy="3035058"/>
          </a:xfrm>
        </p:spPr>
        <p:txBody>
          <a:bodyPr/>
          <a:lstStyle>
            <a:lvl1pPr>
              <a:defRPr sz="2400">
                <a:solidFill>
                  <a:srgbClr val="6F4001"/>
                </a:solidFill>
              </a:defRPr>
            </a:lvl1pPr>
            <a:lvl2pPr>
              <a:defRPr sz="2000">
                <a:solidFill>
                  <a:srgbClr val="6F4001"/>
                </a:solidFill>
              </a:defRPr>
            </a:lvl2pPr>
            <a:lvl3pPr>
              <a:defRPr sz="1800">
                <a:solidFill>
                  <a:srgbClr val="6F4001"/>
                </a:solidFill>
              </a:defRPr>
            </a:lvl3pPr>
            <a:lvl4pPr>
              <a:defRPr sz="1600">
                <a:solidFill>
                  <a:srgbClr val="6F4001"/>
                </a:solidFill>
              </a:defRPr>
            </a:lvl4pPr>
            <a:lvl5pPr>
              <a:defRPr sz="1600">
                <a:solidFill>
                  <a:srgbClr val="6F400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5793640" y="1157467"/>
            <a:ext cx="3054100" cy="773424"/>
          </a:xfrm>
        </p:spPr>
        <p:txBody>
          <a:bodyPr anchor="b"/>
          <a:lstStyle>
            <a:lvl1pPr marL="0" indent="0">
              <a:buNone/>
              <a:defRPr sz="2400" b="1">
                <a:solidFill>
                  <a:srgbClr val="CC99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5793640" y="1920992"/>
            <a:ext cx="3054100" cy="3035058"/>
          </a:xfrm>
        </p:spPr>
        <p:txBody>
          <a:bodyPr/>
          <a:lstStyle>
            <a:lvl1pPr>
              <a:defRPr sz="2400">
                <a:solidFill>
                  <a:srgbClr val="6F4001"/>
                </a:solidFill>
              </a:defRPr>
            </a:lvl1pPr>
            <a:lvl2pPr>
              <a:defRPr sz="2000">
                <a:solidFill>
                  <a:srgbClr val="6F4001"/>
                </a:solidFill>
              </a:defRPr>
            </a:lvl2pPr>
            <a:lvl3pPr>
              <a:defRPr sz="1800">
                <a:solidFill>
                  <a:srgbClr val="6F4001"/>
                </a:solidFill>
              </a:defRPr>
            </a:lvl3pPr>
            <a:lvl4pPr>
              <a:defRPr sz="1600">
                <a:solidFill>
                  <a:srgbClr val="6F4001"/>
                </a:solidFill>
              </a:defRPr>
            </a:lvl4pPr>
            <a:lvl5pPr>
              <a:defRPr sz="1600">
                <a:solidFill>
                  <a:srgbClr val="6F400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74F12-AA26-4AC8-9962-C36BB8F3255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4173694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74F12-AA26-4AC8-9962-C36BB8F3255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6780350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74F12-AA26-4AC8-9962-C36BB8F3255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4561345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74F12-AA26-4AC8-9962-C36BB8F3255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3275689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74F12-AA26-4AC8-9962-C36BB8F3255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3257205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74F12-AA26-4AC8-9962-C36BB8F3255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48252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289312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74F12-AA26-4AC8-9962-C36BB8F3255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5366881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1670" y="4192525"/>
            <a:ext cx="7635250" cy="1374346"/>
          </a:xfrm>
        </p:spPr>
        <p:txBody>
          <a:bodyPr>
            <a:normAutofit/>
          </a:bodyPr>
          <a:lstStyle>
            <a:lvl1pPr algn="r">
              <a:defRPr sz="3600">
                <a:solidFill>
                  <a:schemeClr val="bg1"/>
                </a:solidFill>
                <a:effectLst>
                  <a:outerShdw blurRad="50800" dist="38100" dir="2700000" algn="tl" rotWithShape="0">
                    <a:prstClr val="black">
                      <a:alpha val="60000"/>
                    </a:prstClr>
                  </a:outerShdw>
                </a:effectLst>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601670" y="5719575"/>
            <a:ext cx="7635250" cy="610820"/>
          </a:xfrm>
        </p:spPr>
        <p:txBody>
          <a:bodyPr>
            <a:normAutofit/>
          </a:bodyPr>
          <a:lstStyle>
            <a:lvl1pPr marL="0" indent="0" algn="r">
              <a:buNone/>
              <a:defRPr sz="2800">
                <a:solidFill>
                  <a:schemeClr val="bg2">
                    <a:lumMod val="1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74F12-AA26-4AC8-9962-C36BB8F3255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6" descr="E:\websites\free-power-point-templates\2012\logos.png"/>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1951712" y="-67428"/>
            <a:ext cx="1951712" cy="70261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001659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1670" y="1138425"/>
            <a:ext cx="8093212" cy="763525"/>
          </a:xfrm>
        </p:spPr>
        <p:txBody>
          <a:bodyPr>
            <a:normAutofit/>
          </a:bodyPr>
          <a:lstStyle>
            <a:lvl1pPr algn="r">
              <a:defRPr sz="3600">
                <a:solidFill>
                  <a:schemeClr val="bg1"/>
                </a:solidFill>
                <a:effectLst>
                  <a:outerShdw blurRad="50800" dist="38100" dir="2700000" algn="tl" rotWithShape="0">
                    <a:prstClr val="black">
                      <a:alpha val="60000"/>
                    </a:prst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601671" y="2054655"/>
            <a:ext cx="8085130" cy="4275739"/>
          </a:xfrm>
        </p:spPr>
        <p:txBody>
          <a:bodyPr/>
          <a:lstStyle>
            <a:lvl1pPr algn="l">
              <a:defRPr sz="2800">
                <a:solidFill>
                  <a:schemeClr val="bg2">
                    <a:lumMod val="10000"/>
                  </a:schemeClr>
                </a:solidFill>
              </a:defRPr>
            </a:lvl1pPr>
            <a:lvl2pPr algn="l">
              <a:defRPr>
                <a:solidFill>
                  <a:schemeClr val="bg2">
                    <a:lumMod val="10000"/>
                  </a:schemeClr>
                </a:solidFill>
              </a:defRPr>
            </a:lvl2pPr>
            <a:lvl3pPr algn="l">
              <a:defRPr>
                <a:solidFill>
                  <a:schemeClr val="bg2">
                    <a:lumMod val="10000"/>
                  </a:schemeClr>
                </a:solidFill>
              </a:defRPr>
            </a:lvl3pPr>
            <a:lvl4pPr algn="l">
              <a:defRPr>
                <a:solidFill>
                  <a:schemeClr val="bg2">
                    <a:lumMod val="10000"/>
                  </a:schemeClr>
                </a:solidFill>
              </a:defRPr>
            </a:lvl4pPr>
            <a:lvl5pPr algn="l">
              <a:defRPr>
                <a:solidFill>
                  <a:schemeClr val="bg2">
                    <a:lumMod val="1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74F12-AA26-4AC8-9962-C36BB8F3255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6016454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28720" y="374901"/>
            <a:ext cx="6566315" cy="916230"/>
          </a:xfrm>
          <a:noFill/>
        </p:spPr>
        <p:txBody>
          <a:bodyPr>
            <a:normAutofit/>
          </a:bodyPr>
          <a:lstStyle>
            <a:lvl1pPr algn="l">
              <a:defRPr sz="3600">
                <a:solidFill>
                  <a:schemeClr val="bg1"/>
                </a:solidFill>
                <a:effectLst>
                  <a:outerShdw blurRad="50800" dist="38100" dir="2700000" algn="tl" rotWithShape="0">
                    <a:prstClr val="black">
                      <a:alpha val="60000"/>
                    </a:prst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128720" y="1443835"/>
            <a:ext cx="6566314" cy="4886559"/>
          </a:xfrm>
        </p:spPr>
        <p:txBody>
          <a:bodyPr/>
          <a:lstStyle>
            <a:lvl1pPr>
              <a:defRPr sz="2800">
                <a:solidFill>
                  <a:schemeClr val="bg2">
                    <a:lumMod val="10000"/>
                  </a:schemeClr>
                </a:solidFill>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74F12-AA26-4AC8-9962-C36BB8F3255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0325800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74F12-AA26-4AC8-9962-C36BB8F3255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6206733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74F12-AA26-4AC8-9962-C36BB8F3255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8960945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48965" y="1291130"/>
            <a:ext cx="8246070" cy="763525"/>
          </a:xfrm>
        </p:spPr>
        <p:txBody>
          <a:bodyPr>
            <a:normAutofit/>
          </a:bodyPr>
          <a:lstStyle>
            <a:lvl1pPr algn="r">
              <a:defRPr sz="3600">
                <a:solidFill>
                  <a:schemeClr val="bg1"/>
                </a:solidFill>
                <a:effectLst>
                  <a:outerShdw blurRad="50800" dist="38100" dir="2700000" algn="tl" rotWithShape="0">
                    <a:prstClr val="black">
                      <a:alpha val="60000"/>
                    </a:prstClr>
                  </a:outerShdw>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2341023"/>
            <a:ext cx="4040188" cy="639762"/>
          </a:xfrm>
        </p:spPr>
        <p:txBody>
          <a:bodyPr anchor="b"/>
          <a:lstStyle>
            <a:lvl1pPr marL="0" indent="0" algn="ctr">
              <a:buNone/>
              <a:defRPr sz="2400" b="1">
                <a:solidFill>
                  <a:schemeClr val="bg2">
                    <a:lumMod val="1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970885"/>
            <a:ext cx="4040188" cy="3311079"/>
          </a:xfrm>
        </p:spPr>
        <p:txBody>
          <a:bodyPr/>
          <a:lstStyle>
            <a:lvl1pPr algn="ctr">
              <a:defRPr sz="2400">
                <a:solidFill>
                  <a:schemeClr val="bg2">
                    <a:lumMod val="10000"/>
                  </a:schemeClr>
                </a:solidFill>
              </a:defRPr>
            </a:lvl1pPr>
            <a:lvl2pPr algn="ctr">
              <a:defRPr sz="2000">
                <a:solidFill>
                  <a:schemeClr val="bg2">
                    <a:lumMod val="10000"/>
                  </a:schemeClr>
                </a:solidFill>
              </a:defRPr>
            </a:lvl2pPr>
            <a:lvl3pPr algn="ctr">
              <a:defRPr sz="1800">
                <a:solidFill>
                  <a:schemeClr val="bg2">
                    <a:lumMod val="10000"/>
                  </a:schemeClr>
                </a:solidFill>
              </a:defRPr>
            </a:lvl3pPr>
            <a:lvl4pPr algn="ctr">
              <a:defRPr sz="1600">
                <a:solidFill>
                  <a:schemeClr val="bg2">
                    <a:lumMod val="10000"/>
                  </a:schemeClr>
                </a:solidFill>
              </a:defRPr>
            </a:lvl4pPr>
            <a:lvl5pPr algn="ctr">
              <a:defRPr sz="1600">
                <a:solidFill>
                  <a:schemeClr val="bg2">
                    <a:lumMod val="10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2341023"/>
            <a:ext cx="4041775" cy="639762"/>
          </a:xfrm>
        </p:spPr>
        <p:txBody>
          <a:bodyPr anchor="b"/>
          <a:lstStyle>
            <a:lvl1pPr marL="0" indent="0" algn="ctr">
              <a:buNone/>
              <a:defRPr sz="2400" b="1">
                <a:solidFill>
                  <a:schemeClr val="bg2">
                    <a:lumMod val="1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970885"/>
            <a:ext cx="4041775" cy="3311079"/>
          </a:xfrm>
        </p:spPr>
        <p:txBody>
          <a:bodyPr/>
          <a:lstStyle>
            <a:lvl1pPr algn="ctr">
              <a:defRPr sz="2400">
                <a:solidFill>
                  <a:schemeClr val="bg2">
                    <a:lumMod val="10000"/>
                  </a:schemeClr>
                </a:solidFill>
              </a:defRPr>
            </a:lvl1pPr>
            <a:lvl2pPr algn="ctr">
              <a:defRPr sz="2000">
                <a:solidFill>
                  <a:schemeClr val="bg2">
                    <a:lumMod val="10000"/>
                  </a:schemeClr>
                </a:solidFill>
              </a:defRPr>
            </a:lvl2pPr>
            <a:lvl3pPr algn="ctr">
              <a:defRPr sz="1800">
                <a:solidFill>
                  <a:schemeClr val="bg2">
                    <a:lumMod val="10000"/>
                  </a:schemeClr>
                </a:solidFill>
              </a:defRPr>
            </a:lvl3pPr>
            <a:lvl4pPr algn="ctr">
              <a:defRPr sz="1600">
                <a:solidFill>
                  <a:schemeClr val="bg2">
                    <a:lumMod val="10000"/>
                  </a:schemeClr>
                </a:solidFill>
              </a:defRPr>
            </a:lvl4pPr>
            <a:lvl5pPr algn="ctr">
              <a:defRPr sz="1600">
                <a:solidFill>
                  <a:schemeClr val="bg2">
                    <a:lumMod val="10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74F12-AA26-4AC8-9962-C36BB8F3255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8092049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74F12-AA26-4AC8-9962-C36BB8F3255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609980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74F12-AA26-4AC8-9962-C36BB8F3255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0634765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74F12-AA26-4AC8-9962-C36BB8F3255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566844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2003449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74F12-AA26-4AC8-9962-C36BB8F3255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4594855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74F12-AA26-4AC8-9962-C36BB8F3255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4282927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74F12-AA26-4AC8-9962-C36BB8F3255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6" descr="E:\websites\free-power-point-templates\2012\logos.png"/>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3700408" y="3101616"/>
            <a:ext cx="1951712" cy="70261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159578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1670" y="4956050"/>
            <a:ext cx="8246070" cy="1317320"/>
          </a:xfrm>
          <a:effectLst>
            <a:outerShdw blurRad="50800" dist="38100" dir="2700000" algn="tl" rotWithShape="0">
              <a:prstClr val="black">
                <a:alpha val="40000"/>
              </a:prstClr>
            </a:outerShdw>
          </a:effectLst>
        </p:spPr>
        <p:txBody>
          <a:bodyPr>
            <a:normAutofit/>
          </a:bodyPr>
          <a:lstStyle>
            <a:lvl1pPr algn="r">
              <a:defRPr sz="3600">
                <a:solidFill>
                  <a:schemeClr val="bg1"/>
                </a:solidFill>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907080" y="3581705"/>
            <a:ext cx="7940660" cy="1068935"/>
          </a:xfrm>
        </p:spPr>
        <p:txBody>
          <a:bodyPr>
            <a:normAutofit/>
          </a:bodyPr>
          <a:lstStyle>
            <a:lvl1pPr marL="0" indent="0" algn="r">
              <a:buNone/>
              <a:defRPr sz="2800">
                <a:solidFill>
                  <a:srgbClr val="F2A3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a:t>
            </a:r>
          </a:p>
          <a:p>
            <a:r>
              <a:rPr lang="en-US" dirty="0" smtClean="0"/>
              <a:t>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74F12-AA26-4AC8-9962-C36BB8F3255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3983189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8965" y="1596540"/>
            <a:ext cx="8229600" cy="458115"/>
          </a:xfrm>
        </p:spPr>
        <p:txBody>
          <a:bodyPr>
            <a:normAutofit/>
          </a:bodyPr>
          <a:lstStyle>
            <a:lvl1pPr algn="l">
              <a:defRPr sz="3600">
                <a:solidFill>
                  <a:srgbClr val="F402C0"/>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48965" y="2054655"/>
            <a:ext cx="8229600" cy="3918803"/>
          </a:xfrm>
        </p:spPr>
        <p:txBody>
          <a:bodyPr/>
          <a:lstStyle>
            <a:lvl1pPr>
              <a:defRPr sz="2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74F12-AA26-4AC8-9962-C36BB8F3255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1788807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17899" y="1443836"/>
            <a:ext cx="6871725" cy="610820"/>
          </a:xfrm>
        </p:spPr>
        <p:txBody>
          <a:bodyPr>
            <a:normAutofit/>
          </a:bodyPr>
          <a:lstStyle>
            <a:lvl1pPr algn="l">
              <a:defRPr sz="3600">
                <a:solidFill>
                  <a:srgbClr val="F402C0"/>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517900" y="2054655"/>
            <a:ext cx="6871725" cy="4275740"/>
          </a:xfrm>
        </p:spPr>
        <p:txBody>
          <a:bodyPr/>
          <a:lstStyle>
            <a:lvl1pPr>
              <a:defRPr sz="2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74F12-AA26-4AC8-9962-C36BB8F3255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8475776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74F12-AA26-4AC8-9962-C36BB8F3255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5189207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33014"/>
            <a:ext cx="8229600" cy="584623"/>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74F12-AA26-4AC8-9962-C36BB8F3255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1726155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48965" y="1596539"/>
            <a:ext cx="8229600" cy="458116"/>
          </a:xfrm>
        </p:spPr>
        <p:txBody>
          <a:bodyPr>
            <a:normAutofit/>
          </a:bodyPr>
          <a:lstStyle>
            <a:lvl1pPr algn="l">
              <a:defRPr sz="3600">
                <a:solidFill>
                  <a:srgbClr val="F402C0"/>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48965" y="2054654"/>
            <a:ext cx="4040188" cy="639762"/>
          </a:xfrm>
        </p:spPr>
        <p:txBody>
          <a:bodyPr anchor="b"/>
          <a:lstStyle>
            <a:lvl1pPr marL="0" indent="0">
              <a:buNone/>
              <a:defRPr sz="2400" b="1">
                <a:solidFill>
                  <a:srgbClr val="F402C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48965" y="2684517"/>
            <a:ext cx="4040188" cy="3035058"/>
          </a:xfr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36790" y="2054654"/>
            <a:ext cx="4041775" cy="639762"/>
          </a:xfrm>
        </p:spPr>
        <p:txBody>
          <a:bodyPr anchor="b"/>
          <a:lstStyle>
            <a:lvl1pPr marL="0" indent="0">
              <a:buNone/>
              <a:defRPr sz="2400" b="1">
                <a:solidFill>
                  <a:srgbClr val="F402C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36790" y="2684517"/>
            <a:ext cx="4041775" cy="3035058"/>
          </a:xfr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74F12-AA26-4AC8-9962-C36BB8F3255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9613674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74F12-AA26-4AC8-9962-C36BB8F3255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29804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Click to edit Master title style</a:t>
            </a:r>
            <a:endParaRPr lang="fr-FR"/>
          </a:p>
        </p:txBody>
      </p:sp>
      <p:sp>
        <p:nvSpPr>
          <p:cNvPr id="3" name="Espace réservé du contenu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Espace réservé de la date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357ACE9-821F-4F10-910D-17A815868635}" type="datetimeFigureOut">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26/03/2019</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Espace réservé du pied de page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541259C-B101-4852-B711-5F18491514EF}" type="slidenum">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686423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1836705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74F12-AA26-4AC8-9962-C36BB8F3255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6350603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74F12-AA26-4AC8-9962-C36BB8F3255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8599654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74F12-AA26-4AC8-9962-C36BB8F3255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6884132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74F12-AA26-4AC8-9962-C36BB8F3255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7106204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74F12-AA26-4AC8-9962-C36BB8F3255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2670815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pPr lvl="0"/>
            <a:r>
              <a:rPr lang="en-US" altLang="fa-IR" noProof="0" smtClean="0"/>
              <a:t>Click to edit Master title style</a:t>
            </a:r>
          </a:p>
        </p:txBody>
      </p:sp>
      <p:sp>
        <p:nvSpPr>
          <p:cNvPr id="22531"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pPr lvl="0"/>
            <a:r>
              <a:rPr lang="en-US" altLang="fa-IR" noProof="0" smtClean="0"/>
              <a:t>Click to edit Master subtitle style</a:t>
            </a:r>
          </a:p>
        </p:txBody>
      </p:sp>
      <p:sp>
        <p:nvSpPr>
          <p:cNvPr id="22532" name="Rectangle 4"/>
          <p:cNvSpPr>
            <a:spLocks noGrp="1" noChangeArrowheads="1"/>
          </p:cNvSpPr>
          <p:nvPr>
            <p:ph type="dt" sz="half" idx="2"/>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a-IR"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2533" name="Rectangle 5"/>
          <p:cNvSpPr>
            <a:spLocks noGrp="1" noChangeArrowheads="1"/>
          </p:cNvSpPr>
          <p:nvPr>
            <p:ph type="ftr" sz="quarter" idx="3"/>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fa-IR"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2534" name="Rectangle 6"/>
          <p:cNvSpPr>
            <a:spLocks noGrp="1" noChangeArrowheads="1"/>
          </p:cNvSpPr>
          <p:nvPr>
            <p:ph type="sldNum" sz="quarter" idx="4"/>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85CD010-76AB-4851-A77F-ED360CBF6806}" type="slidenum">
              <a:rPr kumimoji="0" lang="en-US" altLang="fa-IR"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fa-IR"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8307426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a-IR"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fa-IR"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52957CA-4E41-4C23-A5DC-9D5BC27B5400}" type="slidenum">
              <a:rPr kumimoji="0" lang="en-US" altLang="fa-IR"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fa-IR"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6134554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lstStyle>
            <a:lvl1pPr>
              <a:defRPr sz="6000"/>
            </a:lvl1pPr>
          </a:lstStyle>
          <a:p>
            <a:r>
              <a:rPr lang="en-US" smtClean="0"/>
              <a:t>Click to edit Master title style</a:t>
            </a:r>
            <a:endParaRPr lang="fa-I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a-IR"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fa-IR"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3C03C81-378D-48AD-A7F0-8D2225D831CF}" type="slidenum">
              <a:rPr kumimoji="0" lang="en-US" altLang="fa-IR"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fa-IR"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8792079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2693988" y="1600200"/>
            <a:ext cx="30861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5932488" y="1600200"/>
            <a:ext cx="3087687"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a-IR"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fa-IR"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7C526FE-EBAB-4D14-8784-F8BF4F7E940E}" type="slidenum">
              <a:rPr kumimoji="0" lang="en-US" altLang="fa-IR"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fa-IR"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7650390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fa-I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a-IR"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Footer Placeholder 7"/>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fa-IR"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 name="Slide Number Placeholder 8"/>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877EAE5-7A7E-4EF0-9D00-E8D6662B4DCC}" type="slidenum">
              <a:rPr kumimoji="0" lang="en-US" altLang="fa-IR"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fa-IR"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578871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4"/>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6713931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a-IR"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 name="Footer Placeholder 3"/>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fa-IR"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 name="Slide Number Placeholder 4"/>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A661DDA-11A9-4FB3-B03F-551C849F356D}" type="slidenum">
              <a:rPr kumimoji="0" lang="en-US" altLang="fa-IR"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fa-IR"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2126699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a-IR"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 name="Footer Placeholder 2"/>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fa-IR"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86200F4-C4C0-408D-BB9E-2A7C2E63D84B}" type="slidenum">
              <a:rPr kumimoji="0" lang="en-US" altLang="fa-IR"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fa-IR"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678018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smtClean="0"/>
              <a:t>Click to edit Master title style</a:t>
            </a:r>
            <a:endParaRPr lang="fa-I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a-IR"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fa-IR"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04ED522-5D74-4ADE-98ED-8CD64F6F0913}" type="slidenum">
              <a:rPr kumimoji="0" lang="en-US" altLang="fa-IR"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fa-IR"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6215128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smtClean="0"/>
              <a:t>Click to edit Master title style</a:t>
            </a:r>
            <a:endParaRPr lang="fa-I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fa-I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a-IR"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fa-IR"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645DEB1-9037-4C90-8CA9-033A9E4D6AAB}" type="slidenum">
              <a:rPr kumimoji="0" lang="en-US" altLang="fa-IR"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fa-IR"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9744573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a-IR"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fa-IR"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484DF58-8D3E-404A-9120-5F655253F2BB}" type="slidenum">
              <a:rPr kumimoji="0" lang="en-US" altLang="fa-IR"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fa-IR"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0129908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a-IR"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fa-IR"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A22F8FB-F714-4D6E-A2E2-9535E22291E8}" type="slidenum">
              <a:rPr kumimoji="0" lang="en-US" altLang="fa-IR"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fa-IR"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008477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bwMode="white">
          <a:xfrm>
            <a:off x="0" y="4038599"/>
            <a:ext cx="9144000" cy="1930879"/>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0" name="Rectangle 9"/>
          <p:cNvSpPr/>
          <p:nvPr/>
        </p:nvSpPr>
        <p:spPr>
          <a:xfrm>
            <a:off x="0" y="4111751"/>
            <a:ext cx="1371600" cy="1776953"/>
          </a:xfrm>
          <a:prstGeom prst="rect">
            <a:avLst/>
          </a:prstGeom>
          <a:gradFill flip="none" rotWithShape="1">
            <a:gsLst>
              <a:gs pos="0">
                <a:schemeClr val="accent4">
                  <a:lumMod val="60000"/>
                  <a:lumOff val="40000"/>
                </a:schemeClr>
              </a:gs>
              <a:gs pos="50000">
                <a:schemeClr val="accent4">
                  <a:lumMod val="20000"/>
                  <a:lumOff val="80000"/>
                </a:schemeClr>
              </a:gs>
              <a:gs pos="100000">
                <a:schemeClr val="tx1"/>
              </a:gs>
            </a:gsLst>
            <a:lin ang="10800000" scaled="1"/>
            <a:tileRect/>
          </a:gra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1" name="Rectangle 10"/>
          <p:cNvSpPr/>
          <p:nvPr/>
        </p:nvSpPr>
        <p:spPr>
          <a:xfrm>
            <a:off x="1371600" y="4111751"/>
            <a:ext cx="7772400" cy="1776953"/>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8" name="Title 7"/>
          <p:cNvSpPr>
            <a:spLocks noGrp="1"/>
          </p:cNvSpPr>
          <p:nvPr>
            <p:ph type="ctrTitle"/>
          </p:nvPr>
        </p:nvSpPr>
        <p:spPr>
          <a:xfrm>
            <a:off x="1371600" y="4191000"/>
            <a:ext cx="7467600" cy="1066800"/>
          </a:xfrm>
        </p:spPr>
        <p:txBody>
          <a:bodyPr anchor="b">
            <a:normAutofit/>
          </a:bodyPr>
          <a:lstStyle>
            <a:lvl1pPr>
              <a:defRPr sz="4400" cap="none" baseline="0">
                <a:solidFill>
                  <a:schemeClr val="tx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1371600" y="5257800"/>
            <a:ext cx="7467600" cy="609600"/>
          </a:xfrm>
        </p:spPr>
        <p:txBody>
          <a:bodyPr anchor="t" anchorCtr="0">
            <a:normAutofit/>
          </a:bodyPr>
          <a:lstStyle>
            <a:lvl1pPr marL="0" indent="0" algn="l">
              <a:buNone/>
              <a:defRPr sz="2400">
                <a:solidFill>
                  <a:schemeClr val="accent3">
                    <a:lumMod val="60000"/>
                    <a:lumOff val="4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371600" y="6233160"/>
            <a:ext cx="1752600" cy="320040"/>
          </a:xfrm>
          <a:prstGeom prst="rect">
            <a:avLst/>
          </a:prstGeom>
        </p:spPr>
        <p:txBody>
          <a:bodyPr anchor="b" anchorCtr="0">
            <a:noAutofit/>
          </a:bodyPr>
          <a:lstStyle>
            <a:lvl1pPr algn="l">
              <a:defRPr sz="1400">
                <a:solidFill>
                  <a:schemeClr val="bg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A480A42-1B47-4A74-9A1D-F67E9D003F15}" type="datetimeFigureOut">
              <a:rPr kumimoji="0" lang="en-US" sz="1400" b="0" i="0" u="none" strike="noStrike" kern="1200" cap="none" spc="0" normalizeH="0" baseline="0" noProof="0" smtClean="0">
                <a:ln>
                  <a:noFill/>
                </a:ln>
                <a:solidFill>
                  <a:srgbClr val="775F55"/>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400" b="0" i="0" u="none" strike="noStrike" kern="1200" cap="none" spc="0" normalizeH="0" baseline="0" noProof="0">
              <a:ln>
                <a:noFill/>
              </a:ln>
              <a:solidFill>
                <a:srgbClr val="775F55"/>
              </a:solidFill>
              <a:effectLst/>
              <a:uLnTx/>
              <a:uFillTx/>
              <a:latin typeface="Georgia"/>
              <a:ea typeface="+mn-ea"/>
              <a:cs typeface="+mn-cs"/>
            </a:endParaRPr>
          </a:p>
        </p:txBody>
      </p:sp>
      <p:sp>
        <p:nvSpPr>
          <p:cNvPr id="17" name="Footer Placeholder 16"/>
          <p:cNvSpPr>
            <a:spLocks noGrp="1"/>
          </p:cNvSpPr>
          <p:nvPr>
            <p:ph type="ftr" sz="quarter" idx="11"/>
          </p:nvPr>
        </p:nvSpPr>
        <p:spPr>
          <a:xfrm>
            <a:off x="3200399" y="6233160"/>
            <a:ext cx="4752393" cy="320040"/>
          </a:xfrm>
          <a:prstGeom prst="rect">
            <a:avLst/>
          </a:prstGeom>
        </p:spPr>
        <p:txBody>
          <a:bodyPr anchor="b" anchorCtr="0"/>
          <a:lstStyle>
            <a:lvl1pPr algn="r">
              <a:defRPr>
                <a:solidFill>
                  <a:schemeClr val="bg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Georgia"/>
              <a:ea typeface="+mn-ea"/>
              <a:cs typeface="+mn-cs"/>
            </a:endParaRPr>
          </a:p>
        </p:txBody>
      </p:sp>
      <p:sp>
        <p:nvSpPr>
          <p:cNvPr id="29" name="Slide Number Placeholder 28"/>
          <p:cNvSpPr>
            <a:spLocks noGrp="1"/>
          </p:cNvSpPr>
          <p:nvPr>
            <p:ph type="sldNum" sz="quarter" idx="12"/>
          </p:nvPr>
        </p:nvSpPr>
        <p:spPr>
          <a:xfrm>
            <a:off x="8001000" y="6233160"/>
            <a:ext cx="838200" cy="320040"/>
          </a:xfrm>
          <a:prstGeom prst="rect">
            <a:avLst/>
          </a:prstGeom>
        </p:spPr>
        <p:txBody>
          <a:bodyPr anchor="b" anchorCtr="0"/>
          <a:lstStyle>
            <a:lvl1pPr>
              <a:defRPr>
                <a:solidFill>
                  <a:schemeClr val="bg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024F9E6-8BD1-4849-86DE-3CD23B63DC4B}" type="slidenum">
              <a:rPr kumimoji="0" lang="en-US" sz="1400" b="0" i="0" u="none" strike="noStrike" kern="1200" cap="none" spc="0" normalizeH="0" baseline="0" noProof="0" smtClean="0">
                <a:ln>
                  <a:noFill/>
                </a:ln>
                <a:solidFill>
                  <a:srgbClr val="775F55"/>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775F55"/>
              </a:solidFill>
              <a:effectLst/>
              <a:uLnTx/>
              <a:uFillTx/>
              <a:latin typeface="Georgia"/>
              <a:ea typeface="+mn-ea"/>
              <a:cs typeface="+mn-cs"/>
            </a:endParaRPr>
          </a:p>
        </p:txBody>
      </p:sp>
    </p:spTree>
    <p:extLst>
      <p:ext uri="{BB962C8B-B14F-4D97-AF65-F5344CB8AC3E}">
        <p14:creationId xmlns:p14="http://schemas.microsoft.com/office/powerpoint/2010/main" val="2492109837"/>
      </p:ext>
    </p:extLst>
  </p:cSld>
  <p:clrMapOvr>
    <a:overrideClrMapping bg1="dk1" tx1="lt1" bg2="dk2" tx2="lt2" accent1="accent1" accent2="accent2" accent3="accent3" accent4="accent4" accent5="accent5" accent6="accent6" hlink="hlink" folHlink="folHlink"/>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8" name="Content Placeholder 7"/>
          <p:cNvSpPr>
            <a:spLocks noGrp="1"/>
          </p:cNvSpPr>
          <p:nvPr>
            <p:ph sz="quarter" idx="1"/>
          </p:nvPr>
        </p:nvSpPr>
        <p:spPr>
          <a:xfrm>
            <a:off x="762000" y="1600200"/>
            <a:ext cx="8004048"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Title 10"/>
          <p:cNvSpPr>
            <a:spLocks noGrp="1"/>
          </p:cNvSpPr>
          <p:nvPr>
            <p:ph type="title"/>
          </p:nvPr>
        </p:nvSpPr>
        <p:spPr/>
        <p:txBody>
          <a:bodyPr/>
          <a:lstStyle/>
          <a:p>
            <a:r>
              <a:rPr lang="en-US" smtClean="0"/>
              <a:t>Click to edit Master title style</a:t>
            </a:r>
            <a:endParaRPr lang="en-US"/>
          </a:p>
        </p:txBody>
      </p:sp>
      <p:sp>
        <p:nvSpPr>
          <p:cNvPr id="12" name="Date Placeholder 1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A480A42-1B47-4A74-9A1D-F67E9D003F15}" type="datetimeFigureOut">
              <a:rPr kumimoji="0" lang="en-US" sz="1400" b="0" i="0" u="none" strike="noStrike" kern="1200" cap="none" spc="0" normalizeH="0" baseline="0" noProof="0" smtClean="0">
                <a:ln>
                  <a:noFill/>
                </a:ln>
                <a:solidFill>
                  <a:srgbClr val="EBDDC3"/>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400" b="0" i="0" u="none" strike="noStrike" kern="1200" cap="none" spc="0" normalizeH="0" baseline="0" noProof="0">
              <a:ln>
                <a:noFill/>
              </a:ln>
              <a:solidFill>
                <a:srgbClr val="EBDDC3"/>
              </a:solidFill>
              <a:effectLst/>
              <a:uLnTx/>
              <a:uFillTx/>
              <a:latin typeface="Georgia"/>
              <a:ea typeface="+mn-ea"/>
              <a:cs typeface="+mn-cs"/>
            </a:endParaRPr>
          </a:p>
        </p:txBody>
      </p:sp>
      <p:sp>
        <p:nvSpPr>
          <p:cNvPr id="13" name="Slide Number Placeholder 12"/>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24F9E6-8BD1-4849-86DE-3CD23B63DC4B}" type="slidenum">
              <a:rPr kumimoji="0" lang="en-US" sz="1400" b="0" i="0" u="none" strike="noStrike" kern="1200" cap="none" spc="0" normalizeH="0" baseline="0" noProof="0" smtClean="0">
                <a:ln>
                  <a:noFill/>
                </a:ln>
                <a:solidFill>
                  <a:srgbClr val="EBDDC3"/>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EBDDC3"/>
              </a:solidFill>
              <a:effectLst/>
              <a:uLnTx/>
              <a:uFillTx/>
              <a:latin typeface="Georgia"/>
              <a:ea typeface="+mn-ea"/>
              <a:cs typeface="+mn-cs"/>
            </a:endParaRPr>
          </a:p>
        </p:txBody>
      </p:sp>
      <p:sp>
        <p:nvSpPr>
          <p:cNvPr id="14" name="Footer Placeholder 13"/>
          <p:cNvSpPr>
            <a:spLocks noGrp="1"/>
          </p:cNvSpPr>
          <p:nvPr>
            <p:ph type="ftr"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EBDDC3"/>
              </a:solidFill>
              <a:effectLst/>
              <a:uLnTx/>
              <a:uFillTx/>
              <a:latin typeface="Georgia"/>
              <a:ea typeface="+mn-ea"/>
              <a:cs typeface="+mn-cs"/>
            </a:endParaRPr>
          </a:p>
        </p:txBody>
      </p:sp>
    </p:spTree>
    <p:extLst>
      <p:ext uri="{BB962C8B-B14F-4D97-AF65-F5344CB8AC3E}">
        <p14:creationId xmlns:p14="http://schemas.microsoft.com/office/powerpoint/2010/main" val="125840295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620000"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8" name="Rectangle 7"/>
          <p:cNvSpPr/>
          <p:nvPr/>
        </p:nvSpPr>
        <p:spPr>
          <a:xfrm>
            <a:off x="0" y="1600200"/>
            <a:ext cx="1371600" cy="990600"/>
          </a:xfrm>
          <a:prstGeom prst="rect">
            <a:avLst/>
          </a:prstGeom>
          <a:gradFill flip="none" rotWithShape="1">
            <a:gsLst>
              <a:gs pos="0">
                <a:schemeClr val="accent4">
                  <a:lumMod val="60000"/>
                  <a:lumOff val="40000"/>
                </a:schemeClr>
              </a:gs>
              <a:gs pos="50000">
                <a:schemeClr val="accent4">
                  <a:lumMod val="20000"/>
                  <a:lumOff val="80000"/>
                </a:schemeClr>
              </a:gs>
              <a:gs pos="100000">
                <a:schemeClr val="bg1"/>
              </a:gs>
            </a:gsLst>
            <a:lin ang="10800000" scaled="1"/>
            <a:tileRect/>
          </a:gra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9" name="Rectangle 8"/>
          <p:cNvSpPr/>
          <p:nvPr/>
        </p:nvSpPr>
        <p:spPr>
          <a:xfrm>
            <a:off x="1371600" y="1600200"/>
            <a:ext cx="7772400" cy="990600"/>
          </a:xfrm>
          <a:prstGeom prst="rect">
            <a:avLst/>
          </a:prstGeom>
          <a:solidFill>
            <a:schemeClr val="tx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 name="Title 1"/>
          <p:cNvSpPr>
            <a:spLocks noGrp="1"/>
          </p:cNvSpPr>
          <p:nvPr>
            <p:ph type="title"/>
          </p:nvPr>
        </p:nvSpPr>
        <p:spPr>
          <a:xfrm>
            <a:off x="1371600" y="1600200"/>
            <a:ext cx="7620000" cy="990600"/>
          </a:xfrm>
        </p:spPr>
        <p:txBody>
          <a:bodyPr anchor="ctr" anchorCtr="0"/>
          <a:lstStyle>
            <a:lvl1pPr algn="l">
              <a:buNone/>
              <a:defRPr sz="4400" b="0" cap="none">
                <a:solidFill>
                  <a:srgbClr val="FFFFFF"/>
                </a:solidFill>
              </a:defRPr>
            </a:lvl1pPr>
          </a:lstStyle>
          <a:p>
            <a:r>
              <a:rPr kumimoji="0" lang="en-US" smtClean="0"/>
              <a:t>Click to edit Master title style</a:t>
            </a:r>
            <a:endParaRPr kumimoji="0" lang="en-US"/>
          </a:p>
        </p:txBody>
      </p:sp>
      <p:sp>
        <p:nvSpPr>
          <p:cNvPr id="10" name="Date Placeholder 9"/>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A480A42-1B47-4A74-9A1D-F67E9D003F15}" type="datetimeFigureOut">
              <a:rPr kumimoji="0" lang="en-US" sz="1400" b="0" i="0" u="none" strike="noStrike" kern="1200" cap="none" spc="0" normalizeH="0" baseline="0" noProof="0" smtClean="0">
                <a:ln>
                  <a:noFill/>
                </a:ln>
                <a:solidFill>
                  <a:srgbClr val="EBDDC3"/>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400" b="0" i="0" u="none" strike="noStrike" kern="1200" cap="none" spc="0" normalizeH="0" baseline="0" noProof="0">
              <a:ln>
                <a:noFill/>
              </a:ln>
              <a:solidFill>
                <a:srgbClr val="EBDDC3"/>
              </a:solidFill>
              <a:effectLst/>
              <a:uLnTx/>
              <a:uFillTx/>
              <a:latin typeface="Georgia"/>
              <a:ea typeface="+mn-ea"/>
              <a:cs typeface="+mn-cs"/>
            </a:endParaRPr>
          </a:p>
        </p:txBody>
      </p:sp>
      <p:sp>
        <p:nvSpPr>
          <p:cNvPr id="11" name="Slide Number Placeholder 10"/>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24F9E6-8BD1-4849-86DE-3CD23B63DC4B}" type="slidenum">
              <a:rPr kumimoji="0" lang="en-US" sz="1400" b="0" i="0" u="none" strike="noStrike" kern="1200" cap="none" spc="0" normalizeH="0" baseline="0" noProof="0" smtClean="0">
                <a:ln>
                  <a:noFill/>
                </a:ln>
                <a:solidFill>
                  <a:srgbClr val="EBDDC3"/>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EBDDC3"/>
              </a:solidFill>
              <a:effectLst/>
              <a:uLnTx/>
              <a:uFillTx/>
              <a:latin typeface="Georgia"/>
              <a:ea typeface="+mn-ea"/>
              <a:cs typeface="+mn-cs"/>
            </a:endParaRPr>
          </a:p>
        </p:txBody>
      </p:sp>
      <p:sp>
        <p:nvSpPr>
          <p:cNvPr id="15" name="Footer Placeholder 14"/>
          <p:cNvSpPr>
            <a:spLocks noGrp="1"/>
          </p:cNvSpPr>
          <p:nvPr>
            <p:ph type="ftr"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EBDDC3"/>
              </a:solidFill>
              <a:effectLst/>
              <a:uLnTx/>
              <a:uFillTx/>
              <a:latin typeface="Georgia"/>
              <a:ea typeface="+mn-ea"/>
              <a:cs typeface="+mn-cs"/>
            </a:endParaRPr>
          </a:p>
        </p:txBody>
      </p:sp>
    </p:spTree>
    <p:extLst>
      <p:ext uri="{BB962C8B-B14F-4D97-AF65-F5344CB8AC3E}">
        <p14:creationId xmlns:p14="http://schemas.microsoft.com/office/powerpoint/2010/main" val="319623011"/>
      </p:ext>
    </p:extLst>
  </p:cSld>
  <p:clrMapOvr>
    <a:overrideClrMapping bg1="lt1" tx1="dk1" bg2="lt2" tx2="dk2" accent1="accent1" accent2="accent2" accent3="accent3" accent4="accent4" accent5="accent5" accent6="accent6" hlink="hlink" folHlink="folHlink"/>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9" name="Content Placeholder 8"/>
          <p:cNvSpPr>
            <a:spLocks noGrp="1"/>
          </p:cNvSpPr>
          <p:nvPr>
            <p:ph sz="quarter" idx="1"/>
          </p:nvPr>
        </p:nvSpPr>
        <p:spPr>
          <a:xfrm>
            <a:off x="7620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768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4" name="Date Placeholder 1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A480A42-1B47-4A74-9A1D-F67E9D003F15}" type="datetimeFigureOut">
              <a:rPr kumimoji="0" lang="en-US" sz="1400" b="0" i="0" u="none" strike="noStrike" kern="1200" cap="none" spc="0" normalizeH="0" baseline="0" noProof="0" smtClean="0">
                <a:ln>
                  <a:noFill/>
                </a:ln>
                <a:solidFill>
                  <a:srgbClr val="EBDDC3"/>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400" b="0" i="0" u="none" strike="noStrike" kern="1200" cap="none" spc="0" normalizeH="0" baseline="0" noProof="0">
              <a:ln>
                <a:noFill/>
              </a:ln>
              <a:solidFill>
                <a:srgbClr val="EBDDC3"/>
              </a:solidFill>
              <a:effectLst/>
              <a:uLnTx/>
              <a:uFillTx/>
              <a:latin typeface="Georgia"/>
              <a:ea typeface="+mn-ea"/>
              <a:cs typeface="+mn-cs"/>
            </a:endParaRPr>
          </a:p>
        </p:txBody>
      </p:sp>
      <p:sp>
        <p:nvSpPr>
          <p:cNvPr id="15" name="Slide Number Placeholder 14"/>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24F9E6-8BD1-4849-86DE-3CD23B63DC4B}" type="slidenum">
              <a:rPr kumimoji="0" lang="en-US" sz="1400" b="0" i="0" u="none" strike="noStrike" kern="1200" cap="none" spc="0" normalizeH="0" baseline="0" noProof="0" smtClean="0">
                <a:ln>
                  <a:noFill/>
                </a:ln>
                <a:solidFill>
                  <a:srgbClr val="EBDDC3"/>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EBDDC3"/>
              </a:solidFill>
              <a:effectLst/>
              <a:uLnTx/>
              <a:uFillTx/>
              <a:latin typeface="Georgia"/>
              <a:ea typeface="+mn-ea"/>
              <a:cs typeface="+mn-cs"/>
            </a:endParaRPr>
          </a:p>
        </p:txBody>
      </p:sp>
      <p:sp>
        <p:nvSpPr>
          <p:cNvPr id="16" name="Footer Placeholder 15"/>
          <p:cNvSpPr>
            <a:spLocks noGrp="1"/>
          </p:cNvSpPr>
          <p:nvPr>
            <p:ph type="ftr"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EBDDC3"/>
              </a:solidFill>
              <a:effectLst/>
              <a:uLnTx/>
              <a:uFillTx/>
              <a:latin typeface="Georgia"/>
              <a:ea typeface="+mn-ea"/>
              <a:cs typeface="+mn-cs"/>
            </a:endParaRPr>
          </a:p>
        </p:txBody>
      </p:sp>
    </p:spTree>
    <p:extLst>
      <p:ext uri="{BB962C8B-B14F-4D97-AF65-F5344CB8AC3E}">
        <p14:creationId xmlns:p14="http://schemas.microsoft.com/office/powerpoint/2010/main" val="33315170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146173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1" name="Content Placeholder 10"/>
          <p:cNvSpPr>
            <a:spLocks noGrp="1"/>
          </p:cNvSpPr>
          <p:nvPr>
            <p:ph sz="quarter" idx="2"/>
          </p:nvPr>
        </p:nvSpPr>
        <p:spPr>
          <a:xfrm>
            <a:off x="7620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768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6" name="Text Placeholder 15"/>
          <p:cNvSpPr>
            <a:spLocks noGrp="1"/>
          </p:cNvSpPr>
          <p:nvPr>
            <p:ph type="body" sz="quarter" idx="1"/>
          </p:nvPr>
        </p:nvSpPr>
        <p:spPr>
          <a:xfrm>
            <a:off x="762000" y="1752600"/>
            <a:ext cx="3886200" cy="640080"/>
          </a:xfrm>
          <a:solidFill>
            <a:schemeClr val="accent3"/>
          </a:solidFill>
        </p:spPr>
        <p:txBody>
          <a:bodyPr rtlCol="0" anchor="ctr"/>
          <a:lstStyle>
            <a:lvl1pPr marL="0" indent="0">
              <a:buFontTx/>
              <a:buNone/>
              <a:defRPr sz="2000" b="0">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76800" y="1752600"/>
            <a:ext cx="3886200" cy="640080"/>
          </a:xfrm>
          <a:solidFill>
            <a:schemeClr val="accent3"/>
          </a:solidFill>
        </p:spPr>
        <p:txBody>
          <a:bodyPr rtlCol="0" anchor="ctr"/>
          <a:lstStyle>
            <a:lvl1pPr marL="0" indent="0">
              <a:buFontTx/>
              <a:buNone/>
              <a:defRPr sz="2000" b="0">
                <a:solidFill>
                  <a:srgbClr val="FFFFFF"/>
                </a:solidFill>
              </a:defRPr>
            </a:lvl1pPr>
          </a:lstStyle>
          <a:p>
            <a:pPr lvl="0" eaLnBrk="1" latinLnBrk="0" hangingPunct="1"/>
            <a:r>
              <a:rPr kumimoji="0" lang="en-US" smtClean="0"/>
              <a:t>Click to edit Master text styles</a:t>
            </a:r>
          </a:p>
        </p:txBody>
      </p:sp>
      <p:sp>
        <p:nvSpPr>
          <p:cNvPr id="17" name="Title 16"/>
          <p:cNvSpPr>
            <a:spLocks noGrp="1"/>
          </p:cNvSpPr>
          <p:nvPr>
            <p:ph type="title"/>
          </p:nvPr>
        </p:nvSpPr>
        <p:spPr/>
        <p:txBody>
          <a:bodyPr/>
          <a:lstStyle/>
          <a:p>
            <a:r>
              <a:rPr lang="en-US" smtClean="0"/>
              <a:t>Click to edit Master title style</a:t>
            </a:r>
            <a:endParaRPr lang="en-US"/>
          </a:p>
        </p:txBody>
      </p:sp>
      <p:sp>
        <p:nvSpPr>
          <p:cNvPr id="18" name="Date Placeholder 17"/>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A480A42-1B47-4A74-9A1D-F67E9D003F15}" type="datetimeFigureOut">
              <a:rPr kumimoji="0" lang="en-US" sz="1400" b="0" i="0" u="none" strike="noStrike" kern="1200" cap="none" spc="0" normalizeH="0" baseline="0" noProof="0" smtClean="0">
                <a:ln>
                  <a:noFill/>
                </a:ln>
                <a:solidFill>
                  <a:srgbClr val="EBDDC3"/>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400" b="0" i="0" u="none" strike="noStrike" kern="1200" cap="none" spc="0" normalizeH="0" baseline="0" noProof="0">
              <a:ln>
                <a:noFill/>
              </a:ln>
              <a:solidFill>
                <a:srgbClr val="EBDDC3"/>
              </a:solidFill>
              <a:effectLst/>
              <a:uLnTx/>
              <a:uFillTx/>
              <a:latin typeface="Georgia"/>
              <a:ea typeface="+mn-ea"/>
              <a:cs typeface="+mn-cs"/>
            </a:endParaRPr>
          </a:p>
        </p:txBody>
      </p:sp>
      <p:sp>
        <p:nvSpPr>
          <p:cNvPr id="19" name="Slide Number Placeholder 18"/>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24F9E6-8BD1-4849-86DE-3CD23B63DC4B}" type="slidenum">
              <a:rPr kumimoji="0" lang="en-US" sz="1400" b="0" i="0" u="none" strike="noStrike" kern="1200" cap="none" spc="0" normalizeH="0" baseline="0" noProof="0" smtClean="0">
                <a:ln>
                  <a:noFill/>
                </a:ln>
                <a:solidFill>
                  <a:srgbClr val="EBDDC3"/>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EBDDC3"/>
              </a:solidFill>
              <a:effectLst/>
              <a:uLnTx/>
              <a:uFillTx/>
              <a:latin typeface="Georgia"/>
              <a:ea typeface="+mn-ea"/>
              <a:cs typeface="+mn-cs"/>
            </a:endParaRPr>
          </a:p>
        </p:txBody>
      </p:sp>
      <p:sp>
        <p:nvSpPr>
          <p:cNvPr id="20" name="Footer Placeholder 19"/>
          <p:cNvSpPr>
            <a:spLocks noGrp="1"/>
          </p:cNvSpPr>
          <p:nvPr>
            <p:ph type="ftr"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EBDDC3"/>
              </a:solidFill>
              <a:effectLst/>
              <a:uLnTx/>
              <a:uFillTx/>
              <a:latin typeface="Georgia"/>
              <a:ea typeface="+mn-ea"/>
              <a:cs typeface="+mn-cs"/>
            </a:endParaRPr>
          </a:p>
        </p:txBody>
      </p:sp>
    </p:spTree>
    <p:extLst>
      <p:ext uri="{BB962C8B-B14F-4D97-AF65-F5344CB8AC3E}">
        <p14:creationId xmlns:p14="http://schemas.microsoft.com/office/powerpoint/2010/main" val="280108411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A480A42-1B47-4A74-9A1D-F67E9D003F15}" type="datetimeFigureOut">
              <a:rPr kumimoji="0" lang="en-US" sz="1400" b="0" i="0" u="none" strike="noStrike" kern="1200" cap="none" spc="0" normalizeH="0" baseline="0" noProof="0" smtClean="0">
                <a:ln>
                  <a:noFill/>
                </a:ln>
                <a:solidFill>
                  <a:srgbClr val="EBDDC3"/>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400" b="0" i="0" u="none" strike="noStrike" kern="1200" cap="none" spc="0" normalizeH="0" baseline="0" noProof="0">
              <a:ln>
                <a:noFill/>
              </a:ln>
              <a:solidFill>
                <a:srgbClr val="EBDDC3"/>
              </a:solidFill>
              <a:effectLst/>
              <a:uLnTx/>
              <a:uFillTx/>
              <a:latin typeface="Georgia"/>
              <a:ea typeface="+mn-ea"/>
              <a:cs typeface="+mn-cs"/>
            </a:endParaRPr>
          </a:p>
        </p:txBody>
      </p:sp>
      <p:sp>
        <p:nvSpPr>
          <p:cNvPr id="8" name="Slide Number Placeholder 7"/>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24F9E6-8BD1-4849-86DE-3CD23B63DC4B}" type="slidenum">
              <a:rPr kumimoji="0" lang="en-US" sz="1400" b="0" i="0" u="none" strike="noStrike" kern="1200" cap="none" spc="0" normalizeH="0" baseline="0" noProof="0" smtClean="0">
                <a:ln>
                  <a:noFill/>
                </a:ln>
                <a:solidFill>
                  <a:srgbClr val="EBDDC3"/>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EBDDC3"/>
              </a:solidFill>
              <a:effectLst/>
              <a:uLnTx/>
              <a:uFillTx/>
              <a:latin typeface="Georgia"/>
              <a:ea typeface="+mn-ea"/>
              <a:cs typeface="+mn-cs"/>
            </a:endParaRPr>
          </a:p>
        </p:txBody>
      </p:sp>
      <p:sp>
        <p:nvSpPr>
          <p:cNvPr id="9" name="Footer Placeholder 8"/>
          <p:cNvSpPr>
            <a:spLocks noGrp="1"/>
          </p:cNvSpPr>
          <p:nvPr>
            <p:ph type="ftr"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EBDDC3"/>
              </a:solidFill>
              <a:effectLst/>
              <a:uLnTx/>
              <a:uFillTx/>
              <a:latin typeface="Georgia"/>
              <a:ea typeface="+mn-ea"/>
              <a:cs typeface="+mn-cs"/>
            </a:endParaRPr>
          </a:p>
        </p:txBody>
      </p:sp>
    </p:spTree>
    <p:extLst>
      <p:ext uri="{BB962C8B-B14F-4D97-AF65-F5344CB8AC3E}">
        <p14:creationId xmlns:p14="http://schemas.microsoft.com/office/powerpoint/2010/main" val="125432698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A480A42-1B47-4A74-9A1D-F67E9D003F15}" type="datetimeFigureOut">
              <a:rPr kumimoji="0" lang="en-US" sz="1400" b="0" i="0" u="none" strike="noStrike" kern="1200" cap="none" spc="0" normalizeH="0" baseline="0" noProof="0" smtClean="0">
                <a:ln>
                  <a:noFill/>
                </a:ln>
                <a:solidFill>
                  <a:srgbClr val="EBDDC3"/>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400" b="0" i="0" u="none" strike="noStrike" kern="1200" cap="none" spc="0" normalizeH="0" baseline="0" noProof="0">
              <a:ln>
                <a:noFill/>
              </a:ln>
              <a:solidFill>
                <a:srgbClr val="EBDDC3"/>
              </a:solidFill>
              <a:effectLst/>
              <a:uLnTx/>
              <a:uFillTx/>
              <a:latin typeface="Georgia"/>
              <a:ea typeface="+mn-ea"/>
              <a:cs typeface="+mn-cs"/>
            </a:endParaRPr>
          </a:p>
        </p:txBody>
      </p:sp>
      <p:sp>
        <p:nvSpPr>
          <p:cNvPr id="6" name="Slide Number Placeholder 5"/>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24F9E6-8BD1-4849-86DE-3CD23B63DC4B}" type="slidenum">
              <a:rPr kumimoji="0" lang="en-US" sz="1400" b="0" i="0" u="none" strike="noStrike" kern="1200" cap="none" spc="0" normalizeH="0" baseline="0" noProof="0" smtClean="0">
                <a:ln>
                  <a:noFill/>
                </a:ln>
                <a:solidFill>
                  <a:srgbClr val="EBDDC3"/>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EBDDC3"/>
              </a:solidFill>
              <a:effectLst/>
              <a:uLnTx/>
              <a:uFillTx/>
              <a:latin typeface="Georgia"/>
              <a:ea typeface="+mn-ea"/>
              <a:cs typeface="+mn-cs"/>
            </a:endParaRPr>
          </a:p>
        </p:txBody>
      </p:sp>
      <p:sp>
        <p:nvSpPr>
          <p:cNvPr id="7" name="Footer Placeholder 6"/>
          <p:cNvSpPr>
            <a:spLocks noGrp="1"/>
          </p:cNvSpPr>
          <p:nvPr>
            <p:ph type="ftr"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EBDDC3"/>
              </a:solidFill>
              <a:effectLst/>
              <a:uLnTx/>
              <a:uFillTx/>
              <a:latin typeface="Georgia"/>
              <a:ea typeface="+mn-ea"/>
              <a:cs typeface="+mn-cs"/>
            </a:endParaRPr>
          </a:p>
        </p:txBody>
      </p:sp>
    </p:spTree>
    <p:extLst>
      <p:ext uri="{BB962C8B-B14F-4D97-AF65-F5344CB8AC3E}">
        <p14:creationId xmlns:p14="http://schemas.microsoft.com/office/powerpoint/2010/main" val="32279289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Text Placeholder 2"/>
          <p:cNvSpPr>
            <a:spLocks noGrp="1"/>
          </p:cNvSpPr>
          <p:nvPr>
            <p:ph type="body" idx="2"/>
          </p:nvPr>
        </p:nvSpPr>
        <p:spPr>
          <a:xfrm>
            <a:off x="762000" y="1600200"/>
            <a:ext cx="1600200" cy="4495800"/>
          </a:xfrm>
          <a:solidFill>
            <a:schemeClr val="accent3"/>
          </a:solidFill>
          <a:ln w="50800" cap="sq" cmpd="dbl" algn="ctr">
            <a:no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438400" y="1600200"/>
            <a:ext cx="6324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Date Placeholder 9"/>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A480A42-1B47-4A74-9A1D-F67E9D003F15}" type="datetimeFigureOut">
              <a:rPr kumimoji="0" lang="en-US" sz="1400" b="0" i="0" u="none" strike="noStrike" kern="1200" cap="none" spc="0" normalizeH="0" baseline="0" noProof="0" smtClean="0">
                <a:ln>
                  <a:noFill/>
                </a:ln>
                <a:solidFill>
                  <a:srgbClr val="EBDDC3"/>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400" b="0" i="0" u="none" strike="noStrike" kern="1200" cap="none" spc="0" normalizeH="0" baseline="0" noProof="0">
              <a:ln>
                <a:noFill/>
              </a:ln>
              <a:solidFill>
                <a:srgbClr val="EBDDC3"/>
              </a:solidFill>
              <a:effectLst/>
              <a:uLnTx/>
              <a:uFillTx/>
              <a:latin typeface="Georgia"/>
              <a:ea typeface="+mn-ea"/>
              <a:cs typeface="+mn-cs"/>
            </a:endParaRPr>
          </a:p>
        </p:txBody>
      </p:sp>
      <p:sp>
        <p:nvSpPr>
          <p:cNvPr id="11" name="Slide Number Placeholder 10"/>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24F9E6-8BD1-4849-86DE-3CD23B63DC4B}" type="slidenum">
              <a:rPr kumimoji="0" lang="en-US" sz="1400" b="0" i="0" u="none" strike="noStrike" kern="1200" cap="none" spc="0" normalizeH="0" baseline="0" noProof="0" smtClean="0">
                <a:ln>
                  <a:noFill/>
                </a:ln>
                <a:solidFill>
                  <a:srgbClr val="EBDDC3"/>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EBDDC3"/>
              </a:solidFill>
              <a:effectLst/>
              <a:uLnTx/>
              <a:uFillTx/>
              <a:latin typeface="Georgia"/>
              <a:ea typeface="+mn-ea"/>
              <a:cs typeface="+mn-cs"/>
            </a:endParaRPr>
          </a:p>
        </p:txBody>
      </p:sp>
      <p:sp>
        <p:nvSpPr>
          <p:cNvPr id="12" name="Footer Placeholder 11"/>
          <p:cNvSpPr>
            <a:spLocks noGrp="1"/>
          </p:cNvSpPr>
          <p:nvPr>
            <p:ph type="ftr"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EBDDC3"/>
              </a:solidFill>
              <a:effectLst/>
              <a:uLnTx/>
              <a:uFillTx/>
              <a:latin typeface="Georgia"/>
              <a:ea typeface="+mn-ea"/>
              <a:cs typeface="+mn-cs"/>
            </a:endParaRPr>
          </a:p>
        </p:txBody>
      </p:sp>
    </p:spTree>
    <p:extLst>
      <p:ext uri="{BB962C8B-B14F-4D97-AF65-F5344CB8AC3E}">
        <p14:creationId xmlns:p14="http://schemas.microsoft.com/office/powerpoint/2010/main" val="40727876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371600" y="5486400"/>
            <a:ext cx="7543800" cy="685800"/>
          </a:xfrm>
        </p:spPr>
        <p:txBody>
          <a:bodyPr/>
          <a:lstStyle>
            <a:lvl1pPr marL="0" indent="0">
              <a:buFontTx/>
              <a:buNone/>
              <a:defRPr sz="1700">
                <a:solidFill>
                  <a:schemeClr val="tx2"/>
                </a:solidFill>
              </a:defRPr>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0"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9" name="Rectangle 8"/>
          <p:cNvSpPr/>
          <p:nvPr/>
        </p:nvSpPr>
        <p:spPr>
          <a:xfrm>
            <a:off x="0" y="4658868"/>
            <a:ext cx="1371600" cy="713232"/>
          </a:xfrm>
          <a:prstGeom prst="rect">
            <a:avLst/>
          </a:prstGeom>
          <a:gradFill>
            <a:gsLst>
              <a:gs pos="0">
                <a:schemeClr val="accent4">
                  <a:lumMod val="60000"/>
                  <a:lumOff val="40000"/>
                </a:schemeClr>
              </a:gs>
              <a:gs pos="50000">
                <a:schemeClr val="accent4">
                  <a:lumMod val="20000"/>
                  <a:lumOff val="80000"/>
                </a:schemeClr>
              </a:gs>
              <a:gs pos="100000">
                <a:schemeClr val="bg1"/>
              </a:gs>
            </a:gsLst>
            <a:lin ang="10800000" scaled="1"/>
          </a:gra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0" name="Rectangle 9"/>
          <p:cNvSpPr/>
          <p:nvPr/>
        </p:nvSpPr>
        <p:spPr>
          <a:xfrm>
            <a:off x="1371600" y="4658868"/>
            <a:ext cx="7772400" cy="713232"/>
          </a:xfrm>
          <a:prstGeom prst="rect">
            <a:avLst/>
          </a:prstGeom>
          <a:solidFill>
            <a:schemeClr val="tx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 name="Title 1"/>
          <p:cNvSpPr>
            <a:spLocks noGrp="1"/>
          </p:cNvSpPr>
          <p:nvPr>
            <p:ph type="title"/>
          </p:nvPr>
        </p:nvSpPr>
        <p:spPr>
          <a:xfrm>
            <a:off x="1371600" y="4675516"/>
            <a:ext cx="7543800" cy="658483"/>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371600" y="0"/>
            <a:ext cx="7772400" cy="4568952"/>
          </a:xfrm>
          <a:solidFill>
            <a:schemeClr val="accent3">
              <a:lumMod val="20000"/>
              <a:lumOff val="80000"/>
            </a:schemeClr>
          </a:solidFill>
          <a:ln>
            <a:noFill/>
          </a:ln>
        </p:spPr>
        <p:txBody>
          <a:bodyPr>
            <a:normAutofit/>
          </a:bodyPr>
          <a:lstStyle>
            <a:lvl1pPr marL="0" indent="0">
              <a:buNone/>
              <a:defRPr sz="2400">
                <a:solidFill>
                  <a:schemeClr val="tx2"/>
                </a:solidFill>
              </a:defRPr>
            </a:lvl1pPr>
          </a:lstStyle>
          <a:p>
            <a:r>
              <a:rPr kumimoji="0" lang="en-US" smtClean="0"/>
              <a:t>Click icon to add picture</a:t>
            </a:r>
            <a:endParaRPr kumimoji="0" lang="en-US" dirty="0"/>
          </a:p>
        </p:txBody>
      </p:sp>
      <p:sp>
        <p:nvSpPr>
          <p:cNvPr id="15" name="Date Placeholder 1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A480A42-1B47-4A74-9A1D-F67E9D003F15}" type="datetimeFigureOut">
              <a:rPr kumimoji="0" lang="en-US" sz="1400" b="0" i="0" u="none" strike="noStrike" kern="1200" cap="none" spc="0" normalizeH="0" baseline="0" noProof="0" smtClean="0">
                <a:ln>
                  <a:noFill/>
                </a:ln>
                <a:solidFill>
                  <a:srgbClr val="EBDDC3"/>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400" b="0" i="0" u="none" strike="noStrike" kern="1200" cap="none" spc="0" normalizeH="0" baseline="0" noProof="0">
              <a:ln>
                <a:noFill/>
              </a:ln>
              <a:solidFill>
                <a:srgbClr val="EBDDC3"/>
              </a:solidFill>
              <a:effectLst/>
              <a:uLnTx/>
              <a:uFillTx/>
              <a:latin typeface="Georgia"/>
              <a:ea typeface="+mn-ea"/>
              <a:cs typeface="+mn-cs"/>
            </a:endParaRPr>
          </a:p>
        </p:txBody>
      </p:sp>
      <p:sp>
        <p:nvSpPr>
          <p:cNvPr id="16" name="Slide Number Placeholder 15"/>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24F9E6-8BD1-4849-86DE-3CD23B63DC4B}" type="slidenum">
              <a:rPr kumimoji="0" lang="en-US" sz="1400" b="0" i="0" u="none" strike="noStrike" kern="1200" cap="none" spc="0" normalizeH="0" baseline="0" noProof="0" smtClean="0">
                <a:ln>
                  <a:noFill/>
                </a:ln>
                <a:solidFill>
                  <a:srgbClr val="EBDDC3"/>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EBDDC3"/>
              </a:solidFill>
              <a:effectLst/>
              <a:uLnTx/>
              <a:uFillTx/>
              <a:latin typeface="Georgia"/>
              <a:ea typeface="+mn-ea"/>
              <a:cs typeface="+mn-cs"/>
            </a:endParaRPr>
          </a:p>
        </p:txBody>
      </p:sp>
      <p:sp>
        <p:nvSpPr>
          <p:cNvPr id="17" name="Footer Placeholder 16"/>
          <p:cNvSpPr>
            <a:spLocks noGrp="1"/>
          </p:cNvSpPr>
          <p:nvPr>
            <p:ph type="ftr"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EBDDC3"/>
              </a:solidFill>
              <a:effectLst/>
              <a:uLnTx/>
              <a:uFillTx/>
              <a:latin typeface="Georgia"/>
              <a:ea typeface="+mn-ea"/>
              <a:cs typeface="+mn-cs"/>
            </a:endParaRPr>
          </a:p>
        </p:txBody>
      </p:sp>
    </p:spTree>
    <p:extLst>
      <p:ext uri="{BB962C8B-B14F-4D97-AF65-F5344CB8AC3E}">
        <p14:creationId xmlns:p14="http://schemas.microsoft.com/office/powerpoint/2010/main" val="1049250533"/>
      </p:ext>
    </p:extLst>
  </p:cSld>
  <p:clrMapOvr>
    <a:overrideClrMapping bg1="lt1" tx1="dk1" bg2="lt2" tx2="dk2" accent1="accent1" accent2="accent2" accent3="accent3" accent4="accent4" accent5="accent5" accent6="accent6" hlink="hlink" folHlink="folHlink"/>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A480A42-1B47-4A74-9A1D-F67E9D003F15}" type="datetimeFigureOut">
              <a:rPr kumimoji="0" lang="en-US" sz="1400" b="0" i="0" u="none" strike="noStrike" kern="1200" cap="none" spc="0" normalizeH="0" baseline="0" noProof="0" smtClean="0">
                <a:ln>
                  <a:noFill/>
                </a:ln>
                <a:solidFill>
                  <a:srgbClr val="EBDDC3"/>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400" b="0" i="0" u="none" strike="noStrike" kern="1200" cap="none" spc="0" normalizeH="0" baseline="0" noProof="0">
              <a:ln>
                <a:noFill/>
              </a:ln>
              <a:solidFill>
                <a:srgbClr val="EBDDC3"/>
              </a:solidFill>
              <a:effectLst/>
              <a:uLnTx/>
              <a:uFillTx/>
              <a:latin typeface="Georgia"/>
              <a:ea typeface="+mn-ea"/>
              <a:cs typeface="+mn-cs"/>
            </a:endParaRPr>
          </a:p>
        </p:txBody>
      </p:sp>
      <p:sp>
        <p:nvSpPr>
          <p:cNvPr id="8" name="Slide Number Placeholder 7"/>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24F9E6-8BD1-4849-86DE-3CD23B63DC4B}" type="slidenum">
              <a:rPr kumimoji="0" lang="en-US" sz="1400" b="0" i="0" u="none" strike="noStrike" kern="1200" cap="none" spc="0" normalizeH="0" baseline="0" noProof="0" smtClean="0">
                <a:ln>
                  <a:noFill/>
                </a:ln>
                <a:solidFill>
                  <a:srgbClr val="EBDDC3"/>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EBDDC3"/>
              </a:solidFill>
              <a:effectLst/>
              <a:uLnTx/>
              <a:uFillTx/>
              <a:latin typeface="Georgia"/>
              <a:ea typeface="+mn-ea"/>
              <a:cs typeface="+mn-cs"/>
            </a:endParaRPr>
          </a:p>
        </p:txBody>
      </p:sp>
      <p:sp>
        <p:nvSpPr>
          <p:cNvPr id="9" name="Footer Placeholder 8"/>
          <p:cNvSpPr>
            <a:spLocks noGrp="1"/>
          </p:cNvSpPr>
          <p:nvPr>
            <p:ph type="ftr"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EBDDC3"/>
              </a:solidFill>
              <a:effectLst/>
              <a:uLnTx/>
              <a:uFillTx/>
              <a:latin typeface="Georgia"/>
              <a:ea typeface="+mn-ea"/>
              <a:cs typeface="+mn-cs"/>
            </a:endParaRPr>
          </a:p>
        </p:txBody>
      </p:sp>
    </p:spTree>
    <p:extLst>
      <p:ext uri="{BB962C8B-B14F-4D97-AF65-F5344CB8AC3E}">
        <p14:creationId xmlns:p14="http://schemas.microsoft.com/office/powerpoint/2010/main" val="60411652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gradFill flip="none" rotWithShape="1">
          <a:gsLst>
            <a:gs pos="0">
              <a:schemeClr val="accent3">
                <a:lumMod val="60000"/>
                <a:lumOff val="40000"/>
              </a:schemeClr>
            </a:gs>
            <a:gs pos="50000">
              <a:schemeClr val="accent3">
                <a:lumMod val="20000"/>
                <a:lumOff val="80000"/>
              </a:schemeClr>
            </a:gs>
            <a:gs pos="100000">
              <a:schemeClr val="bg1"/>
            </a:gs>
          </a:gsLst>
          <a:lin ang="8100000" scaled="1"/>
          <a:tileRect/>
        </a:gra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60198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Rectangle 6"/>
          <p:cNvSpPr/>
          <p:nvPr/>
        </p:nvSpPr>
        <p:spPr bwMode="white">
          <a:xfrm>
            <a:off x="8823960"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8" name="Rectangle 7"/>
          <p:cNvSpPr/>
          <p:nvPr/>
        </p:nvSpPr>
        <p:spPr>
          <a:xfrm>
            <a:off x="8915400" y="533400"/>
            <a:ext cx="228600" cy="6324600"/>
          </a:xfrm>
          <a:prstGeom prst="rect">
            <a:avLst/>
          </a:prstGeom>
          <a:solidFill>
            <a:schemeClr val="tx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9" name="Rectangle 8"/>
          <p:cNvSpPr/>
          <p:nvPr/>
        </p:nvSpPr>
        <p:spPr>
          <a:xfrm>
            <a:off x="0" y="0"/>
            <a:ext cx="9144000" cy="533400"/>
          </a:xfrm>
          <a:prstGeom prst="rect">
            <a:avLst/>
          </a:prstGeom>
          <a:gradFill>
            <a:gsLst>
              <a:gs pos="0">
                <a:schemeClr val="accent4">
                  <a:lumMod val="60000"/>
                  <a:lumOff val="40000"/>
                </a:schemeClr>
              </a:gs>
              <a:gs pos="50000">
                <a:schemeClr val="accent4">
                  <a:lumMod val="20000"/>
                  <a:lumOff val="80000"/>
                </a:schemeClr>
              </a:gs>
              <a:gs pos="100000">
                <a:schemeClr val="bg1"/>
              </a:gs>
            </a:gsLst>
            <a:lin ang="10800000" scaled="1"/>
          </a:gra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0" name="Date Placeholder 9"/>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A480A42-1B47-4A74-9A1D-F67E9D003F15}" type="datetimeFigureOut">
              <a:rPr kumimoji="0" lang="en-US" sz="1400" b="0" i="0" u="none" strike="noStrike" kern="1200" cap="none" spc="0" normalizeH="0" baseline="0" noProof="0" smtClean="0">
                <a:ln>
                  <a:noFill/>
                </a:ln>
                <a:solidFill>
                  <a:srgbClr val="EBDDC3"/>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400" b="0" i="0" u="none" strike="noStrike" kern="1200" cap="none" spc="0" normalizeH="0" baseline="0" noProof="0">
              <a:ln>
                <a:noFill/>
              </a:ln>
              <a:solidFill>
                <a:srgbClr val="EBDDC3"/>
              </a:solidFill>
              <a:effectLst/>
              <a:uLnTx/>
              <a:uFillTx/>
              <a:latin typeface="Georgia"/>
              <a:ea typeface="+mn-ea"/>
              <a:cs typeface="+mn-cs"/>
            </a:endParaRPr>
          </a:p>
        </p:txBody>
      </p:sp>
      <p:sp>
        <p:nvSpPr>
          <p:cNvPr id="11" name="Slide Number Placeholder 10"/>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24F9E6-8BD1-4849-86DE-3CD23B63DC4B}" type="slidenum">
              <a:rPr kumimoji="0" lang="en-US" sz="1400" b="0" i="0" u="none" strike="noStrike" kern="1200" cap="none" spc="0" normalizeH="0" baseline="0" noProof="0" smtClean="0">
                <a:ln>
                  <a:noFill/>
                </a:ln>
                <a:solidFill>
                  <a:srgbClr val="EBDDC3"/>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EBDDC3"/>
              </a:solidFill>
              <a:effectLst/>
              <a:uLnTx/>
              <a:uFillTx/>
              <a:latin typeface="Georgia"/>
              <a:ea typeface="+mn-ea"/>
              <a:cs typeface="+mn-cs"/>
            </a:endParaRPr>
          </a:p>
        </p:txBody>
      </p:sp>
      <p:sp>
        <p:nvSpPr>
          <p:cNvPr id="12" name="Footer Placeholder 11"/>
          <p:cNvSpPr>
            <a:spLocks noGrp="1"/>
          </p:cNvSpPr>
          <p:nvPr>
            <p:ph type="ftr"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EBDDC3"/>
              </a:solidFill>
              <a:effectLst/>
              <a:uLnTx/>
              <a:uFillTx/>
              <a:latin typeface="Georgia"/>
              <a:ea typeface="+mn-ea"/>
              <a:cs typeface="+mn-cs"/>
            </a:endParaRPr>
          </a:p>
        </p:txBody>
      </p:sp>
    </p:spTree>
    <p:extLst>
      <p:ext uri="{BB962C8B-B14F-4D97-AF65-F5344CB8AC3E}">
        <p14:creationId xmlns:p14="http://schemas.microsoft.com/office/powerpoint/2010/main" val="2773342888"/>
      </p:ext>
    </p:extLst>
  </p:cSld>
  <p:clrMapOvr>
    <a:overrideClrMapping bg1="lt1" tx1="dk1" bg2="lt2" tx2="dk2" accent1="accent1" accent2="accent2" accent3="accent3" accent4="accent4" accent5="accent5" accent6="accent6" hlink="hlink" folHlink="folHlink"/>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5286601"/>
            <a:ext cx="9144000" cy="860425"/>
          </a:xfrm>
        </p:spPr>
        <p:txBody>
          <a:bodyPr anchor="b" anchorCtr="0"/>
          <a:lstStyle>
            <a:lvl1pPr algn="ctr">
              <a:defRPr>
                <a:solidFill>
                  <a:schemeClr val="tx2">
                    <a:lumMod val="7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0" y="5981700"/>
            <a:ext cx="9144000" cy="800100"/>
          </a:xfrm>
        </p:spPr>
        <p:txBody>
          <a:bodyPr>
            <a:normAutofit/>
          </a:bodyPr>
          <a:lstStyle>
            <a:lvl1pPr marL="0" indent="0" algn="ctr">
              <a:buNone/>
              <a:defRPr sz="2000">
                <a:solidFill>
                  <a:schemeClr val="tx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00555590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600199"/>
            <a:ext cx="8305800" cy="4525965"/>
          </a:xfrm>
        </p:spPr>
        <p:txBody>
          <a:bodyPr/>
          <a:lstStyle>
            <a:lvl1pPr marL="173038" indent="-173038">
              <a:lnSpc>
                <a:spcPts val="2600"/>
              </a:lnSpc>
              <a:buFont typeface="Arial" pitchFamily="34" charset="0"/>
              <a:buChar char="•"/>
              <a:defRPr sz="2400" b="0"/>
            </a:lvl1pPr>
            <a:lvl2pPr marL="684213" indent="-227013">
              <a:lnSpc>
                <a:spcPts val="2600"/>
              </a:lnSpc>
              <a:defRPr sz="2000"/>
            </a:lvl2pPr>
            <a:lvl3pPr marL="1087438" indent="-173038">
              <a:lnSpc>
                <a:spcPts val="2600"/>
              </a:lnSpc>
              <a:defRPr sz="1800"/>
            </a:lvl3pPr>
            <a:lvl4pPr marL="1541463" indent="-169863">
              <a:lnSpc>
                <a:spcPts val="2600"/>
              </a:lnSpc>
              <a:defRPr sz="1600"/>
            </a:lvl4pPr>
            <a:lvl5pPr marL="2001838" indent="-173038">
              <a:lnSpc>
                <a:spcPts val="2600"/>
              </a:lnSpc>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10"/>
          <p:cNvSpPr>
            <a:spLocks noGrp="1"/>
          </p:cNvSpPr>
          <p:nvPr>
            <p:ph type="body" sz="quarter" idx="13"/>
          </p:nvPr>
        </p:nvSpPr>
        <p:spPr>
          <a:xfrm>
            <a:off x="533400" y="974400"/>
            <a:ext cx="8251200" cy="457200"/>
          </a:xfrm>
        </p:spPr>
        <p:txBody>
          <a:bodyPr>
            <a:normAutofit/>
          </a:bodyPr>
          <a:lstStyle>
            <a:lvl1pPr>
              <a:buFontTx/>
              <a:buNone/>
              <a:defRPr sz="2400"/>
            </a:lvl1pPr>
          </a:lstStyle>
          <a:p>
            <a:pPr lvl="0"/>
            <a:r>
              <a:rPr lang="en-US" smtClean="0"/>
              <a:t>Click to edit Master text styles</a:t>
            </a:r>
          </a:p>
        </p:txBody>
      </p:sp>
      <p:sp>
        <p:nvSpPr>
          <p:cNvPr id="10" name="Footer Placeholder 4"/>
          <p:cNvSpPr>
            <a:spLocks noGrp="1"/>
          </p:cNvSpPr>
          <p:nvPr>
            <p:ph type="ftr" sz="quarter" idx="3"/>
          </p:nvPr>
        </p:nvSpPr>
        <p:spPr>
          <a:xfrm>
            <a:off x="6248400" y="6653837"/>
            <a:ext cx="2895600" cy="365125"/>
          </a:xfrm>
          <a:prstGeom prst="rect">
            <a:avLst/>
          </a:prstGeom>
        </p:spPr>
        <p:txBody>
          <a:bodyPr/>
          <a:lstStyle>
            <a:lvl1pPr algn="r">
              <a:defRPr sz="900">
                <a:solidFill>
                  <a:schemeClr val="tx2"/>
                </a:solidFill>
                <a:latin typeface="Segoe UI" pitchFamily="34" charset="0"/>
                <a:cs typeface="Segoe UI"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2060"/>
              </a:solidFill>
              <a:effectLst/>
              <a:uLnTx/>
              <a:uFillTx/>
              <a:latin typeface="Segoe UI" pitchFamily="34" charset="0"/>
              <a:ea typeface="+mn-ea"/>
              <a:cs typeface="Segoe UI" pitchFamily="34" charset="0"/>
            </a:endParaRPr>
          </a:p>
        </p:txBody>
      </p:sp>
      <p:sp>
        <p:nvSpPr>
          <p:cNvPr id="12" name="Slide Number Placeholder 5"/>
          <p:cNvSpPr>
            <a:spLocks noGrp="1"/>
          </p:cNvSpPr>
          <p:nvPr>
            <p:ph type="sldNum" sz="quarter" idx="4"/>
          </p:nvPr>
        </p:nvSpPr>
        <p:spPr>
          <a:xfrm>
            <a:off x="76200" y="6638075"/>
            <a:ext cx="2133600" cy="365125"/>
          </a:xfrm>
          <a:prstGeom prst="rect">
            <a:avLst/>
          </a:prstGeom>
        </p:spPr>
        <p:txBody>
          <a:bodyPr/>
          <a:lstStyle>
            <a:lvl1pPr algn="l">
              <a:defRPr sz="1200" b="1">
                <a:solidFill>
                  <a:schemeClr val="tx2"/>
                </a:solidFill>
                <a:latin typeface="Segoe UI" pitchFamily="34" charset="0"/>
                <a:cs typeface="Segoe UI"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1582BD6-FC20-4557-852B-8433F8572D30}" type="slidenum">
              <a:rPr kumimoji="0" lang="en-US" sz="1200" b="1" i="0" u="none" strike="noStrike" kern="1200" cap="none" spc="0" normalizeH="0" baseline="0" noProof="0" smtClean="0">
                <a:ln>
                  <a:noFill/>
                </a:ln>
                <a:solidFill>
                  <a:srgbClr val="002060"/>
                </a:solidFill>
                <a:effectLst/>
                <a:uLnTx/>
                <a:uFillTx/>
                <a:latin typeface="Segoe UI" pitchFamily="34" charset="0"/>
                <a:ea typeface="+mn-ea"/>
                <a:cs typeface="Segoe UI"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dirty="0">
              <a:ln>
                <a:noFill/>
              </a:ln>
              <a:solidFill>
                <a:srgbClr val="002060"/>
              </a:solidFill>
              <a:effectLst/>
              <a:uLnTx/>
              <a:uFillTx/>
              <a:latin typeface="Segoe UI" pitchFamily="34" charset="0"/>
              <a:ea typeface="+mn-ea"/>
              <a:cs typeface="Segoe UI" pitchFamily="34" charset="0"/>
            </a:endParaRPr>
          </a:p>
        </p:txBody>
      </p:sp>
      <p:sp>
        <p:nvSpPr>
          <p:cNvPr id="16" name="Title 1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7685181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2060"/>
              </a:solidFill>
              <a:effectLst/>
              <a:uLnTx/>
              <a:uFillTx/>
              <a:latin typeface="Segoe UI" pitchFamily="34" charset="0"/>
              <a:ea typeface="+mn-ea"/>
              <a:cs typeface="Segoe UI" pitchFamily="34" charset="0"/>
            </a:endParaRPr>
          </a:p>
        </p:txBody>
      </p:sp>
      <p:sp>
        <p:nvSpPr>
          <p:cNvPr id="4" name="Slide Number Placeholder 3"/>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582BD6-FC20-4557-852B-8433F8572D30}" type="slidenum">
              <a:rPr kumimoji="0" lang="en-US" sz="1200" b="1" i="0" u="none" strike="noStrike" kern="1200" cap="none" spc="0" normalizeH="0" baseline="0" noProof="0" smtClean="0">
                <a:ln>
                  <a:noFill/>
                </a:ln>
                <a:solidFill>
                  <a:srgbClr val="002060"/>
                </a:solidFill>
                <a:effectLst/>
                <a:uLnTx/>
                <a:uFillTx/>
                <a:latin typeface="Segoe UI" pitchFamily="34" charset="0"/>
                <a:ea typeface="+mn-ea"/>
                <a:cs typeface="Segoe UI"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dirty="0">
              <a:ln>
                <a:noFill/>
              </a:ln>
              <a:solidFill>
                <a:srgbClr val="002060"/>
              </a:solidFill>
              <a:effectLst/>
              <a:uLnTx/>
              <a:uFillTx/>
              <a:latin typeface="Segoe UI" pitchFamily="34" charset="0"/>
              <a:ea typeface="+mn-ea"/>
              <a:cs typeface="Segoe UI" pitchFamily="34" charset="0"/>
            </a:endParaRPr>
          </a:p>
        </p:txBody>
      </p:sp>
      <p:sp>
        <p:nvSpPr>
          <p:cNvPr id="9" name="Text Placeholder 8"/>
          <p:cNvSpPr>
            <a:spLocks noGrp="1"/>
          </p:cNvSpPr>
          <p:nvPr>
            <p:ph type="body" sz="quarter" idx="15"/>
          </p:nvPr>
        </p:nvSpPr>
        <p:spPr>
          <a:xfrm>
            <a:off x="1905000" y="305400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7" name="Title 6"/>
          <p:cNvSpPr>
            <a:spLocks noGrp="1"/>
          </p:cNvSpPr>
          <p:nvPr>
            <p:ph type="title"/>
          </p:nvPr>
        </p:nvSpPr>
        <p:spPr/>
        <p:txBody>
          <a:bodyPr/>
          <a:lstStyle/>
          <a:p>
            <a:r>
              <a:rPr lang="en-US" smtClean="0"/>
              <a:t>Click to edit Master title style</a:t>
            </a:r>
            <a:endParaRPr lang="en-US"/>
          </a:p>
        </p:txBody>
      </p:sp>
      <p:sp>
        <p:nvSpPr>
          <p:cNvPr id="8" name="Text Placeholder 10"/>
          <p:cNvSpPr>
            <a:spLocks noGrp="1"/>
          </p:cNvSpPr>
          <p:nvPr>
            <p:ph type="body" sz="quarter" idx="13"/>
          </p:nvPr>
        </p:nvSpPr>
        <p:spPr>
          <a:xfrm>
            <a:off x="533400" y="974400"/>
            <a:ext cx="8251200" cy="457200"/>
          </a:xfrm>
        </p:spPr>
        <p:txBody>
          <a:bodyPr>
            <a:normAutofit/>
          </a:bodyPr>
          <a:lstStyle>
            <a:lvl1pPr>
              <a:buFontTx/>
              <a:buNone/>
              <a:defRPr sz="2400"/>
            </a:lvl1pPr>
          </a:lstStyle>
          <a:p>
            <a:pPr lvl="0"/>
            <a:r>
              <a:rPr lang="en-US" smtClean="0"/>
              <a:t>Click to edit Master text styles</a:t>
            </a:r>
          </a:p>
        </p:txBody>
      </p:sp>
      <p:sp>
        <p:nvSpPr>
          <p:cNvPr id="12" name="Text Placeholder 8"/>
          <p:cNvSpPr>
            <a:spLocks noGrp="1"/>
          </p:cNvSpPr>
          <p:nvPr>
            <p:ph type="body" sz="quarter" idx="16"/>
          </p:nvPr>
        </p:nvSpPr>
        <p:spPr>
          <a:xfrm>
            <a:off x="1905000" y="163560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14" name="Text Placeholder 8"/>
          <p:cNvSpPr>
            <a:spLocks noGrp="1"/>
          </p:cNvSpPr>
          <p:nvPr>
            <p:ph type="body" sz="quarter" idx="17"/>
          </p:nvPr>
        </p:nvSpPr>
        <p:spPr>
          <a:xfrm>
            <a:off x="1905000" y="234480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15" name="Text Placeholder 8"/>
          <p:cNvSpPr>
            <a:spLocks noGrp="1"/>
          </p:cNvSpPr>
          <p:nvPr>
            <p:ph type="body" sz="quarter" idx="18"/>
          </p:nvPr>
        </p:nvSpPr>
        <p:spPr>
          <a:xfrm>
            <a:off x="1905000" y="376320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16" name="Text Placeholder 8"/>
          <p:cNvSpPr>
            <a:spLocks noGrp="1"/>
          </p:cNvSpPr>
          <p:nvPr>
            <p:ph type="body" sz="quarter" idx="19"/>
          </p:nvPr>
        </p:nvSpPr>
        <p:spPr>
          <a:xfrm>
            <a:off x="1905000" y="447240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17" name="Text Placeholder 8"/>
          <p:cNvSpPr>
            <a:spLocks noGrp="1"/>
          </p:cNvSpPr>
          <p:nvPr>
            <p:ph type="body" sz="quarter" idx="20"/>
          </p:nvPr>
        </p:nvSpPr>
        <p:spPr>
          <a:xfrm>
            <a:off x="1905000" y="5181600"/>
            <a:ext cx="6629400" cy="838200"/>
          </a:xfrm>
        </p:spPr>
        <p:txBody>
          <a:bodyPr>
            <a:normAutofit/>
          </a:bodyPr>
          <a:lstStyle>
            <a:lvl1pPr marL="57150" indent="0">
              <a:buFontTx/>
              <a:buNone/>
              <a:defRPr sz="1800" baseline="0"/>
            </a:lvl1pPr>
          </a:lstStyle>
          <a:p>
            <a:pPr lvl="0"/>
            <a:r>
              <a:rPr lang="en-US" smtClean="0"/>
              <a:t>Click to edit Master text styles</a:t>
            </a:r>
          </a:p>
        </p:txBody>
      </p:sp>
    </p:spTree>
    <p:extLst>
      <p:ext uri="{BB962C8B-B14F-4D97-AF65-F5344CB8AC3E}">
        <p14:creationId xmlns:p14="http://schemas.microsoft.com/office/powerpoint/2010/main" val="18548694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fa-I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A498074-A54F-48EF-9061-557EF3344787}"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8037687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871788"/>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685800" y="1371601"/>
            <a:ext cx="7772400" cy="1500187"/>
          </a:xfrm>
        </p:spPr>
        <p:txBody>
          <a:bodyPr anchor="b"/>
          <a:lstStyle>
            <a:lvl1pPr marL="0" indent="0">
              <a:buNone/>
              <a:defRPr sz="2000">
                <a:solidFill>
                  <a:schemeClr val="bg2"/>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0" name="Slide Number Placeholder 9"/>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582BD6-FC20-4557-852B-8433F8572D30}" type="slidenum">
              <a:rPr kumimoji="0" lang="en-US" sz="1200" b="1" i="0" u="none" strike="noStrike" kern="1200" cap="none" spc="0" normalizeH="0" baseline="0" noProof="0" smtClean="0">
                <a:ln>
                  <a:noFill/>
                </a:ln>
                <a:solidFill>
                  <a:srgbClr val="002060"/>
                </a:solidFill>
                <a:effectLst/>
                <a:uLnTx/>
                <a:uFillTx/>
                <a:latin typeface="Segoe UI" pitchFamily="34" charset="0"/>
                <a:ea typeface="+mn-ea"/>
                <a:cs typeface="Segoe UI"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dirty="0">
              <a:ln>
                <a:noFill/>
              </a:ln>
              <a:solidFill>
                <a:srgbClr val="002060"/>
              </a:solidFill>
              <a:effectLst/>
              <a:uLnTx/>
              <a:uFillTx/>
              <a:latin typeface="Segoe UI" pitchFamily="34" charset="0"/>
              <a:ea typeface="+mn-ea"/>
              <a:cs typeface="Segoe UI" pitchFamily="34" charset="0"/>
            </a:endParaRPr>
          </a:p>
        </p:txBody>
      </p:sp>
      <p:sp>
        <p:nvSpPr>
          <p:cNvPr id="11" name="Footer Placeholder 10"/>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2060"/>
              </a:solidFill>
              <a:effectLst/>
              <a:uLnTx/>
              <a:uFillTx/>
              <a:latin typeface="Segoe UI" pitchFamily="34" charset="0"/>
              <a:ea typeface="+mn-ea"/>
              <a:cs typeface="Segoe UI" pitchFamily="34" charset="0"/>
            </a:endParaRPr>
          </a:p>
        </p:txBody>
      </p:sp>
    </p:spTree>
    <p:extLst>
      <p:ext uri="{BB962C8B-B14F-4D97-AF65-F5344CB8AC3E}">
        <p14:creationId xmlns:p14="http://schemas.microsoft.com/office/powerpoint/2010/main" val="238260954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1"/>
            <a:ext cx="4038600" cy="4525964"/>
          </a:xfrm>
        </p:spPr>
        <p:txBody>
          <a:bodyPr/>
          <a:lstStyle>
            <a:lvl1pPr>
              <a:defRPr sz="24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1"/>
            <a:ext cx="4038600" cy="4525964"/>
          </a:xfrm>
        </p:spPr>
        <p:txBody>
          <a:bodyPr/>
          <a:lstStyle>
            <a:lvl1pPr>
              <a:defRPr sz="24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Slide Number Placeholder 8"/>
          <p:cNvSpPr>
            <a:spLocks noGrp="1"/>
          </p:cNvSpPr>
          <p:nvPr>
            <p:ph type="sldNum"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582BD6-FC20-4557-852B-8433F8572D30}" type="slidenum">
              <a:rPr kumimoji="0" lang="en-US" sz="1200" b="1" i="0" u="none" strike="noStrike" kern="1200" cap="none" spc="0" normalizeH="0" baseline="0" noProof="0" smtClean="0">
                <a:ln>
                  <a:noFill/>
                </a:ln>
                <a:solidFill>
                  <a:srgbClr val="002060"/>
                </a:solidFill>
                <a:effectLst/>
                <a:uLnTx/>
                <a:uFillTx/>
                <a:latin typeface="Segoe UI" pitchFamily="34" charset="0"/>
                <a:ea typeface="+mn-ea"/>
                <a:cs typeface="Segoe UI"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dirty="0">
              <a:ln>
                <a:noFill/>
              </a:ln>
              <a:solidFill>
                <a:srgbClr val="002060"/>
              </a:solidFill>
              <a:effectLst/>
              <a:uLnTx/>
              <a:uFillTx/>
              <a:latin typeface="Segoe UI" pitchFamily="34" charset="0"/>
              <a:ea typeface="+mn-ea"/>
              <a:cs typeface="Segoe UI" pitchFamily="34" charset="0"/>
            </a:endParaRPr>
          </a:p>
        </p:txBody>
      </p:sp>
      <p:sp>
        <p:nvSpPr>
          <p:cNvPr id="10" name="Footer Placeholder 9"/>
          <p:cNvSpPr>
            <a:spLocks noGrp="1"/>
          </p:cNvSpPr>
          <p:nvPr>
            <p:ph type="ftr"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2060"/>
              </a:solidFill>
              <a:effectLst/>
              <a:uLnTx/>
              <a:uFillTx/>
              <a:latin typeface="Segoe UI" pitchFamily="34" charset="0"/>
              <a:ea typeface="+mn-ea"/>
              <a:cs typeface="Segoe UI" pitchFamily="34" charset="0"/>
            </a:endParaRPr>
          </a:p>
        </p:txBody>
      </p:sp>
      <p:sp>
        <p:nvSpPr>
          <p:cNvPr id="12" name="Title 11"/>
          <p:cNvSpPr>
            <a:spLocks noGrp="1"/>
          </p:cNvSpPr>
          <p:nvPr>
            <p:ph type="title"/>
          </p:nvPr>
        </p:nvSpPr>
        <p:spPr/>
        <p:txBody>
          <a:bodyPr/>
          <a:lstStyle/>
          <a:p>
            <a:r>
              <a:rPr lang="en-US" smtClean="0"/>
              <a:t>Click to edit Master title style</a:t>
            </a:r>
            <a:endParaRPr lang="en-US"/>
          </a:p>
        </p:txBody>
      </p:sp>
      <p:sp>
        <p:nvSpPr>
          <p:cNvPr id="13" name="Text Placeholder 10"/>
          <p:cNvSpPr>
            <a:spLocks noGrp="1"/>
          </p:cNvSpPr>
          <p:nvPr>
            <p:ph type="body" sz="quarter" idx="13"/>
          </p:nvPr>
        </p:nvSpPr>
        <p:spPr>
          <a:xfrm>
            <a:off x="533400" y="974400"/>
            <a:ext cx="8251200" cy="457200"/>
          </a:xfrm>
        </p:spPr>
        <p:txBody>
          <a:bodyPr>
            <a:normAutofit/>
          </a:bodyPr>
          <a:lstStyle>
            <a:lvl1pPr>
              <a:buFontTx/>
              <a:buNone/>
              <a:defRPr sz="2400"/>
            </a:lvl1pPr>
          </a:lstStyle>
          <a:p>
            <a:pPr lvl="0"/>
            <a:r>
              <a:rPr lang="en-US" smtClean="0"/>
              <a:t>Click to edit Master text styles</a:t>
            </a:r>
          </a:p>
        </p:txBody>
      </p:sp>
    </p:spTree>
    <p:extLst>
      <p:ext uri="{BB962C8B-B14F-4D97-AF65-F5344CB8AC3E}">
        <p14:creationId xmlns:p14="http://schemas.microsoft.com/office/powerpoint/2010/main" val="262711099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2060"/>
              </a:solidFill>
              <a:effectLst/>
              <a:uLnTx/>
              <a:uFillTx/>
              <a:latin typeface="Segoe UI" pitchFamily="34" charset="0"/>
              <a:ea typeface="+mn-ea"/>
              <a:cs typeface="Segoe UI" pitchFamily="34" charset="0"/>
            </a:endParaRPr>
          </a:p>
        </p:txBody>
      </p:sp>
      <p:sp>
        <p:nvSpPr>
          <p:cNvPr id="4" name="Slide Number Placeholder 3"/>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582BD6-FC20-4557-852B-8433F8572D30}" type="slidenum">
              <a:rPr kumimoji="0" lang="en-US" sz="1200" b="1" i="0" u="none" strike="noStrike" kern="1200" cap="none" spc="0" normalizeH="0" baseline="0" noProof="0" smtClean="0">
                <a:ln>
                  <a:noFill/>
                </a:ln>
                <a:solidFill>
                  <a:srgbClr val="002060"/>
                </a:solidFill>
                <a:effectLst/>
                <a:uLnTx/>
                <a:uFillTx/>
                <a:latin typeface="Segoe UI" pitchFamily="34" charset="0"/>
                <a:ea typeface="+mn-ea"/>
                <a:cs typeface="Segoe UI"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dirty="0">
              <a:ln>
                <a:noFill/>
              </a:ln>
              <a:solidFill>
                <a:srgbClr val="002060"/>
              </a:solidFill>
              <a:effectLst/>
              <a:uLnTx/>
              <a:uFillTx/>
              <a:latin typeface="Segoe UI" pitchFamily="34" charset="0"/>
              <a:ea typeface="+mn-ea"/>
              <a:cs typeface="Segoe UI" pitchFamily="34" charset="0"/>
            </a:endParaRPr>
          </a:p>
        </p:txBody>
      </p:sp>
      <p:sp>
        <p:nvSpPr>
          <p:cNvPr id="5" name="Content Placeholder 2"/>
          <p:cNvSpPr>
            <a:spLocks noGrp="1"/>
          </p:cNvSpPr>
          <p:nvPr>
            <p:ph sz="half" idx="1"/>
          </p:nvPr>
        </p:nvSpPr>
        <p:spPr>
          <a:xfrm>
            <a:off x="457200" y="1752601"/>
            <a:ext cx="23622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6" name="Content Placeholder 3"/>
          <p:cNvSpPr>
            <a:spLocks noGrp="1"/>
          </p:cNvSpPr>
          <p:nvPr>
            <p:ph sz="half" idx="2"/>
          </p:nvPr>
        </p:nvSpPr>
        <p:spPr>
          <a:xfrm>
            <a:off x="2971800" y="1752601"/>
            <a:ext cx="5715000" cy="1524000"/>
          </a:xfrm>
        </p:spPr>
        <p:txBody>
          <a:bodyPr>
            <a:normAutofit/>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9" name="Content Placeholder 2"/>
          <p:cNvSpPr>
            <a:spLocks noGrp="1"/>
          </p:cNvSpPr>
          <p:nvPr>
            <p:ph sz="half" idx="14"/>
          </p:nvPr>
        </p:nvSpPr>
        <p:spPr>
          <a:xfrm>
            <a:off x="457200" y="3612000"/>
            <a:ext cx="23622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Content Placeholder 3"/>
          <p:cNvSpPr>
            <a:spLocks noGrp="1"/>
          </p:cNvSpPr>
          <p:nvPr>
            <p:ph sz="half" idx="15"/>
          </p:nvPr>
        </p:nvSpPr>
        <p:spPr>
          <a:xfrm>
            <a:off x="2971800" y="3612000"/>
            <a:ext cx="5715000" cy="1524000"/>
          </a:xfrm>
        </p:spPr>
        <p:txBody>
          <a:bodyPr>
            <a:normAutofit/>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1" name="Title 10"/>
          <p:cNvSpPr>
            <a:spLocks noGrp="1"/>
          </p:cNvSpPr>
          <p:nvPr>
            <p:ph type="title"/>
          </p:nvPr>
        </p:nvSpPr>
        <p:spPr/>
        <p:txBody>
          <a:bodyPr/>
          <a:lstStyle/>
          <a:p>
            <a:r>
              <a:rPr lang="en-US" smtClean="0"/>
              <a:t>Click to edit Master title style</a:t>
            </a:r>
            <a:endParaRPr lang="en-US"/>
          </a:p>
        </p:txBody>
      </p:sp>
      <p:sp>
        <p:nvSpPr>
          <p:cNvPr id="12" name="Text Placeholder 10"/>
          <p:cNvSpPr>
            <a:spLocks noGrp="1"/>
          </p:cNvSpPr>
          <p:nvPr>
            <p:ph type="body" sz="quarter" idx="13"/>
          </p:nvPr>
        </p:nvSpPr>
        <p:spPr>
          <a:xfrm>
            <a:off x="533400" y="974400"/>
            <a:ext cx="8251200" cy="457200"/>
          </a:xfrm>
        </p:spPr>
        <p:txBody>
          <a:bodyPr>
            <a:normAutofit/>
          </a:bodyPr>
          <a:lstStyle>
            <a:lvl1pPr>
              <a:buFontTx/>
              <a:buNone/>
              <a:defRPr sz="2400"/>
            </a:lvl1pPr>
          </a:lstStyle>
          <a:p>
            <a:pPr lvl="0"/>
            <a:r>
              <a:rPr lang="en-US" smtClean="0"/>
              <a:t>Click to edit Master text styles</a:t>
            </a:r>
          </a:p>
        </p:txBody>
      </p:sp>
    </p:spTree>
    <p:extLst>
      <p:ext uri="{BB962C8B-B14F-4D97-AF65-F5344CB8AC3E}">
        <p14:creationId xmlns:p14="http://schemas.microsoft.com/office/powerpoint/2010/main" val="197000413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2060"/>
              </a:solidFill>
              <a:effectLst/>
              <a:uLnTx/>
              <a:uFillTx/>
              <a:latin typeface="Segoe UI" pitchFamily="34" charset="0"/>
              <a:ea typeface="+mn-ea"/>
              <a:cs typeface="Segoe UI" pitchFamily="34" charset="0"/>
            </a:endParaRPr>
          </a:p>
        </p:txBody>
      </p:sp>
      <p:sp>
        <p:nvSpPr>
          <p:cNvPr id="4" name="Slide Number Placeholder 3"/>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582BD6-FC20-4557-852B-8433F8572D30}" type="slidenum">
              <a:rPr kumimoji="0" lang="en-US" sz="1200" b="1" i="0" u="none" strike="noStrike" kern="1200" cap="none" spc="0" normalizeH="0" baseline="0" noProof="0" smtClean="0">
                <a:ln>
                  <a:noFill/>
                </a:ln>
                <a:solidFill>
                  <a:srgbClr val="002060"/>
                </a:solidFill>
                <a:effectLst/>
                <a:uLnTx/>
                <a:uFillTx/>
                <a:latin typeface="Segoe UI" pitchFamily="34" charset="0"/>
                <a:ea typeface="+mn-ea"/>
                <a:cs typeface="Segoe UI"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dirty="0">
              <a:ln>
                <a:noFill/>
              </a:ln>
              <a:solidFill>
                <a:srgbClr val="002060"/>
              </a:solidFill>
              <a:effectLst/>
              <a:uLnTx/>
              <a:uFillTx/>
              <a:latin typeface="Segoe UI" pitchFamily="34" charset="0"/>
              <a:ea typeface="+mn-ea"/>
              <a:cs typeface="Segoe UI" pitchFamily="34" charset="0"/>
            </a:endParaRPr>
          </a:p>
        </p:txBody>
      </p:sp>
      <p:sp>
        <p:nvSpPr>
          <p:cNvPr id="9" name="Content Placeholder 2"/>
          <p:cNvSpPr>
            <a:spLocks noGrp="1"/>
          </p:cNvSpPr>
          <p:nvPr>
            <p:ph sz="half" idx="1"/>
          </p:nvPr>
        </p:nvSpPr>
        <p:spPr>
          <a:xfrm>
            <a:off x="457200" y="3581401"/>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Content Placeholder 3"/>
          <p:cNvSpPr>
            <a:spLocks noGrp="1"/>
          </p:cNvSpPr>
          <p:nvPr>
            <p:ph sz="half" idx="2"/>
          </p:nvPr>
        </p:nvSpPr>
        <p:spPr>
          <a:xfrm>
            <a:off x="3238500" y="3581401"/>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1" name="Content Placeholder 3"/>
          <p:cNvSpPr>
            <a:spLocks noGrp="1"/>
          </p:cNvSpPr>
          <p:nvPr>
            <p:ph sz="half" idx="14"/>
          </p:nvPr>
        </p:nvSpPr>
        <p:spPr>
          <a:xfrm>
            <a:off x="6019800" y="3581401"/>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5" name="Content Placeholder 2"/>
          <p:cNvSpPr>
            <a:spLocks noGrp="1"/>
          </p:cNvSpPr>
          <p:nvPr>
            <p:ph sz="half" idx="15"/>
          </p:nvPr>
        </p:nvSpPr>
        <p:spPr>
          <a:xfrm>
            <a:off x="457200" y="17526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6" name="Content Placeholder 3"/>
          <p:cNvSpPr>
            <a:spLocks noGrp="1"/>
          </p:cNvSpPr>
          <p:nvPr>
            <p:ph sz="half" idx="16"/>
          </p:nvPr>
        </p:nvSpPr>
        <p:spPr>
          <a:xfrm>
            <a:off x="3238500" y="17526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7" name="Content Placeholder 3"/>
          <p:cNvSpPr>
            <a:spLocks noGrp="1"/>
          </p:cNvSpPr>
          <p:nvPr>
            <p:ph sz="half" idx="17"/>
          </p:nvPr>
        </p:nvSpPr>
        <p:spPr>
          <a:xfrm>
            <a:off x="6019800" y="17526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9" name="Title 18"/>
          <p:cNvSpPr>
            <a:spLocks noGrp="1"/>
          </p:cNvSpPr>
          <p:nvPr>
            <p:ph type="title"/>
          </p:nvPr>
        </p:nvSpPr>
        <p:spPr/>
        <p:txBody>
          <a:bodyPr/>
          <a:lstStyle/>
          <a:p>
            <a:r>
              <a:rPr lang="en-US" smtClean="0"/>
              <a:t>Click to edit Master title style</a:t>
            </a:r>
            <a:endParaRPr lang="en-US"/>
          </a:p>
        </p:txBody>
      </p:sp>
      <p:sp>
        <p:nvSpPr>
          <p:cNvPr id="20" name="Text Placeholder 10"/>
          <p:cNvSpPr>
            <a:spLocks noGrp="1"/>
          </p:cNvSpPr>
          <p:nvPr>
            <p:ph type="body" sz="quarter" idx="13"/>
          </p:nvPr>
        </p:nvSpPr>
        <p:spPr>
          <a:xfrm>
            <a:off x="533400" y="974400"/>
            <a:ext cx="8251200" cy="457200"/>
          </a:xfrm>
        </p:spPr>
        <p:txBody>
          <a:bodyPr>
            <a:normAutofit/>
          </a:bodyPr>
          <a:lstStyle>
            <a:lvl1pPr>
              <a:buFontTx/>
              <a:buNone/>
              <a:defRPr sz="2400"/>
            </a:lvl1pPr>
          </a:lstStyle>
          <a:p>
            <a:pPr lvl="0"/>
            <a:r>
              <a:rPr lang="en-US" smtClean="0"/>
              <a:t>Click to edit Master text styles</a:t>
            </a:r>
          </a:p>
        </p:txBody>
      </p:sp>
    </p:spTree>
    <p:extLst>
      <p:ext uri="{BB962C8B-B14F-4D97-AF65-F5344CB8AC3E}">
        <p14:creationId xmlns:p14="http://schemas.microsoft.com/office/powerpoint/2010/main" val="334563553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52601"/>
            <a:ext cx="4040188" cy="304801"/>
          </a:xfrm>
          <a:solidFill>
            <a:schemeClr val="accent5">
              <a:lumMod val="20000"/>
              <a:lumOff val="80000"/>
              <a:alpha val="39000"/>
            </a:schemeClr>
          </a:solidFill>
        </p:spPr>
        <p:txBody>
          <a:bodyPr tIns="274320" anchor="b">
            <a:noAutofit/>
          </a:bodyPr>
          <a:lstStyle>
            <a:lvl1pPr marL="0" indent="0">
              <a:buNone/>
              <a:defRPr sz="18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057401"/>
            <a:ext cx="4040188" cy="4068763"/>
          </a:xfrm>
        </p:spPr>
        <p:txBody>
          <a:bodyPr/>
          <a:lstStyle>
            <a:lvl1pPr>
              <a:lnSpc>
                <a:spcPct val="100000"/>
              </a:lnSpc>
              <a:buClr>
                <a:schemeClr val="accent1">
                  <a:lumMod val="20000"/>
                  <a:lumOff val="80000"/>
                </a:schemeClr>
              </a:buClr>
              <a:defRPr sz="2000"/>
            </a:lvl1pPr>
            <a:lvl2pPr>
              <a:lnSpc>
                <a:spcPct val="100000"/>
              </a:lnSpc>
              <a:buClr>
                <a:schemeClr val="accent1">
                  <a:lumMod val="20000"/>
                  <a:lumOff val="80000"/>
                </a:schemeClr>
              </a:buClr>
              <a:defRPr sz="2000"/>
            </a:lvl2pPr>
            <a:lvl3pPr>
              <a:lnSpc>
                <a:spcPct val="100000"/>
              </a:lnSpc>
              <a:buClr>
                <a:schemeClr val="accent1">
                  <a:lumMod val="20000"/>
                  <a:lumOff val="80000"/>
                </a:schemeClr>
              </a:buClr>
              <a:defRPr sz="1800"/>
            </a:lvl3pPr>
            <a:lvl4pPr>
              <a:lnSpc>
                <a:spcPct val="100000"/>
              </a:lnSpc>
              <a:buClr>
                <a:schemeClr val="accent1">
                  <a:lumMod val="20000"/>
                  <a:lumOff val="80000"/>
                </a:schemeClr>
              </a:buClr>
              <a:defRPr sz="1600"/>
            </a:lvl4pPr>
            <a:lvl5pPr>
              <a:lnSpc>
                <a:spcPct val="100000"/>
              </a:lnSpc>
              <a:buClr>
                <a:schemeClr val="accent1">
                  <a:lumMod val="20000"/>
                  <a:lumOff val="80000"/>
                </a:schemeClr>
              </a:buCl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4645027" y="2057401"/>
            <a:ext cx="4041775" cy="4068763"/>
          </a:xfrm>
        </p:spPr>
        <p:txBody>
          <a:bodyPr/>
          <a:lstStyle>
            <a:lvl1pPr>
              <a:buClr>
                <a:schemeClr val="accent1">
                  <a:lumMod val="20000"/>
                  <a:lumOff val="80000"/>
                </a:schemeClr>
              </a:buClr>
              <a:defRPr sz="2000"/>
            </a:lvl1pPr>
            <a:lvl2pPr>
              <a:buClr>
                <a:schemeClr val="accent1">
                  <a:lumMod val="20000"/>
                  <a:lumOff val="80000"/>
                </a:schemeClr>
              </a:buClr>
              <a:defRPr sz="2000"/>
            </a:lvl2pPr>
            <a:lvl3pPr>
              <a:buClr>
                <a:schemeClr val="accent1">
                  <a:lumMod val="20000"/>
                  <a:lumOff val="80000"/>
                </a:schemeClr>
              </a:buClr>
              <a:defRPr sz="1800"/>
            </a:lvl3pPr>
            <a:lvl4pPr>
              <a:buClr>
                <a:schemeClr val="accent1">
                  <a:lumMod val="20000"/>
                  <a:lumOff val="80000"/>
                </a:schemeClr>
              </a:buClr>
              <a:defRPr sz="1600"/>
            </a:lvl4pPr>
            <a:lvl5pPr>
              <a:buClr>
                <a:schemeClr val="accent1">
                  <a:lumMod val="20000"/>
                  <a:lumOff val="80000"/>
                </a:schemeClr>
              </a:buCl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2"/>
          <p:cNvSpPr>
            <a:spLocks noGrp="1"/>
          </p:cNvSpPr>
          <p:nvPr>
            <p:ph type="body" idx="12"/>
          </p:nvPr>
        </p:nvSpPr>
        <p:spPr>
          <a:xfrm>
            <a:off x="4648200" y="1752602"/>
            <a:ext cx="4040188" cy="304801"/>
          </a:xfrm>
          <a:solidFill>
            <a:schemeClr val="accent5">
              <a:lumMod val="20000"/>
              <a:lumOff val="80000"/>
              <a:alpha val="39000"/>
            </a:schemeClr>
          </a:solidFill>
        </p:spPr>
        <p:txBody>
          <a:bodyPr tIns="274320" anchor="b">
            <a:noAutofit/>
          </a:bodyPr>
          <a:lstStyle>
            <a:lvl1pPr marL="0" indent="0">
              <a:buNone/>
              <a:defRPr sz="18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Slide Number Placeholder 9"/>
          <p:cNvSpPr>
            <a:spLocks noGrp="1"/>
          </p:cNvSpPr>
          <p:nvPr>
            <p:ph type="sldNum"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582BD6-FC20-4557-852B-8433F8572D30}" type="slidenum">
              <a:rPr kumimoji="0" lang="en-US" sz="1200" b="1" i="0" u="none" strike="noStrike" kern="1200" cap="none" spc="0" normalizeH="0" baseline="0" noProof="0" smtClean="0">
                <a:ln>
                  <a:noFill/>
                </a:ln>
                <a:solidFill>
                  <a:srgbClr val="002060"/>
                </a:solidFill>
                <a:effectLst/>
                <a:uLnTx/>
                <a:uFillTx/>
                <a:latin typeface="Segoe UI" pitchFamily="34" charset="0"/>
                <a:ea typeface="+mn-ea"/>
                <a:cs typeface="Segoe UI"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dirty="0">
              <a:ln>
                <a:noFill/>
              </a:ln>
              <a:solidFill>
                <a:srgbClr val="002060"/>
              </a:solidFill>
              <a:effectLst/>
              <a:uLnTx/>
              <a:uFillTx/>
              <a:latin typeface="Segoe UI" pitchFamily="34" charset="0"/>
              <a:ea typeface="+mn-ea"/>
              <a:cs typeface="Segoe UI" pitchFamily="34" charset="0"/>
            </a:endParaRPr>
          </a:p>
        </p:txBody>
      </p:sp>
      <p:sp>
        <p:nvSpPr>
          <p:cNvPr id="11" name="Footer Placeholder 10"/>
          <p:cNvSpPr>
            <a:spLocks noGrp="1"/>
          </p:cNvSpPr>
          <p:nvPr>
            <p:ph type="ftr"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2060"/>
              </a:solidFill>
              <a:effectLst/>
              <a:uLnTx/>
              <a:uFillTx/>
              <a:latin typeface="Segoe UI" pitchFamily="34" charset="0"/>
              <a:ea typeface="+mn-ea"/>
              <a:cs typeface="Segoe UI" pitchFamily="34" charset="0"/>
            </a:endParaRPr>
          </a:p>
        </p:txBody>
      </p:sp>
      <p:sp>
        <p:nvSpPr>
          <p:cNvPr id="17" name="Title 16"/>
          <p:cNvSpPr>
            <a:spLocks noGrp="1"/>
          </p:cNvSpPr>
          <p:nvPr>
            <p:ph type="title"/>
          </p:nvPr>
        </p:nvSpPr>
        <p:spPr/>
        <p:txBody>
          <a:bodyPr/>
          <a:lstStyle/>
          <a:p>
            <a:r>
              <a:rPr lang="en-US" smtClean="0"/>
              <a:t>Click to edit Master title style</a:t>
            </a:r>
            <a:endParaRPr lang="en-US"/>
          </a:p>
        </p:txBody>
      </p:sp>
      <p:sp>
        <p:nvSpPr>
          <p:cNvPr id="18" name="Text Placeholder 10"/>
          <p:cNvSpPr>
            <a:spLocks noGrp="1"/>
          </p:cNvSpPr>
          <p:nvPr>
            <p:ph type="body" sz="quarter" idx="13"/>
          </p:nvPr>
        </p:nvSpPr>
        <p:spPr>
          <a:xfrm>
            <a:off x="533400" y="974400"/>
            <a:ext cx="8251200" cy="457200"/>
          </a:xfrm>
        </p:spPr>
        <p:txBody>
          <a:bodyPr>
            <a:normAutofit/>
          </a:bodyPr>
          <a:lstStyle>
            <a:lvl1pPr>
              <a:buFontTx/>
              <a:buNone/>
              <a:defRPr sz="2400"/>
            </a:lvl1pPr>
          </a:lstStyle>
          <a:p>
            <a:pPr lvl="0"/>
            <a:r>
              <a:rPr lang="en-US" smtClean="0"/>
              <a:t>Click to edit Master text styles</a:t>
            </a:r>
          </a:p>
        </p:txBody>
      </p:sp>
    </p:spTree>
    <p:extLst>
      <p:ext uri="{BB962C8B-B14F-4D97-AF65-F5344CB8AC3E}">
        <p14:creationId xmlns:p14="http://schemas.microsoft.com/office/powerpoint/2010/main" val="48090226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Slide Number Placeholder 8"/>
          <p:cNvSpPr>
            <a:spLocks noGrp="1"/>
          </p:cNvSpPr>
          <p:nvPr>
            <p:ph type="sldNum"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582BD6-FC20-4557-852B-8433F8572D30}" type="slidenum">
              <a:rPr kumimoji="0" lang="en-US" sz="1200" b="1" i="0" u="none" strike="noStrike" kern="1200" cap="none" spc="0" normalizeH="0" baseline="0" noProof="0" smtClean="0">
                <a:ln>
                  <a:noFill/>
                </a:ln>
                <a:solidFill>
                  <a:srgbClr val="002060"/>
                </a:solidFill>
                <a:effectLst/>
                <a:uLnTx/>
                <a:uFillTx/>
                <a:latin typeface="Segoe UI" pitchFamily="34" charset="0"/>
                <a:ea typeface="+mn-ea"/>
                <a:cs typeface="Segoe UI"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dirty="0">
              <a:ln>
                <a:noFill/>
              </a:ln>
              <a:solidFill>
                <a:srgbClr val="002060"/>
              </a:solidFill>
              <a:effectLst/>
              <a:uLnTx/>
              <a:uFillTx/>
              <a:latin typeface="Segoe UI" pitchFamily="34" charset="0"/>
              <a:ea typeface="+mn-ea"/>
              <a:cs typeface="Segoe UI" pitchFamily="34" charset="0"/>
            </a:endParaRPr>
          </a:p>
        </p:txBody>
      </p:sp>
      <p:sp>
        <p:nvSpPr>
          <p:cNvPr id="10" name="Footer Placeholder 9"/>
          <p:cNvSpPr>
            <a:spLocks noGrp="1"/>
          </p:cNvSpPr>
          <p:nvPr>
            <p:ph type="ftr"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2060"/>
              </a:solidFill>
              <a:effectLst/>
              <a:uLnTx/>
              <a:uFillTx/>
              <a:latin typeface="Segoe UI" pitchFamily="34" charset="0"/>
              <a:ea typeface="+mn-ea"/>
              <a:cs typeface="Segoe UI" pitchFamily="34" charset="0"/>
            </a:endParaRPr>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4" name="Text Placeholder 10"/>
          <p:cNvSpPr>
            <a:spLocks noGrp="1"/>
          </p:cNvSpPr>
          <p:nvPr>
            <p:ph type="body" sz="quarter" idx="13"/>
          </p:nvPr>
        </p:nvSpPr>
        <p:spPr>
          <a:xfrm>
            <a:off x="533400" y="974400"/>
            <a:ext cx="8251200" cy="457200"/>
          </a:xfrm>
        </p:spPr>
        <p:txBody>
          <a:bodyPr>
            <a:normAutofit/>
          </a:bodyPr>
          <a:lstStyle>
            <a:lvl1pPr>
              <a:buFontTx/>
              <a:buNone/>
              <a:defRPr sz="2400"/>
            </a:lvl1pPr>
          </a:lstStyle>
          <a:p>
            <a:pPr lvl="0"/>
            <a:r>
              <a:rPr lang="en-US" smtClean="0"/>
              <a:t>Click to edit Master text styles</a:t>
            </a:r>
          </a:p>
        </p:txBody>
      </p:sp>
    </p:spTree>
    <p:extLst>
      <p:ext uri="{BB962C8B-B14F-4D97-AF65-F5344CB8AC3E}">
        <p14:creationId xmlns:p14="http://schemas.microsoft.com/office/powerpoint/2010/main" val="52479412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582BD6-FC20-4557-852B-8433F8572D30}" type="slidenum">
              <a:rPr kumimoji="0" lang="en-US" sz="1200" b="1" i="0" u="none" strike="noStrike" kern="1200" cap="none" spc="0" normalizeH="0" baseline="0" noProof="0" smtClean="0">
                <a:ln>
                  <a:noFill/>
                </a:ln>
                <a:solidFill>
                  <a:srgbClr val="002060"/>
                </a:solidFill>
                <a:effectLst/>
                <a:uLnTx/>
                <a:uFillTx/>
                <a:latin typeface="Segoe UI" pitchFamily="34" charset="0"/>
                <a:ea typeface="+mn-ea"/>
                <a:cs typeface="Segoe UI"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dirty="0">
              <a:ln>
                <a:noFill/>
              </a:ln>
              <a:solidFill>
                <a:srgbClr val="002060"/>
              </a:solidFill>
              <a:effectLst/>
              <a:uLnTx/>
              <a:uFillTx/>
              <a:latin typeface="Segoe UI" pitchFamily="34" charset="0"/>
              <a:ea typeface="+mn-ea"/>
              <a:cs typeface="Segoe UI" pitchFamily="34" charset="0"/>
            </a:endParaRPr>
          </a:p>
        </p:txBody>
      </p:sp>
      <p:sp>
        <p:nvSpPr>
          <p:cNvPr id="6" name="Footer Placeholder 5"/>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2060"/>
              </a:solidFill>
              <a:effectLst/>
              <a:uLnTx/>
              <a:uFillTx/>
              <a:latin typeface="Segoe UI" pitchFamily="34" charset="0"/>
              <a:ea typeface="+mn-ea"/>
              <a:cs typeface="Segoe UI" pitchFamily="34" charset="0"/>
            </a:endParaRPr>
          </a:p>
        </p:txBody>
      </p:sp>
    </p:spTree>
    <p:extLst>
      <p:ext uri="{BB962C8B-B14F-4D97-AF65-F5344CB8AC3E}">
        <p14:creationId xmlns:p14="http://schemas.microsoft.com/office/powerpoint/2010/main" val="322815149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447800"/>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602" y="1752601"/>
            <a:ext cx="28559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Slide Number Placeholder 11"/>
          <p:cNvSpPr>
            <a:spLocks noGrp="1"/>
          </p:cNvSpPr>
          <p:nvPr>
            <p:ph type="sldNum"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582BD6-FC20-4557-852B-8433F8572D30}" type="slidenum">
              <a:rPr kumimoji="0" lang="en-US" sz="1200" b="1" i="0" u="none" strike="noStrike" kern="1200" cap="none" spc="0" normalizeH="0" baseline="0" noProof="0" smtClean="0">
                <a:ln>
                  <a:noFill/>
                </a:ln>
                <a:solidFill>
                  <a:srgbClr val="002060"/>
                </a:solidFill>
                <a:effectLst/>
                <a:uLnTx/>
                <a:uFillTx/>
                <a:latin typeface="Segoe UI" pitchFamily="34" charset="0"/>
                <a:ea typeface="+mn-ea"/>
                <a:cs typeface="Segoe UI"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dirty="0">
              <a:ln>
                <a:noFill/>
              </a:ln>
              <a:solidFill>
                <a:srgbClr val="002060"/>
              </a:solidFill>
              <a:effectLst/>
              <a:uLnTx/>
              <a:uFillTx/>
              <a:latin typeface="Segoe UI" pitchFamily="34" charset="0"/>
              <a:ea typeface="+mn-ea"/>
              <a:cs typeface="Segoe UI" pitchFamily="34" charset="0"/>
            </a:endParaRPr>
          </a:p>
        </p:txBody>
      </p:sp>
      <p:sp>
        <p:nvSpPr>
          <p:cNvPr id="13" name="Footer Placeholder 12"/>
          <p:cNvSpPr>
            <a:spLocks noGrp="1"/>
          </p:cNvSpPr>
          <p:nvPr>
            <p:ph type="ftr"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2060"/>
              </a:solidFill>
              <a:effectLst/>
              <a:uLnTx/>
              <a:uFillTx/>
              <a:latin typeface="Segoe UI" pitchFamily="34" charset="0"/>
              <a:ea typeface="+mn-ea"/>
              <a:cs typeface="Segoe UI" pitchFamily="34" charset="0"/>
            </a:endParaRPr>
          </a:p>
        </p:txBody>
      </p:sp>
      <p:sp>
        <p:nvSpPr>
          <p:cNvPr id="14" name="Title 13"/>
          <p:cNvSpPr>
            <a:spLocks noGrp="1"/>
          </p:cNvSpPr>
          <p:nvPr>
            <p:ph type="title"/>
          </p:nvPr>
        </p:nvSpPr>
        <p:spPr/>
        <p:txBody>
          <a:bodyPr/>
          <a:lstStyle/>
          <a:p>
            <a:r>
              <a:rPr lang="en-US" smtClean="0"/>
              <a:t>Click to edit Master title style</a:t>
            </a:r>
            <a:endParaRPr lang="en-US"/>
          </a:p>
        </p:txBody>
      </p:sp>
      <p:sp>
        <p:nvSpPr>
          <p:cNvPr id="15" name="Text Placeholder 10"/>
          <p:cNvSpPr>
            <a:spLocks noGrp="1"/>
          </p:cNvSpPr>
          <p:nvPr>
            <p:ph type="body" sz="quarter" idx="13"/>
          </p:nvPr>
        </p:nvSpPr>
        <p:spPr>
          <a:xfrm>
            <a:off x="533400" y="974400"/>
            <a:ext cx="8251200" cy="457200"/>
          </a:xfrm>
        </p:spPr>
        <p:txBody>
          <a:bodyPr>
            <a:normAutofit/>
          </a:bodyPr>
          <a:lstStyle>
            <a:lvl1pPr>
              <a:buFontTx/>
              <a:buNone/>
              <a:defRPr sz="2400"/>
            </a:lvl1pPr>
          </a:lstStyle>
          <a:p>
            <a:pPr lvl="0"/>
            <a:r>
              <a:rPr lang="en-US" smtClean="0"/>
              <a:t>Click to edit Master text styles</a:t>
            </a:r>
          </a:p>
        </p:txBody>
      </p:sp>
    </p:spTree>
    <p:extLst>
      <p:ext uri="{BB962C8B-B14F-4D97-AF65-F5344CB8AC3E}">
        <p14:creationId xmlns:p14="http://schemas.microsoft.com/office/powerpoint/2010/main" val="261963337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181600"/>
            <a:ext cx="3962400" cy="338139"/>
          </a:xfrm>
        </p:spPr>
        <p:txBody>
          <a:bodyPr anchor="b"/>
          <a:lstStyle>
            <a:lvl1pPr algn="l">
              <a:defRPr sz="1800" b="1"/>
            </a:lvl1pPr>
          </a:lstStyle>
          <a:p>
            <a:r>
              <a:rPr lang="en-US" smtClean="0"/>
              <a:t>Click to edit Master title style</a:t>
            </a:r>
            <a:endParaRPr lang="en-US" dirty="0"/>
          </a:p>
        </p:txBody>
      </p:sp>
      <p:sp>
        <p:nvSpPr>
          <p:cNvPr id="3" name="Picture Placeholder 2"/>
          <p:cNvSpPr>
            <a:spLocks noGrp="1"/>
          </p:cNvSpPr>
          <p:nvPr>
            <p:ph type="pic" idx="1"/>
          </p:nvPr>
        </p:nvSpPr>
        <p:spPr>
          <a:xfrm>
            <a:off x="0" y="381000"/>
            <a:ext cx="9144000" cy="4724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457200" y="5486401"/>
            <a:ext cx="3962400" cy="804863"/>
          </a:xfrm>
        </p:spPr>
        <p:txBody>
          <a:bodyPr>
            <a:normAutofit/>
          </a:bodyPr>
          <a:lstStyle>
            <a:lvl1pPr marL="0" indent="0">
              <a:lnSpc>
                <a:spcPts val="1400"/>
              </a:lnSpc>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Slide Number Placeholder 7"/>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582BD6-FC20-4557-852B-8433F8572D30}" type="slidenum">
              <a:rPr kumimoji="0" lang="en-US" sz="1200" b="1" i="0" u="none" strike="noStrike" kern="1200" cap="none" spc="0" normalizeH="0" baseline="0" noProof="0" smtClean="0">
                <a:ln>
                  <a:noFill/>
                </a:ln>
                <a:solidFill>
                  <a:srgbClr val="002060"/>
                </a:solidFill>
                <a:effectLst/>
                <a:uLnTx/>
                <a:uFillTx/>
                <a:latin typeface="Segoe UI" pitchFamily="34" charset="0"/>
                <a:ea typeface="+mn-ea"/>
                <a:cs typeface="Segoe UI"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dirty="0">
              <a:ln>
                <a:noFill/>
              </a:ln>
              <a:solidFill>
                <a:srgbClr val="002060"/>
              </a:solidFill>
              <a:effectLst/>
              <a:uLnTx/>
              <a:uFillTx/>
              <a:latin typeface="Segoe UI" pitchFamily="34" charset="0"/>
              <a:ea typeface="+mn-ea"/>
              <a:cs typeface="Segoe UI" pitchFamily="34" charset="0"/>
            </a:endParaRPr>
          </a:p>
        </p:txBody>
      </p:sp>
      <p:sp>
        <p:nvSpPr>
          <p:cNvPr id="9" name="Footer Placeholder 8"/>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2060"/>
              </a:solidFill>
              <a:effectLst/>
              <a:uLnTx/>
              <a:uFillTx/>
              <a:latin typeface="Segoe UI" pitchFamily="34" charset="0"/>
              <a:ea typeface="+mn-ea"/>
              <a:cs typeface="Segoe UI" pitchFamily="34" charset="0"/>
            </a:endParaRPr>
          </a:p>
        </p:txBody>
      </p:sp>
    </p:spTree>
    <p:extLst>
      <p:ext uri="{BB962C8B-B14F-4D97-AF65-F5344CB8AC3E}">
        <p14:creationId xmlns:p14="http://schemas.microsoft.com/office/powerpoint/2010/main" val="303212757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5" name="Rectangle 104"/>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reeform 7"/>
          <p:cNvSpPr>
            <a:spLocks/>
          </p:cNvSpPr>
          <p:nvPr userDrawn="1"/>
        </p:nvSpPr>
        <p:spPr bwMode="auto">
          <a:xfrm>
            <a:off x="8054975" y="0"/>
            <a:ext cx="1089025" cy="2663164"/>
          </a:xfrm>
          <a:custGeom>
            <a:avLst/>
            <a:gdLst/>
            <a:ahLst/>
            <a:cxnLst>
              <a:cxn ang="0">
                <a:pos x="0" y="0"/>
              </a:cxn>
              <a:cxn ang="0">
                <a:pos x="1432" y="0"/>
              </a:cxn>
              <a:cxn ang="0">
                <a:pos x="1432" y="3492"/>
              </a:cxn>
              <a:cxn ang="0">
                <a:pos x="1419" y="3252"/>
              </a:cxn>
              <a:cxn ang="0">
                <a:pos x="1406" y="3024"/>
              </a:cxn>
              <a:cxn ang="0">
                <a:pos x="1393" y="2807"/>
              </a:cxn>
              <a:cxn ang="0">
                <a:pos x="1379" y="2601"/>
              </a:cxn>
              <a:cxn ang="0">
                <a:pos x="1364" y="2407"/>
              </a:cxn>
              <a:cxn ang="0">
                <a:pos x="1348" y="2222"/>
              </a:cxn>
              <a:cxn ang="0">
                <a:pos x="1330" y="2047"/>
              </a:cxn>
              <a:cxn ang="0">
                <a:pos x="1311" y="1881"/>
              </a:cxn>
              <a:cxn ang="0">
                <a:pos x="1291" y="1726"/>
              </a:cxn>
              <a:cxn ang="0">
                <a:pos x="1268" y="1580"/>
              </a:cxn>
              <a:cxn ang="0">
                <a:pos x="1245" y="1442"/>
              </a:cxn>
              <a:cxn ang="0">
                <a:pos x="1218" y="1313"/>
              </a:cxn>
              <a:cxn ang="0">
                <a:pos x="1190" y="1192"/>
              </a:cxn>
              <a:cxn ang="0">
                <a:pos x="1158" y="1078"/>
              </a:cxn>
              <a:cxn ang="0">
                <a:pos x="1125" y="973"/>
              </a:cxn>
              <a:cxn ang="0">
                <a:pos x="1089" y="873"/>
              </a:cxn>
              <a:cxn ang="0">
                <a:pos x="1049" y="781"/>
              </a:cxn>
              <a:cxn ang="0">
                <a:pos x="1007" y="696"/>
              </a:cxn>
              <a:cxn ang="0">
                <a:pos x="962" y="617"/>
              </a:cxn>
              <a:cxn ang="0">
                <a:pos x="913" y="544"/>
              </a:cxn>
              <a:cxn ang="0">
                <a:pos x="860" y="475"/>
              </a:cxn>
              <a:cxn ang="0">
                <a:pos x="804" y="413"/>
              </a:cxn>
              <a:cxn ang="0">
                <a:pos x="744" y="354"/>
              </a:cxn>
              <a:cxn ang="0">
                <a:pos x="680" y="301"/>
              </a:cxn>
              <a:cxn ang="0">
                <a:pos x="611" y="252"/>
              </a:cxn>
              <a:cxn ang="0">
                <a:pos x="539" y="206"/>
              </a:cxn>
              <a:cxn ang="0">
                <a:pos x="461" y="165"/>
              </a:cxn>
              <a:cxn ang="0">
                <a:pos x="379" y="128"/>
              </a:cxn>
              <a:cxn ang="0">
                <a:pos x="292" y="92"/>
              </a:cxn>
              <a:cxn ang="0">
                <a:pos x="200" y="59"/>
              </a:cxn>
              <a:cxn ang="0">
                <a:pos x="103" y="28"/>
              </a:cxn>
              <a:cxn ang="0">
                <a:pos x="0" y="0"/>
              </a:cxn>
            </a:cxnLst>
            <a:rect l="0" t="0" r="r" b="b"/>
            <a:pathLst>
              <a:path w="1432" h="3492">
                <a:moveTo>
                  <a:pt x="0" y="0"/>
                </a:moveTo>
                <a:lnTo>
                  <a:pt x="1432" y="0"/>
                </a:lnTo>
                <a:lnTo>
                  <a:pt x="1432" y="3492"/>
                </a:lnTo>
                <a:lnTo>
                  <a:pt x="1419" y="3252"/>
                </a:lnTo>
                <a:lnTo>
                  <a:pt x="1406" y="3024"/>
                </a:lnTo>
                <a:lnTo>
                  <a:pt x="1393" y="2807"/>
                </a:lnTo>
                <a:lnTo>
                  <a:pt x="1379" y="2601"/>
                </a:lnTo>
                <a:lnTo>
                  <a:pt x="1364" y="2407"/>
                </a:lnTo>
                <a:lnTo>
                  <a:pt x="1348" y="2222"/>
                </a:lnTo>
                <a:lnTo>
                  <a:pt x="1330" y="2047"/>
                </a:lnTo>
                <a:lnTo>
                  <a:pt x="1311" y="1881"/>
                </a:lnTo>
                <a:lnTo>
                  <a:pt x="1291" y="1726"/>
                </a:lnTo>
                <a:lnTo>
                  <a:pt x="1268" y="1580"/>
                </a:lnTo>
                <a:lnTo>
                  <a:pt x="1245" y="1442"/>
                </a:lnTo>
                <a:lnTo>
                  <a:pt x="1218" y="1313"/>
                </a:lnTo>
                <a:lnTo>
                  <a:pt x="1190" y="1192"/>
                </a:lnTo>
                <a:lnTo>
                  <a:pt x="1158" y="1078"/>
                </a:lnTo>
                <a:lnTo>
                  <a:pt x="1125" y="973"/>
                </a:lnTo>
                <a:lnTo>
                  <a:pt x="1089" y="873"/>
                </a:lnTo>
                <a:lnTo>
                  <a:pt x="1049" y="781"/>
                </a:lnTo>
                <a:lnTo>
                  <a:pt x="1007" y="696"/>
                </a:lnTo>
                <a:lnTo>
                  <a:pt x="962" y="617"/>
                </a:lnTo>
                <a:lnTo>
                  <a:pt x="913" y="544"/>
                </a:lnTo>
                <a:lnTo>
                  <a:pt x="860" y="475"/>
                </a:lnTo>
                <a:lnTo>
                  <a:pt x="804" y="413"/>
                </a:lnTo>
                <a:lnTo>
                  <a:pt x="744" y="354"/>
                </a:lnTo>
                <a:lnTo>
                  <a:pt x="680" y="301"/>
                </a:lnTo>
                <a:lnTo>
                  <a:pt x="611" y="252"/>
                </a:lnTo>
                <a:lnTo>
                  <a:pt x="539" y="206"/>
                </a:lnTo>
                <a:lnTo>
                  <a:pt x="461" y="165"/>
                </a:lnTo>
                <a:lnTo>
                  <a:pt x="379" y="128"/>
                </a:lnTo>
                <a:lnTo>
                  <a:pt x="292" y="92"/>
                </a:lnTo>
                <a:lnTo>
                  <a:pt x="200" y="59"/>
                </a:lnTo>
                <a:lnTo>
                  <a:pt x="103" y="28"/>
                </a:lnTo>
                <a:lnTo>
                  <a:pt x="0" y="0"/>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6" name="Freeform 105"/>
          <p:cNvSpPr>
            <a:spLocks/>
          </p:cNvSpPr>
          <p:nvPr userDrawn="1"/>
        </p:nvSpPr>
        <p:spPr bwMode="auto">
          <a:xfrm>
            <a:off x="1295400" y="5715000"/>
            <a:ext cx="6858000" cy="914400"/>
          </a:xfrm>
          <a:custGeom>
            <a:avLst/>
            <a:gdLst/>
            <a:ahLst/>
            <a:cxnLst>
              <a:cxn ang="0">
                <a:pos x="17264" y="180"/>
              </a:cxn>
              <a:cxn ang="0">
                <a:pos x="16706" y="689"/>
              </a:cxn>
              <a:cxn ang="0">
                <a:pos x="15959" y="1141"/>
              </a:cxn>
              <a:cxn ang="0">
                <a:pos x="15050" y="1535"/>
              </a:cxn>
              <a:cxn ang="0">
                <a:pos x="14003" y="1871"/>
              </a:cxn>
              <a:cxn ang="0">
                <a:pos x="12844" y="2151"/>
              </a:cxn>
              <a:cxn ang="0">
                <a:pos x="11599" y="2374"/>
              </a:cxn>
              <a:cxn ang="0">
                <a:pos x="10294" y="2540"/>
              </a:cxn>
              <a:cxn ang="0">
                <a:pos x="8951" y="2649"/>
              </a:cxn>
              <a:cxn ang="0">
                <a:pos x="7599" y="2704"/>
              </a:cxn>
              <a:cxn ang="0">
                <a:pos x="6264" y="2702"/>
              </a:cxn>
              <a:cxn ang="0">
                <a:pos x="4968" y="2645"/>
              </a:cxn>
              <a:cxn ang="0">
                <a:pos x="3740" y="2534"/>
              </a:cxn>
              <a:cxn ang="0">
                <a:pos x="2603" y="2367"/>
              </a:cxn>
              <a:cxn ang="0">
                <a:pos x="1584" y="2147"/>
              </a:cxn>
              <a:cxn ang="0">
                <a:pos x="708" y="1871"/>
              </a:cxn>
              <a:cxn ang="0">
                <a:pos x="0" y="1543"/>
              </a:cxn>
              <a:cxn ang="0">
                <a:pos x="341" y="1635"/>
              </a:cxn>
              <a:cxn ang="0">
                <a:pos x="1155" y="1920"/>
              </a:cxn>
              <a:cxn ang="0">
                <a:pos x="2121" y="2151"/>
              </a:cxn>
              <a:cxn ang="0">
                <a:pos x="3215" y="2331"/>
              </a:cxn>
              <a:cxn ang="0">
                <a:pos x="4413" y="2457"/>
              </a:cxn>
              <a:cxn ang="0">
                <a:pos x="5686" y="2531"/>
              </a:cxn>
              <a:cxn ang="0">
                <a:pos x="7011" y="2550"/>
              </a:cxn>
              <a:cxn ang="0">
                <a:pos x="8361" y="2515"/>
              </a:cxn>
              <a:cxn ang="0">
                <a:pos x="9712" y="2426"/>
              </a:cxn>
              <a:cxn ang="0">
                <a:pos x="11037" y="2283"/>
              </a:cxn>
              <a:cxn ang="0">
                <a:pos x="12311" y="2084"/>
              </a:cxn>
              <a:cxn ang="0">
                <a:pos x="13509" y="1831"/>
              </a:cxn>
              <a:cxn ang="0">
                <a:pos x="14604" y="1522"/>
              </a:cxn>
              <a:cxn ang="0">
                <a:pos x="15571" y="1158"/>
              </a:cxn>
              <a:cxn ang="0">
                <a:pos x="16386" y="737"/>
              </a:cxn>
              <a:cxn ang="0">
                <a:pos x="17021" y="260"/>
              </a:cxn>
            </a:cxnLst>
            <a:rect l="0" t="0" r="r" b="b"/>
            <a:pathLst>
              <a:path w="17264" h="2710">
                <a:moveTo>
                  <a:pt x="17264" y="0"/>
                </a:moveTo>
                <a:lnTo>
                  <a:pt x="17264" y="180"/>
                </a:lnTo>
                <a:lnTo>
                  <a:pt x="17010" y="442"/>
                </a:lnTo>
                <a:lnTo>
                  <a:pt x="16706" y="689"/>
                </a:lnTo>
                <a:lnTo>
                  <a:pt x="16354" y="923"/>
                </a:lnTo>
                <a:lnTo>
                  <a:pt x="15959" y="1141"/>
                </a:lnTo>
                <a:lnTo>
                  <a:pt x="15524" y="1345"/>
                </a:lnTo>
                <a:lnTo>
                  <a:pt x="15050" y="1535"/>
                </a:lnTo>
                <a:lnTo>
                  <a:pt x="14543" y="1710"/>
                </a:lnTo>
                <a:lnTo>
                  <a:pt x="14003" y="1871"/>
                </a:lnTo>
                <a:lnTo>
                  <a:pt x="13437" y="2018"/>
                </a:lnTo>
                <a:lnTo>
                  <a:pt x="12844" y="2151"/>
                </a:lnTo>
                <a:lnTo>
                  <a:pt x="12232" y="2269"/>
                </a:lnTo>
                <a:lnTo>
                  <a:pt x="11599" y="2374"/>
                </a:lnTo>
                <a:lnTo>
                  <a:pt x="10952" y="2464"/>
                </a:lnTo>
                <a:lnTo>
                  <a:pt x="10294" y="2540"/>
                </a:lnTo>
                <a:lnTo>
                  <a:pt x="9625" y="2602"/>
                </a:lnTo>
                <a:lnTo>
                  <a:pt x="8951" y="2649"/>
                </a:lnTo>
                <a:lnTo>
                  <a:pt x="8275" y="2684"/>
                </a:lnTo>
                <a:lnTo>
                  <a:pt x="7599" y="2704"/>
                </a:lnTo>
                <a:lnTo>
                  <a:pt x="6928" y="2710"/>
                </a:lnTo>
                <a:lnTo>
                  <a:pt x="6264" y="2702"/>
                </a:lnTo>
                <a:lnTo>
                  <a:pt x="5609" y="2681"/>
                </a:lnTo>
                <a:lnTo>
                  <a:pt x="4968" y="2645"/>
                </a:lnTo>
                <a:lnTo>
                  <a:pt x="4344" y="2597"/>
                </a:lnTo>
                <a:lnTo>
                  <a:pt x="3740" y="2534"/>
                </a:lnTo>
                <a:lnTo>
                  <a:pt x="3158" y="2457"/>
                </a:lnTo>
                <a:lnTo>
                  <a:pt x="2603" y="2367"/>
                </a:lnTo>
                <a:lnTo>
                  <a:pt x="2077" y="2264"/>
                </a:lnTo>
                <a:lnTo>
                  <a:pt x="1584" y="2147"/>
                </a:lnTo>
                <a:lnTo>
                  <a:pt x="1126" y="2016"/>
                </a:lnTo>
                <a:lnTo>
                  <a:pt x="708" y="1871"/>
                </a:lnTo>
                <a:lnTo>
                  <a:pt x="331" y="1714"/>
                </a:lnTo>
                <a:lnTo>
                  <a:pt x="0" y="1543"/>
                </a:lnTo>
                <a:lnTo>
                  <a:pt x="0" y="1474"/>
                </a:lnTo>
                <a:lnTo>
                  <a:pt x="341" y="1635"/>
                </a:lnTo>
                <a:lnTo>
                  <a:pt x="727" y="1784"/>
                </a:lnTo>
                <a:lnTo>
                  <a:pt x="1155" y="1920"/>
                </a:lnTo>
                <a:lnTo>
                  <a:pt x="1621" y="2042"/>
                </a:lnTo>
                <a:lnTo>
                  <a:pt x="2121" y="2151"/>
                </a:lnTo>
                <a:lnTo>
                  <a:pt x="2654" y="2249"/>
                </a:lnTo>
                <a:lnTo>
                  <a:pt x="3215" y="2331"/>
                </a:lnTo>
                <a:lnTo>
                  <a:pt x="3803" y="2401"/>
                </a:lnTo>
                <a:lnTo>
                  <a:pt x="4413" y="2457"/>
                </a:lnTo>
                <a:lnTo>
                  <a:pt x="5041" y="2500"/>
                </a:lnTo>
                <a:lnTo>
                  <a:pt x="5686" y="2531"/>
                </a:lnTo>
                <a:lnTo>
                  <a:pt x="6343" y="2547"/>
                </a:lnTo>
                <a:lnTo>
                  <a:pt x="7011" y="2550"/>
                </a:lnTo>
                <a:lnTo>
                  <a:pt x="7685" y="2539"/>
                </a:lnTo>
                <a:lnTo>
                  <a:pt x="8361" y="2515"/>
                </a:lnTo>
                <a:lnTo>
                  <a:pt x="9039" y="2478"/>
                </a:lnTo>
                <a:lnTo>
                  <a:pt x="9712" y="2426"/>
                </a:lnTo>
                <a:lnTo>
                  <a:pt x="10379" y="2361"/>
                </a:lnTo>
                <a:lnTo>
                  <a:pt x="11037" y="2283"/>
                </a:lnTo>
                <a:lnTo>
                  <a:pt x="11682" y="2190"/>
                </a:lnTo>
                <a:lnTo>
                  <a:pt x="12311" y="2084"/>
                </a:lnTo>
                <a:lnTo>
                  <a:pt x="12921" y="1964"/>
                </a:lnTo>
                <a:lnTo>
                  <a:pt x="13509" y="1831"/>
                </a:lnTo>
                <a:lnTo>
                  <a:pt x="14070" y="1683"/>
                </a:lnTo>
                <a:lnTo>
                  <a:pt x="14604" y="1522"/>
                </a:lnTo>
                <a:lnTo>
                  <a:pt x="15105" y="1347"/>
                </a:lnTo>
                <a:lnTo>
                  <a:pt x="15571" y="1158"/>
                </a:lnTo>
                <a:lnTo>
                  <a:pt x="15999" y="954"/>
                </a:lnTo>
                <a:lnTo>
                  <a:pt x="16386" y="737"/>
                </a:lnTo>
                <a:lnTo>
                  <a:pt x="16728" y="506"/>
                </a:lnTo>
                <a:lnTo>
                  <a:pt x="17021" y="260"/>
                </a:lnTo>
                <a:lnTo>
                  <a:pt x="17264" y="0"/>
                </a:lnTo>
                <a:close/>
              </a:path>
            </a:pathLst>
          </a:custGeom>
          <a:gradFill flip="none" rotWithShape="1">
            <a:gsLst>
              <a:gs pos="0">
                <a:schemeClr val="bg1">
                  <a:alpha val="30000"/>
                </a:schemeClr>
              </a:gs>
              <a:gs pos="50000">
                <a:schemeClr val="accent2"/>
              </a:gs>
              <a:gs pos="100000">
                <a:schemeClr val="bg1">
                  <a:alpha val="30000"/>
                </a:schemeClr>
              </a:gs>
            </a:gsLst>
            <a:lin ang="0" scaled="1"/>
            <a:tileRect/>
          </a:gra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2" name="Group 31"/>
          <p:cNvGrpSpPr/>
          <p:nvPr userDrawn="1"/>
        </p:nvGrpSpPr>
        <p:grpSpPr>
          <a:xfrm rot="10800000">
            <a:off x="0" y="4520045"/>
            <a:ext cx="2057400" cy="2337955"/>
            <a:chOff x="7467600" y="0"/>
            <a:chExt cx="1676400" cy="1905000"/>
          </a:xfrm>
        </p:grpSpPr>
        <p:sp>
          <p:nvSpPr>
            <p:cNvPr id="16" name="Teardrop 15"/>
            <p:cNvSpPr/>
            <p:nvPr userDrawn="1"/>
          </p:nvSpPr>
          <p:spPr>
            <a:xfrm>
              <a:off x="7620000" y="381000"/>
              <a:ext cx="1524000" cy="1524000"/>
            </a:xfrm>
            <a:prstGeom prst="teardrop">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ardrop 14"/>
            <p:cNvSpPr/>
            <p:nvPr userDrawn="1"/>
          </p:nvSpPr>
          <p:spPr>
            <a:xfrm>
              <a:off x="7467600" y="0"/>
              <a:ext cx="1143000" cy="1143000"/>
            </a:xfrm>
            <a:prstGeom prst="teardrop">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ardrop 13"/>
            <p:cNvSpPr/>
            <p:nvPr userDrawn="1"/>
          </p:nvSpPr>
          <p:spPr>
            <a:xfrm>
              <a:off x="7772400" y="0"/>
              <a:ext cx="1371600" cy="1371600"/>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1" name="Group 30"/>
          <p:cNvGrpSpPr/>
          <p:nvPr userDrawn="1"/>
        </p:nvGrpSpPr>
        <p:grpSpPr>
          <a:xfrm>
            <a:off x="6781801" y="3975905"/>
            <a:ext cx="2033178" cy="2590798"/>
            <a:chOff x="5123427" y="2586247"/>
            <a:chExt cx="3113140" cy="3966952"/>
          </a:xfrm>
        </p:grpSpPr>
        <p:sp>
          <p:nvSpPr>
            <p:cNvPr id="1034" name="Freeform 10"/>
            <p:cNvSpPr>
              <a:spLocks/>
            </p:cNvSpPr>
            <p:nvPr userDrawn="1"/>
          </p:nvSpPr>
          <p:spPr bwMode="auto">
            <a:xfrm>
              <a:off x="5123427" y="2633869"/>
              <a:ext cx="1201172" cy="3890755"/>
            </a:xfrm>
            <a:custGeom>
              <a:avLst/>
              <a:gdLst/>
              <a:ahLst/>
              <a:cxnLst>
                <a:cxn ang="0">
                  <a:pos x="272" y="264"/>
                </a:cxn>
                <a:cxn ang="0">
                  <a:pos x="256" y="324"/>
                </a:cxn>
                <a:cxn ang="0">
                  <a:pos x="252" y="382"/>
                </a:cxn>
                <a:cxn ang="0">
                  <a:pos x="248" y="446"/>
                </a:cxn>
                <a:cxn ang="0">
                  <a:pos x="254" y="478"/>
                </a:cxn>
                <a:cxn ang="0">
                  <a:pos x="254" y="530"/>
                </a:cxn>
                <a:cxn ang="0">
                  <a:pos x="234" y="606"/>
                </a:cxn>
                <a:cxn ang="0">
                  <a:pos x="208" y="746"/>
                </a:cxn>
                <a:cxn ang="0">
                  <a:pos x="206" y="814"/>
                </a:cxn>
                <a:cxn ang="0">
                  <a:pos x="198" y="830"/>
                </a:cxn>
                <a:cxn ang="0">
                  <a:pos x="208" y="844"/>
                </a:cxn>
                <a:cxn ang="0">
                  <a:pos x="240" y="860"/>
                </a:cxn>
                <a:cxn ang="0">
                  <a:pos x="240" y="876"/>
                </a:cxn>
                <a:cxn ang="0">
                  <a:pos x="234" y="882"/>
                </a:cxn>
                <a:cxn ang="0">
                  <a:pos x="212" y="888"/>
                </a:cxn>
                <a:cxn ang="0">
                  <a:pos x="194" y="882"/>
                </a:cxn>
                <a:cxn ang="0">
                  <a:pos x="164" y="872"/>
                </a:cxn>
                <a:cxn ang="0">
                  <a:pos x="152" y="884"/>
                </a:cxn>
                <a:cxn ang="0">
                  <a:pos x="120" y="894"/>
                </a:cxn>
                <a:cxn ang="0">
                  <a:pos x="92" y="886"/>
                </a:cxn>
                <a:cxn ang="0">
                  <a:pos x="86" y="880"/>
                </a:cxn>
                <a:cxn ang="0">
                  <a:pos x="84" y="852"/>
                </a:cxn>
                <a:cxn ang="0">
                  <a:pos x="70" y="842"/>
                </a:cxn>
                <a:cxn ang="0">
                  <a:pos x="72" y="814"/>
                </a:cxn>
                <a:cxn ang="0">
                  <a:pos x="60" y="766"/>
                </a:cxn>
                <a:cxn ang="0">
                  <a:pos x="52" y="694"/>
                </a:cxn>
                <a:cxn ang="0">
                  <a:pos x="50" y="626"/>
                </a:cxn>
                <a:cxn ang="0">
                  <a:pos x="50" y="500"/>
                </a:cxn>
                <a:cxn ang="0">
                  <a:pos x="42" y="432"/>
                </a:cxn>
                <a:cxn ang="0">
                  <a:pos x="36" y="422"/>
                </a:cxn>
                <a:cxn ang="0">
                  <a:pos x="42" y="414"/>
                </a:cxn>
                <a:cxn ang="0">
                  <a:pos x="36" y="406"/>
                </a:cxn>
                <a:cxn ang="0">
                  <a:pos x="24" y="392"/>
                </a:cxn>
                <a:cxn ang="0">
                  <a:pos x="12" y="366"/>
                </a:cxn>
                <a:cxn ang="0">
                  <a:pos x="4" y="338"/>
                </a:cxn>
                <a:cxn ang="0">
                  <a:pos x="4" y="272"/>
                </a:cxn>
                <a:cxn ang="0">
                  <a:pos x="30" y="186"/>
                </a:cxn>
                <a:cxn ang="0">
                  <a:pos x="66" y="142"/>
                </a:cxn>
                <a:cxn ang="0">
                  <a:pos x="114" y="128"/>
                </a:cxn>
                <a:cxn ang="0">
                  <a:pos x="128" y="126"/>
                </a:cxn>
                <a:cxn ang="0">
                  <a:pos x="142" y="128"/>
                </a:cxn>
                <a:cxn ang="0">
                  <a:pos x="152" y="100"/>
                </a:cxn>
                <a:cxn ang="0">
                  <a:pos x="146" y="88"/>
                </a:cxn>
                <a:cxn ang="0">
                  <a:pos x="146" y="72"/>
                </a:cxn>
                <a:cxn ang="0">
                  <a:pos x="152" y="60"/>
                </a:cxn>
                <a:cxn ang="0">
                  <a:pos x="144" y="42"/>
                </a:cxn>
                <a:cxn ang="0">
                  <a:pos x="146" y="34"/>
                </a:cxn>
                <a:cxn ang="0">
                  <a:pos x="168" y="8"/>
                </a:cxn>
                <a:cxn ang="0">
                  <a:pos x="186" y="4"/>
                </a:cxn>
                <a:cxn ang="0">
                  <a:pos x="192" y="2"/>
                </a:cxn>
                <a:cxn ang="0">
                  <a:pos x="220" y="6"/>
                </a:cxn>
                <a:cxn ang="0">
                  <a:pos x="232" y="16"/>
                </a:cxn>
                <a:cxn ang="0">
                  <a:pos x="248" y="38"/>
                </a:cxn>
                <a:cxn ang="0">
                  <a:pos x="250" y="64"/>
                </a:cxn>
                <a:cxn ang="0">
                  <a:pos x="240" y="70"/>
                </a:cxn>
                <a:cxn ang="0">
                  <a:pos x="232" y="88"/>
                </a:cxn>
                <a:cxn ang="0">
                  <a:pos x="214" y="128"/>
                </a:cxn>
                <a:cxn ang="0">
                  <a:pos x="220" y="150"/>
                </a:cxn>
                <a:cxn ang="0">
                  <a:pos x="256" y="172"/>
                </a:cxn>
                <a:cxn ang="0">
                  <a:pos x="276" y="216"/>
                </a:cxn>
              </a:cxnLst>
              <a:rect l="0" t="0" r="r" b="b"/>
              <a:pathLst>
                <a:path w="276" h="894">
                  <a:moveTo>
                    <a:pt x="276" y="216"/>
                  </a:moveTo>
                  <a:lnTo>
                    <a:pt x="276" y="216"/>
                  </a:lnTo>
                  <a:lnTo>
                    <a:pt x="272" y="264"/>
                  </a:lnTo>
                  <a:lnTo>
                    <a:pt x="272" y="264"/>
                  </a:lnTo>
                  <a:lnTo>
                    <a:pt x="256" y="324"/>
                  </a:lnTo>
                  <a:lnTo>
                    <a:pt x="256" y="324"/>
                  </a:lnTo>
                  <a:lnTo>
                    <a:pt x="252" y="346"/>
                  </a:lnTo>
                  <a:lnTo>
                    <a:pt x="252" y="382"/>
                  </a:lnTo>
                  <a:lnTo>
                    <a:pt x="252" y="382"/>
                  </a:lnTo>
                  <a:lnTo>
                    <a:pt x="252" y="406"/>
                  </a:lnTo>
                  <a:lnTo>
                    <a:pt x="252" y="426"/>
                  </a:lnTo>
                  <a:lnTo>
                    <a:pt x="248" y="446"/>
                  </a:lnTo>
                  <a:lnTo>
                    <a:pt x="248" y="446"/>
                  </a:lnTo>
                  <a:lnTo>
                    <a:pt x="254" y="478"/>
                  </a:lnTo>
                  <a:lnTo>
                    <a:pt x="254" y="478"/>
                  </a:lnTo>
                  <a:lnTo>
                    <a:pt x="256" y="506"/>
                  </a:lnTo>
                  <a:lnTo>
                    <a:pt x="254" y="530"/>
                  </a:lnTo>
                  <a:lnTo>
                    <a:pt x="254" y="530"/>
                  </a:lnTo>
                  <a:lnTo>
                    <a:pt x="240" y="584"/>
                  </a:lnTo>
                  <a:lnTo>
                    <a:pt x="240" y="584"/>
                  </a:lnTo>
                  <a:lnTo>
                    <a:pt x="234" y="606"/>
                  </a:lnTo>
                  <a:lnTo>
                    <a:pt x="224" y="658"/>
                  </a:lnTo>
                  <a:lnTo>
                    <a:pt x="224" y="658"/>
                  </a:lnTo>
                  <a:lnTo>
                    <a:pt x="208" y="746"/>
                  </a:lnTo>
                  <a:lnTo>
                    <a:pt x="208" y="746"/>
                  </a:lnTo>
                  <a:lnTo>
                    <a:pt x="206" y="772"/>
                  </a:lnTo>
                  <a:lnTo>
                    <a:pt x="206" y="814"/>
                  </a:lnTo>
                  <a:lnTo>
                    <a:pt x="196" y="822"/>
                  </a:lnTo>
                  <a:lnTo>
                    <a:pt x="196" y="822"/>
                  </a:lnTo>
                  <a:lnTo>
                    <a:pt x="198" y="830"/>
                  </a:lnTo>
                  <a:lnTo>
                    <a:pt x="200" y="836"/>
                  </a:lnTo>
                  <a:lnTo>
                    <a:pt x="200" y="836"/>
                  </a:lnTo>
                  <a:lnTo>
                    <a:pt x="208" y="844"/>
                  </a:lnTo>
                  <a:lnTo>
                    <a:pt x="218" y="852"/>
                  </a:lnTo>
                  <a:lnTo>
                    <a:pt x="218" y="852"/>
                  </a:lnTo>
                  <a:lnTo>
                    <a:pt x="240" y="860"/>
                  </a:lnTo>
                  <a:lnTo>
                    <a:pt x="240" y="860"/>
                  </a:lnTo>
                  <a:lnTo>
                    <a:pt x="242" y="868"/>
                  </a:lnTo>
                  <a:lnTo>
                    <a:pt x="240" y="876"/>
                  </a:lnTo>
                  <a:lnTo>
                    <a:pt x="240" y="876"/>
                  </a:lnTo>
                  <a:lnTo>
                    <a:pt x="238" y="880"/>
                  </a:lnTo>
                  <a:lnTo>
                    <a:pt x="234" y="882"/>
                  </a:lnTo>
                  <a:lnTo>
                    <a:pt x="220" y="886"/>
                  </a:lnTo>
                  <a:lnTo>
                    <a:pt x="220" y="886"/>
                  </a:lnTo>
                  <a:lnTo>
                    <a:pt x="212" y="888"/>
                  </a:lnTo>
                  <a:lnTo>
                    <a:pt x="204" y="886"/>
                  </a:lnTo>
                  <a:lnTo>
                    <a:pt x="204" y="886"/>
                  </a:lnTo>
                  <a:lnTo>
                    <a:pt x="194" y="882"/>
                  </a:lnTo>
                  <a:lnTo>
                    <a:pt x="184" y="880"/>
                  </a:lnTo>
                  <a:lnTo>
                    <a:pt x="184" y="880"/>
                  </a:lnTo>
                  <a:lnTo>
                    <a:pt x="164" y="872"/>
                  </a:lnTo>
                  <a:lnTo>
                    <a:pt x="164" y="872"/>
                  </a:lnTo>
                  <a:lnTo>
                    <a:pt x="152" y="870"/>
                  </a:lnTo>
                  <a:lnTo>
                    <a:pt x="152" y="884"/>
                  </a:lnTo>
                  <a:lnTo>
                    <a:pt x="148" y="894"/>
                  </a:lnTo>
                  <a:lnTo>
                    <a:pt x="148" y="894"/>
                  </a:lnTo>
                  <a:lnTo>
                    <a:pt x="120" y="894"/>
                  </a:lnTo>
                  <a:lnTo>
                    <a:pt x="120" y="894"/>
                  </a:lnTo>
                  <a:lnTo>
                    <a:pt x="108" y="892"/>
                  </a:lnTo>
                  <a:lnTo>
                    <a:pt x="92" y="886"/>
                  </a:lnTo>
                  <a:lnTo>
                    <a:pt x="92" y="886"/>
                  </a:lnTo>
                  <a:lnTo>
                    <a:pt x="88" y="884"/>
                  </a:lnTo>
                  <a:lnTo>
                    <a:pt x="86" y="880"/>
                  </a:lnTo>
                  <a:lnTo>
                    <a:pt x="84" y="874"/>
                  </a:lnTo>
                  <a:lnTo>
                    <a:pt x="84" y="866"/>
                  </a:lnTo>
                  <a:lnTo>
                    <a:pt x="84" y="852"/>
                  </a:lnTo>
                  <a:lnTo>
                    <a:pt x="84" y="852"/>
                  </a:lnTo>
                  <a:lnTo>
                    <a:pt x="74" y="848"/>
                  </a:lnTo>
                  <a:lnTo>
                    <a:pt x="70" y="842"/>
                  </a:lnTo>
                  <a:lnTo>
                    <a:pt x="70" y="842"/>
                  </a:lnTo>
                  <a:lnTo>
                    <a:pt x="72" y="838"/>
                  </a:lnTo>
                  <a:lnTo>
                    <a:pt x="72" y="814"/>
                  </a:lnTo>
                  <a:lnTo>
                    <a:pt x="72" y="814"/>
                  </a:lnTo>
                  <a:lnTo>
                    <a:pt x="60" y="766"/>
                  </a:lnTo>
                  <a:lnTo>
                    <a:pt x="60" y="766"/>
                  </a:lnTo>
                  <a:lnTo>
                    <a:pt x="56" y="754"/>
                  </a:lnTo>
                  <a:lnTo>
                    <a:pt x="54" y="738"/>
                  </a:lnTo>
                  <a:lnTo>
                    <a:pt x="52" y="694"/>
                  </a:lnTo>
                  <a:lnTo>
                    <a:pt x="52" y="694"/>
                  </a:lnTo>
                  <a:lnTo>
                    <a:pt x="50" y="626"/>
                  </a:lnTo>
                  <a:lnTo>
                    <a:pt x="50" y="626"/>
                  </a:lnTo>
                  <a:lnTo>
                    <a:pt x="50" y="538"/>
                  </a:lnTo>
                  <a:lnTo>
                    <a:pt x="50" y="538"/>
                  </a:lnTo>
                  <a:lnTo>
                    <a:pt x="50" y="500"/>
                  </a:lnTo>
                  <a:lnTo>
                    <a:pt x="56" y="448"/>
                  </a:lnTo>
                  <a:lnTo>
                    <a:pt x="56" y="448"/>
                  </a:lnTo>
                  <a:lnTo>
                    <a:pt x="42" y="432"/>
                  </a:lnTo>
                  <a:lnTo>
                    <a:pt x="42" y="432"/>
                  </a:lnTo>
                  <a:lnTo>
                    <a:pt x="38" y="424"/>
                  </a:lnTo>
                  <a:lnTo>
                    <a:pt x="36" y="422"/>
                  </a:lnTo>
                  <a:lnTo>
                    <a:pt x="38" y="418"/>
                  </a:lnTo>
                  <a:lnTo>
                    <a:pt x="38" y="418"/>
                  </a:lnTo>
                  <a:lnTo>
                    <a:pt x="42" y="414"/>
                  </a:lnTo>
                  <a:lnTo>
                    <a:pt x="42" y="414"/>
                  </a:lnTo>
                  <a:lnTo>
                    <a:pt x="40" y="410"/>
                  </a:lnTo>
                  <a:lnTo>
                    <a:pt x="36" y="406"/>
                  </a:lnTo>
                  <a:lnTo>
                    <a:pt x="36" y="406"/>
                  </a:lnTo>
                  <a:lnTo>
                    <a:pt x="24" y="392"/>
                  </a:lnTo>
                  <a:lnTo>
                    <a:pt x="24" y="392"/>
                  </a:lnTo>
                  <a:lnTo>
                    <a:pt x="18" y="382"/>
                  </a:lnTo>
                  <a:lnTo>
                    <a:pt x="12" y="366"/>
                  </a:lnTo>
                  <a:lnTo>
                    <a:pt x="12" y="366"/>
                  </a:lnTo>
                  <a:lnTo>
                    <a:pt x="12" y="350"/>
                  </a:lnTo>
                  <a:lnTo>
                    <a:pt x="12" y="350"/>
                  </a:lnTo>
                  <a:lnTo>
                    <a:pt x="4" y="338"/>
                  </a:lnTo>
                  <a:lnTo>
                    <a:pt x="0" y="322"/>
                  </a:lnTo>
                  <a:lnTo>
                    <a:pt x="4" y="272"/>
                  </a:lnTo>
                  <a:lnTo>
                    <a:pt x="4" y="272"/>
                  </a:lnTo>
                  <a:lnTo>
                    <a:pt x="22" y="208"/>
                  </a:lnTo>
                  <a:lnTo>
                    <a:pt x="22" y="208"/>
                  </a:lnTo>
                  <a:lnTo>
                    <a:pt x="30" y="186"/>
                  </a:lnTo>
                  <a:lnTo>
                    <a:pt x="40" y="168"/>
                  </a:lnTo>
                  <a:lnTo>
                    <a:pt x="52" y="154"/>
                  </a:lnTo>
                  <a:lnTo>
                    <a:pt x="66" y="142"/>
                  </a:lnTo>
                  <a:lnTo>
                    <a:pt x="66" y="142"/>
                  </a:lnTo>
                  <a:lnTo>
                    <a:pt x="86" y="138"/>
                  </a:lnTo>
                  <a:lnTo>
                    <a:pt x="114" y="128"/>
                  </a:lnTo>
                  <a:lnTo>
                    <a:pt x="114" y="128"/>
                  </a:lnTo>
                  <a:lnTo>
                    <a:pt x="120" y="126"/>
                  </a:lnTo>
                  <a:lnTo>
                    <a:pt x="128" y="126"/>
                  </a:lnTo>
                  <a:lnTo>
                    <a:pt x="134" y="126"/>
                  </a:lnTo>
                  <a:lnTo>
                    <a:pt x="142" y="128"/>
                  </a:lnTo>
                  <a:lnTo>
                    <a:pt x="142" y="128"/>
                  </a:lnTo>
                  <a:lnTo>
                    <a:pt x="150" y="108"/>
                  </a:lnTo>
                  <a:lnTo>
                    <a:pt x="150" y="108"/>
                  </a:lnTo>
                  <a:lnTo>
                    <a:pt x="152" y="100"/>
                  </a:lnTo>
                  <a:lnTo>
                    <a:pt x="150" y="92"/>
                  </a:lnTo>
                  <a:lnTo>
                    <a:pt x="150" y="92"/>
                  </a:lnTo>
                  <a:lnTo>
                    <a:pt x="146" y="88"/>
                  </a:lnTo>
                  <a:lnTo>
                    <a:pt x="146" y="82"/>
                  </a:lnTo>
                  <a:lnTo>
                    <a:pt x="146" y="82"/>
                  </a:lnTo>
                  <a:lnTo>
                    <a:pt x="146" y="72"/>
                  </a:lnTo>
                  <a:lnTo>
                    <a:pt x="148" y="64"/>
                  </a:lnTo>
                  <a:lnTo>
                    <a:pt x="148" y="64"/>
                  </a:lnTo>
                  <a:lnTo>
                    <a:pt x="152" y="60"/>
                  </a:lnTo>
                  <a:lnTo>
                    <a:pt x="152" y="60"/>
                  </a:lnTo>
                  <a:lnTo>
                    <a:pt x="146" y="50"/>
                  </a:lnTo>
                  <a:lnTo>
                    <a:pt x="144" y="42"/>
                  </a:lnTo>
                  <a:lnTo>
                    <a:pt x="144" y="42"/>
                  </a:lnTo>
                  <a:lnTo>
                    <a:pt x="144" y="38"/>
                  </a:lnTo>
                  <a:lnTo>
                    <a:pt x="146" y="34"/>
                  </a:lnTo>
                  <a:lnTo>
                    <a:pt x="152" y="26"/>
                  </a:lnTo>
                  <a:lnTo>
                    <a:pt x="152" y="26"/>
                  </a:lnTo>
                  <a:lnTo>
                    <a:pt x="168" y="8"/>
                  </a:lnTo>
                  <a:lnTo>
                    <a:pt x="168" y="8"/>
                  </a:lnTo>
                  <a:lnTo>
                    <a:pt x="178" y="4"/>
                  </a:lnTo>
                  <a:lnTo>
                    <a:pt x="186" y="4"/>
                  </a:lnTo>
                  <a:lnTo>
                    <a:pt x="186" y="4"/>
                  </a:lnTo>
                  <a:lnTo>
                    <a:pt x="190" y="4"/>
                  </a:lnTo>
                  <a:lnTo>
                    <a:pt x="192" y="2"/>
                  </a:lnTo>
                  <a:lnTo>
                    <a:pt x="200" y="0"/>
                  </a:lnTo>
                  <a:lnTo>
                    <a:pt x="200" y="0"/>
                  </a:lnTo>
                  <a:lnTo>
                    <a:pt x="220" y="6"/>
                  </a:lnTo>
                  <a:lnTo>
                    <a:pt x="220" y="6"/>
                  </a:lnTo>
                  <a:lnTo>
                    <a:pt x="226" y="8"/>
                  </a:lnTo>
                  <a:lnTo>
                    <a:pt x="232" y="16"/>
                  </a:lnTo>
                  <a:lnTo>
                    <a:pt x="240" y="26"/>
                  </a:lnTo>
                  <a:lnTo>
                    <a:pt x="248" y="38"/>
                  </a:lnTo>
                  <a:lnTo>
                    <a:pt x="248" y="38"/>
                  </a:lnTo>
                  <a:lnTo>
                    <a:pt x="250" y="48"/>
                  </a:lnTo>
                  <a:lnTo>
                    <a:pt x="252" y="56"/>
                  </a:lnTo>
                  <a:lnTo>
                    <a:pt x="250" y="64"/>
                  </a:lnTo>
                  <a:lnTo>
                    <a:pt x="244" y="68"/>
                  </a:lnTo>
                  <a:lnTo>
                    <a:pt x="244" y="68"/>
                  </a:lnTo>
                  <a:lnTo>
                    <a:pt x="240" y="70"/>
                  </a:lnTo>
                  <a:lnTo>
                    <a:pt x="238" y="72"/>
                  </a:lnTo>
                  <a:lnTo>
                    <a:pt x="232" y="88"/>
                  </a:lnTo>
                  <a:lnTo>
                    <a:pt x="232" y="88"/>
                  </a:lnTo>
                  <a:lnTo>
                    <a:pt x="232" y="98"/>
                  </a:lnTo>
                  <a:lnTo>
                    <a:pt x="230" y="110"/>
                  </a:lnTo>
                  <a:lnTo>
                    <a:pt x="214" y="128"/>
                  </a:lnTo>
                  <a:lnTo>
                    <a:pt x="214" y="128"/>
                  </a:lnTo>
                  <a:lnTo>
                    <a:pt x="208" y="140"/>
                  </a:lnTo>
                  <a:lnTo>
                    <a:pt x="220" y="150"/>
                  </a:lnTo>
                  <a:lnTo>
                    <a:pt x="220" y="150"/>
                  </a:lnTo>
                  <a:lnTo>
                    <a:pt x="256" y="172"/>
                  </a:lnTo>
                  <a:lnTo>
                    <a:pt x="256" y="172"/>
                  </a:lnTo>
                  <a:lnTo>
                    <a:pt x="272" y="192"/>
                  </a:lnTo>
                  <a:lnTo>
                    <a:pt x="272" y="192"/>
                  </a:lnTo>
                  <a:lnTo>
                    <a:pt x="276" y="216"/>
                  </a:lnTo>
                  <a:lnTo>
                    <a:pt x="276" y="216"/>
                  </a:lnTo>
                  <a:close/>
                </a:path>
              </a:pathLst>
            </a:custGeom>
            <a:solidFill>
              <a:schemeClr val="accent1">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39" name="Freeform 15"/>
            <p:cNvSpPr>
              <a:spLocks/>
            </p:cNvSpPr>
            <p:nvPr userDrawn="1"/>
          </p:nvSpPr>
          <p:spPr bwMode="auto">
            <a:xfrm>
              <a:off x="6705599" y="2586247"/>
              <a:ext cx="1096722" cy="3890753"/>
            </a:xfrm>
            <a:custGeom>
              <a:avLst/>
              <a:gdLst/>
              <a:ahLst/>
              <a:cxnLst>
                <a:cxn ang="0">
                  <a:pos x="252" y="290"/>
                </a:cxn>
                <a:cxn ang="0">
                  <a:pos x="236" y="342"/>
                </a:cxn>
                <a:cxn ang="0">
                  <a:pos x="230" y="392"/>
                </a:cxn>
                <a:cxn ang="0">
                  <a:pos x="232" y="444"/>
                </a:cxn>
                <a:cxn ang="0">
                  <a:pos x="232" y="484"/>
                </a:cxn>
                <a:cxn ang="0">
                  <a:pos x="216" y="588"/>
                </a:cxn>
                <a:cxn ang="0">
                  <a:pos x="212" y="646"/>
                </a:cxn>
                <a:cxn ang="0">
                  <a:pos x="220" y="722"/>
                </a:cxn>
                <a:cxn ang="0">
                  <a:pos x="222" y="794"/>
                </a:cxn>
                <a:cxn ang="0">
                  <a:pos x="212" y="836"/>
                </a:cxn>
                <a:cxn ang="0">
                  <a:pos x="222" y="866"/>
                </a:cxn>
                <a:cxn ang="0">
                  <a:pos x="220" y="888"/>
                </a:cxn>
                <a:cxn ang="0">
                  <a:pos x="208" y="894"/>
                </a:cxn>
                <a:cxn ang="0">
                  <a:pos x="182" y="890"/>
                </a:cxn>
                <a:cxn ang="0">
                  <a:pos x="176" y="850"/>
                </a:cxn>
                <a:cxn ang="0">
                  <a:pos x="158" y="828"/>
                </a:cxn>
                <a:cxn ang="0">
                  <a:pos x="154" y="728"/>
                </a:cxn>
                <a:cxn ang="0">
                  <a:pos x="150" y="706"/>
                </a:cxn>
                <a:cxn ang="0">
                  <a:pos x="120" y="540"/>
                </a:cxn>
                <a:cxn ang="0">
                  <a:pos x="108" y="686"/>
                </a:cxn>
                <a:cxn ang="0">
                  <a:pos x="108" y="820"/>
                </a:cxn>
                <a:cxn ang="0">
                  <a:pos x="80" y="866"/>
                </a:cxn>
                <a:cxn ang="0">
                  <a:pos x="66" y="882"/>
                </a:cxn>
                <a:cxn ang="0">
                  <a:pos x="22" y="884"/>
                </a:cxn>
                <a:cxn ang="0">
                  <a:pos x="12" y="878"/>
                </a:cxn>
                <a:cxn ang="0">
                  <a:pos x="26" y="862"/>
                </a:cxn>
                <a:cxn ang="0">
                  <a:pos x="50" y="810"/>
                </a:cxn>
                <a:cxn ang="0">
                  <a:pos x="48" y="778"/>
                </a:cxn>
                <a:cxn ang="0">
                  <a:pos x="52" y="734"/>
                </a:cxn>
                <a:cxn ang="0">
                  <a:pos x="48" y="712"/>
                </a:cxn>
                <a:cxn ang="0">
                  <a:pos x="52" y="628"/>
                </a:cxn>
                <a:cxn ang="0">
                  <a:pos x="46" y="598"/>
                </a:cxn>
                <a:cxn ang="0">
                  <a:pos x="22" y="478"/>
                </a:cxn>
                <a:cxn ang="0">
                  <a:pos x="22" y="358"/>
                </a:cxn>
                <a:cxn ang="0">
                  <a:pos x="0" y="276"/>
                </a:cxn>
                <a:cxn ang="0">
                  <a:pos x="4" y="244"/>
                </a:cxn>
                <a:cxn ang="0">
                  <a:pos x="18" y="198"/>
                </a:cxn>
                <a:cxn ang="0">
                  <a:pos x="22" y="166"/>
                </a:cxn>
                <a:cxn ang="0">
                  <a:pos x="34" y="152"/>
                </a:cxn>
                <a:cxn ang="0">
                  <a:pos x="68" y="142"/>
                </a:cxn>
                <a:cxn ang="0">
                  <a:pos x="100" y="124"/>
                </a:cxn>
                <a:cxn ang="0">
                  <a:pos x="104" y="92"/>
                </a:cxn>
                <a:cxn ang="0">
                  <a:pos x="100" y="78"/>
                </a:cxn>
                <a:cxn ang="0">
                  <a:pos x="94" y="48"/>
                </a:cxn>
                <a:cxn ang="0">
                  <a:pos x="106" y="12"/>
                </a:cxn>
                <a:cxn ang="0">
                  <a:pos x="134" y="0"/>
                </a:cxn>
                <a:cxn ang="0">
                  <a:pos x="156" y="4"/>
                </a:cxn>
                <a:cxn ang="0">
                  <a:pos x="172" y="14"/>
                </a:cxn>
                <a:cxn ang="0">
                  <a:pos x="178" y="26"/>
                </a:cxn>
                <a:cxn ang="0">
                  <a:pos x="174" y="48"/>
                </a:cxn>
                <a:cxn ang="0">
                  <a:pos x="172" y="76"/>
                </a:cxn>
                <a:cxn ang="0">
                  <a:pos x="166" y="110"/>
                </a:cxn>
                <a:cxn ang="0">
                  <a:pos x="182" y="128"/>
                </a:cxn>
                <a:cxn ang="0">
                  <a:pos x="216" y="148"/>
                </a:cxn>
                <a:cxn ang="0">
                  <a:pos x="244" y="166"/>
                </a:cxn>
              </a:cxnLst>
              <a:rect l="0" t="0" r="r" b="b"/>
              <a:pathLst>
                <a:path w="252" h="894">
                  <a:moveTo>
                    <a:pt x="252" y="262"/>
                  </a:moveTo>
                  <a:lnTo>
                    <a:pt x="252" y="262"/>
                  </a:lnTo>
                  <a:lnTo>
                    <a:pt x="252" y="290"/>
                  </a:lnTo>
                  <a:lnTo>
                    <a:pt x="250" y="310"/>
                  </a:lnTo>
                  <a:lnTo>
                    <a:pt x="250" y="310"/>
                  </a:lnTo>
                  <a:lnTo>
                    <a:pt x="236" y="342"/>
                  </a:lnTo>
                  <a:lnTo>
                    <a:pt x="236" y="342"/>
                  </a:lnTo>
                  <a:lnTo>
                    <a:pt x="228" y="360"/>
                  </a:lnTo>
                  <a:lnTo>
                    <a:pt x="230" y="392"/>
                  </a:lnTo>
                  <a:lnTo>
                    <a:pt x="230" y="392"/>
                  </a:lnTo>
                  <a:lnTo>
                    <a:pt x="232" y="444"/>
                  </a:lnTo>
                  <a:lnTo>
                    <a:pt x="232" y="444"/>
                  </a:lnTo>
                  <a:lnTo>
                    <a:pt x="234" y="456"/>
                  </a:lnTo>
                  <a:lnTo>
                    <a:pt x="238" y="478"/>
                  </a:lnTo>
                  <a:lnTo>
                    <a:pt x="232" y="484"/>
                  </a:lnTo>
                  <a:lnTo>
                    <a:pt x="222" y="490"/>
                  </a:lnTo>
                  <a:lnTo>
                    <a:pt x="222" y="490"/>
                  </a:lnTo>
                  <a:lnTo>
                    <a:pt x="216" y="588"/>
                  </a:lnTo>
                  <a:lnTo>
                    <a:pt x="216" y="588"/>
                  </a:lnTo>
                  <a:lnTo>
                    <a:pt x="212" y="646"/>
                  </a:lnTo>
                  <a:lnTo>
                    <a:pt x="212" y="646"/>
                  </a:lnTo>
                  <a:lnTo>
                    <a:pt x="218" y="694"/>
                  </a:lnTo>
                  <a:lnTo>
                    <a:pt x="220" y="722"/>
                  </a:lnTo>
                  <a:lnTo>
                    <a:pt x="220" y="722"/>
                  </a:lnTo>
                  <a:lnTo>
                    <a:pt x="222" y="770"/>
                  </a:lnTo>
                  <a:lnTo>
                    <a:pt x="222" y="794"/>
                  </a:lnTo>
                  <a:lnTo>
                    <a:pt x="222" y="794"/>
                  </a:lnTo>
                  <a:lnTo>
                    <a:pt x="224" y="828"/>
                  </a:lnTo>
                  <a:lnTo>
                    <a:pt x="212" y="836"/>
                  </a:lnTo>
                  <a:lnTo>
                    <a:pt x="212" y="836"/>
                  </a:lnTo>
                  <a:lnTo>
                    <a:pt x="220" y="856"/>
                  </a:lnTo>
                  <a:lnTo>
                    <a:pt x="220" y="856"/>
                  </a:lnTo>
                  <a:lnTo>
                    <a:pt x="222" y="866"/>
                  </a:lnTo>
                  <a:lnTo>
                    <a:pt x="222" y="884"/>
                  </a:lnTo>
                  <a:lnTo>
                    <a:pt x="222" y="884"/>
                  </a:lnTo>
                  <a:lnTo>
                    <a:pt x="220" y="888"/>
                  </a:lnTo>
                  <a:lnTo>
                    <a:pt x="218" y="892"/>
                  </a:lnTo>
                  <a:lnTo>
                    <a:pt x="214" y="892"/>
                  </a:lnTo>
                  <a:lnTo>
                    <a:pt x="208" y="894"/>
                  </a:lnTo>
                  <a:lnTo>
                    <a:pt x="208" y="894"/>
                  </a:lnTo>
                  <a:lnTo>
                    <a:pt x="196" y="892"/>
                  </a:lnTo>
                  <a:lnTo>
                    <a:pt x="182" y="890"/>
                  </a:lnTo>
                  <a:lnTo>
                    <a:pt x="182" y="890"/>
                  </a:lnTo>
                  <a:lnTo>
                    <a:pt x="176" y="876"/>
                  </a:lnTo>
                  <a:lnTo>
                    <a:pt x="176" y="850"/>
                  </a:lnTo>
                  <a:lnTo>
                    <a:pt x="176" y="850"/>
                  </a:lnTo>
                  <a:lnTo>
                    <a:pt x="174" y="836"/>
                  </a:lnTo>
                  <a:lnTo>
                    <a:pt x="158" y="828"/>
                  </a:lnTo>
                  <a:lnTo>
                    <a:pt x="158" y="746"/>
                  </a:lnTo>
                  <a:lnTo>
                    <a:pt x="158" y="746"/>
                  </a:lnTo>
                  <a:lnTo>
                    <a:pt x="154" y="728"/>
                  </a:lnTo>
                  <a:lnTo>
                    <a:pt x="154" y="728"/>
                  </a:lnTo>
                  <a:lnTo>
                    <a:pt x="150" y="706"/>
                  </a:lnTo>
                  <a:lnTo>
                    <a:pt x="150" y="706"/>
                  </a:lnTo>
                  <a:lnTo>
                    <a:pt x="146" y="648"/>
                  </a:lnTo>
                  <a:lnTo>
                    <a:pt x="134" y="586"/>
                  </a:lnTo>
                  <a:lnTo>
                    <a:pt x="120" y="540"/>
                  </a:lnTo>
                  <a:lnTo>
                    <a:pt x="108" y="652"/>
                  </a:lnTo>
                  <a:lnTo>
                    <a:pt x="108" y="652"/>
                  </a:lnTo>
                  <a:lnTo>
                    <a:pt x="108" y="686"/>
                  </a:lnTo>
                  <a:lnTo>
                    <a:pt x="108" y="686"/>
                  </a:lnTo>
                  <a:lnTo>
                    <a:pt x="106" y="768"/>
                  </a:lnTo>
                  <a:lnTo>
                    <a:pt x="108" y="820"/>
                  </a:lnTo>
                  <a:lnTo>
                    <a:pt x="100" y="830"/>
                  </a:lnTo>
                  <a:lnTo>
                    <a:pt x="100" y="860"/>
                  </a:lnTo>
                  <a:lnTo>
                    <a:pt x="80" y="866"/>
                  </a:lnTo>
                  <a:lnTo>
                    <a:pt x="70" y="868"/>
                  </a:lnTo>
                  <a:lnTo>
                    <a:pt x="66" y="882"/>
                  </a:lnTo>
                  <a:lnTo>
                    <a:pt x="66" y="882"/>
                  </a:lnTo>
                  <a:lnTo>
                    <a:pt x="42" y="884"/>
                  </a:lnTo>
                  <a:lnTo>
                    <a:pt x="42" y="884"/>
                  </a:lnTo>
                  <a:lnTo>
                    <a:pt x="22" y="884"/>
                  </a:lnTo>
                  <a:lnTo>
                    <a:pt x="16" y="882"/>
                  </a:lnTo>
                  <a:lnTo>
                    <a:pt x="12" y="878"/>
                  </a:lnTo>
                  <a:lnTo>
                    <a:pt x="12" y="878"/>
                  </a:lnTo>
                  <a:lnTo>
                    <a:pt x="10" y="874"/>
                  </a:lnTo>
                  <a:lnTo>
                    <a:pt x="12" y="868"/>
                  </a:lnTo>
                  <a:lnTo>
                    <a:pt x="26" y="862"/>
                  </a:lnTo>
                  <a:lnTo>
                    <a:pt x="52" y="824"/>
                  </a:lnTo>
                  <a:lnTo>
                    <a:pt x="50" y="810"/>
                  </a:lnTo>
                  <a:lnTo>
                    <a:pt x="50" y="810"/>
                  </a:lnTo>
                  <a:lnTo>
                    <a:pt x="48" y="792"/>
                  </a:lnTo>
                  <a:lnTo>
                    <a:pt x="48" y="778"/>
                  </a:lnTo>
                  <a:lnTo>
                    <a:pt x="48" y="778"/>
                  </a:lnTo>
                  <a:lnTo>
                    <a:pt x="48" y="754"/>
                  </a:lnTo>
                  <a:lnTo>
                    <a:pt x="48" y="754"/>
                  </a:lnTo>
                  <a:lnTo>
                    <a:pt x="52" y="734"/>
                  </a:lnTo>
                  <a:lnTo>
                    <a:pt x="52" y="734"/>
                  </a:lnTo>
                  <a:lnTo>
                    <a:pt x="48" y="712"/>
                  </a:lnTo>
                  <a:lnTo>
                    <a:pt x="48" y="712"/>
                  </a:lnTo>
                  <a:lnTo>
                    <a:pt x="48" y="684"/>
                  </a:lnTo>
                  <a:lnTo>
                    <a:pt x="48" y="684"/>
                  </a:lnTo>
                  <a:lnTo>
                    <a:pt x="52" y="628"/>
                  </a:lnTo>
                  <a:lnTo>
                    <a:pt x="52" y="628"/>
                  </a:lnTo>
                  <a:lnTo>
                    <a:pt x="48" y="614"/>
                  </a:lnTo>
                  <a:lnTo>
                    <a:pt x="46" y="598"/>
                  </a:lnTo>
                  <a:lnTo>
                    <a:pt x="46" y="598"/>
                  </a:lnTo>
                  <a:lnTo>
                    <a:pt x="40" y="484"/>
                  </a:lnTo>
                  <a:lnTo>
                    <a:pt x="22" y="478"/>
                  </a:lnTo>
                  <a:lnTo>
                    <a:pt x="28" y="372"/>
                  </a:lnTo>
                  <a:lnTo>
                    <a:pt x="22" y="358"/>
                  </a:lnTo>
                  <a:lnTo>
                    <a:pt x="22" y="358"/>
                  </a:lnTo>
                  <a:lnTo>
                    <a:pt x="8" y="312"/>
                  </a:lnTo>
                  <a:lnTo>
                    <a:pt x="8" y="312"/>
                  </a:lnTo>
                  <a:lnTo>
                    <a:pt x="0" y="276"/>
                  </a:lnTo>
                  <a:lnTo>
                    <a:pt x="0" y="276"/>
                  </a:lnTo>
                  <a:lnTo>
                    <a:pt x="2" y="254"/>
                  </a:lnTo>
                  <a:lnTo>
                    <a:pt x="4" y="244"/>
                  </a:lnTo>
                  <a:lnTo>
                    <a:pt x="8" y="236"/>
                  </a:lnTo>
                  <a:lnTo>
                    <a:pt x="8" y="236"/>
                  </a:lnTo>
                  <a:lnTo>
                    <a:pt x="18" y="198"/>
                  </a:lnTo>
                  <a:lnTo>
                    <a:pt x="18" y="198"/>
                  </a:lnTo>
                  <a:lnTo>
                    <a:pt x="22" y="166"/>
                  </a:lnTo>
                  <a:lnTo>
                    <a:pt x="22" y="166"/>
                  </a:lnTo>
                  <a:lnTo>
                    <a:pt x="26" y="162"/>
                  </a:lnTo>
                  <a:lnTo>
                    <a:pt x="34" y="152"/>
                  </a:lnTo>
                  <a:lnTo>
                    <a:pt x="34" y="152"/>
                  </a:lnTo>
                  <a:lnTo>
                    <a:pt x="40" y="148"/>
                  </a:lnTo>
                  <a:lnTo>
                    <a:pt x="46" y="146"/>
                  </a:lnTo>
                  <a:lnTo>
                    <a:pt x="68" y="142"/>
                  </a:lnTo>
                  <a:lnTo>
                    <a:pt x="68" y="142"/>
                  </a:lnTo>
                  <a:lnTo>
                    <a:pt x="80" y="138"/>
                  </a:lnTo>
                  <a:lnTo>
                    <a:pt x="100" y="124"/>
                  </a:lnTo>
                  <a:lnTo>
                    <a:pt x="104" y="110"/>
                  </a:lnTo>
                  <a:lnTo>
                    <a:pt x="104" y="110"/>
                  </a:lnTo>
                  <a:lnTo>
                    <a:pt x="104" y="92"/>
                  </a:lnTo>
                  <a:lnTo>
                    <a:pt x="104" y="92"/>
                  </a:lnTo>
                  <a:lnTo>
                    <a:pt x="100" y="78"/>
                  </a:lnTo>
                  <a:lnTo>
                    <a:pt x="100" y="78"/>
                  </a:lnTo>
                  <a:lnTo>
                    <a:pt x="94" y="54"/>
                  </a:lnTo>
                  <a:lnTo>
                    <a:pt x="94" y="54"/>
                  </a:lnTo>
                  <a:lnTo>
                    <a:pt x="94" y="48"/>
                  </a:lnTo>
                  <a:lnTo>
                    <a:pt x="94" y="42"/>
                  </a:lnTo>
                  <a:lnTo>
                    <a:pt x="100" y="24"/>
                  </a:lnTo>
                  <a:lnTo>
                    <a:pt x="106" y="12"/>
                  </a:lnTo>
                  <a:lnTo>
                    <a:pt x="106" y="12"/>
                  </a:lnTo>
                  <a:lnTo>
                    <a:pt x="122" y="4"/>
                  </a:lnTo>
                  <a:lnTo>
                    <a:pt x="134" y="0"/>
                  </a:lnTo>
                  <a:lnTo>
                    <a:pt x="134" y="0"/>
                  </a:lnTo>
                  <a:lnTo>
                    <a:pt x="146" y="0"/>
                  </a:lnTo>
                  <a:lnTo>
                    <a:pt x="156" y="4"/>
                  </a:lnTo>
                  <a:lnTo>
                    <a:pt x="164" y="8"/>
                  </a:lnTo>
                  <a:lnTo>
                    <a:pt x="172" y="14"/>
                  </a:lnTo>
                  <a:lnTo>
                    <a:pt x="172" y="14"/>
                  </a:lnTo>
                  <a:lnTo>
                    <a:pt x="176" y="18"/>
                  </a:lnTo>
                  <a:lnTo>
                    <a:pt x="178" y="22"/>
                  </a:lnTo>
                  <a:lnTo>
                    <a:pt x="178" y="26"/>
                  </a:lnTo>
                  <a:lnTo>
                    <a:pt x="178" y="30"/>
                  </a:lnTo>
                  <a:lnTo>
                    <a:pt x="178" y="30"/>
                  </a:lnTo>
                  <a:lnTo>
                    <a:pt x="174" y="48"/>
                  </a:lnTo>
                  <a:lnTo>
                    <a:pt x="174" y="48"/>
                  </a:lnTo>
                  <a:lnTo>
                    <a:pt x="172" y="76"/>
                  </a:lnTo>
                  <a:lnTo>
                    <a:pt x="172" y="76"/>
                  </a:lnTo>
                  <a:lnTo>
                    <a:pt x="168" y="98"/>
                  </a:lnTo>
                  <a:lnTo>
                    <a:pt x="166" y="110"/>
                  </a:lnTo>
                  <a:lnTo>
                    <a:pt x="166" y="110"/>
                  </a:lnTo>
                  <a:lnTo>
                    <a:pt x="174" y="122"/>
                  </a:lnTo>
                  <a:lnTo>
                    <a:pt x="178" y="126"/>
                  </a:lnTo>
                  <a:lnTo>
                    <a:pt x="182" y="128"/>
                  </a:lnTo>
                  <a:lnTo>
                    <a:pt x="182" y="128"/>
                  </a:lnTo>
                  <a:lnTo>
                    <a:pt x="196" y="138"/>
                  </a:lnTo>
                  <a:lnTo>
                    <a:pt x="216" y="148"/>
                  </a:lnTo>
                  <a:lnTo>
                    <a:pt x="216" y="148"/>
                  </a:lnTo>
                  <a:lnTo>
                    <a:pt x="224" y="154"/>
                  </a:lnTo>
                  <a:lnTo>
                    <a:pt x="244" y="166"/>
                  </a:lnTo>
                  <a:lnTo>
                    <a:pt x="252" y="216"/>
                  </a:lnTo>
                  <a:lnTo>
                    <a:pt x="252" y="262"/>
                  </a:lnTo>
                  <a:close/>
                </a:path>
              </a:pathLst>
            </a:custGeom>
            <a:solidFill>
              <a:schemeClr val="accent2">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35" name="Freeform 11"/>
            <p:cNvSpPr>
              <a:spLocks noEditPoints="1"/>
            </p:cNvSpPr>
            <p:nvPr userDrawn="1"/>
          </p:nvSpPr>
          <p:spPr bwMode="auto">
            <a:xfrm>
              <a:off x="5966634" y="2908500"/>
              <a:ext cx="1541046" cy="3644699"/>
            </a:xfrm>
            <a:custGeom>
              <a:avLst/>
              <a:gdLst/>
              <a:ahLst/>
              <a:cxnLst>
                <a:cxn ang="0">
                  <a:pos x="60" y="20"/>
                </a:cxn>
                <a:cxn ang="0">
                  <a:pos x="86" y="0"/>
                </a:cxn>
                <a:cxn ang="0">
                  <a:pos x="126" y="10"/>
                </a:cxn>
                <a:cxn ang="0">
                  <a:pos x="152" y="46"/>
                </a:cxn>
                <a:cxn ang="0">
                  <a:pos x="150" y="72"/>
                </a:cxn>
                <a:cxn ang="0">
                  <a:pos x="132" y="88"/>
                </a:cxn>
                <a:cxn ang="0">
                  <a:pos x="130" y="100"/>
                </a:cxn>
                <a:cxn ang="0">
                  <a:pos x="100" y="136"/>
                </a:cxn>
                <a:cxn ang="0">
                  <a:pos x="106" y="146"/>
                </a:cxn>
                <a:cxn ang="0">
                  <a:pos x="120" y="150"/>
                </a:cxn>
                <a:cxn ang="0">
                  <a:pos x="146" y="194"/>
                </a:cxn>
                <a:cxn ang="0">
                  <a:pos x="170" y="264"/>
                </a:cxn>
                <a:cxn ang="0">
                  <a:pos x="196" y="354"/>
                </a:cxn>
                <a:cxn ang="0">
                  <a:pos x="304" y="556"/>
                </a:cxn>
                <a:cxn ang="0">
                  <a:pos x="320" y="618"/>
                </a:cxn>
                <a:cxn ang="0">
                  <a:pos x="314" y="696"/>
                </a:cxn>
                <a:cxn ang="0">
                  <a:pos x="314" y="784"/>
                </a:cxn>
                <a:cxn ang="0">
                  <a:pos x="318" y="806"/>
                </a:cxn>
                <a:cxn ang="0">
                  <a:pos x="372" y="850"/>
                </a:cxn>
                <a:cxn ang="0">
                  <a:pos x="378" y="856"/>
                </a:cxn>
                <a:cxn ang="0">
                  <a:pos x="344" y="876"/>
                </a:cxn>
                <a:cxn ang="0">
                  <a:pos x="280" y="870"/>
                </a:cxn>
                <a:cxn ang="0">
                  <a:pos x="254" y="864"/>
                </a:cxn>
                <a:cxn ang="0">
                  <a:pos x="248" y="838"/>
                </a:cxn>
                <a:cxn ang="0">
                  <a:pos x="254" y="818"/>
                </a:cxn>
                <a:cxn ang="0">
                  <a:pos x="260" y="766"/>
                </a:cxn>
                <a:cxn ang="0">
                  <a:pos x="264" y="640"/>
                </a:cxn>
                <a:cxn ang="0">
                  <a:pos x="254" y="606"/>
                </a:cxn>
                <a:cxn ang="0">
                  <a:pos x="232" y="608"/>
                </a:cxn>
                <a:cxn ang="0">
                  <a:pos x="126" y="672"/>
                </a:cxn>
                <a:cxn ang="0">
                  <a:pos x="124" y="790"/>
                </a:cxn>
                <a:cxn ang="0">
                  <a:pos x="134" y="830"/>
                </a:cxn>
                <a:cxn ang="0">
                  <a:pos x="162" y="880"/>
                </a:cxn>
                <a:cxn ang="0">
                  <a:pos x="144" y="894"/>
                </a:cxn>
                <a:cxn ang="0">
                  <a:pos x="102" y="892"/>
                </a:cxn>
                <a:cxn ang="0">
                  <a:pos x="76" y="880"/>
                </a:cxn>
                <a:cxn ang="0">
                  <a:pos x="70" y="868"/>
                </a:cxn>
                <a:cxn ang="0">
                  <a:pos x="76" y="830"/>
                </a:cxn>
                <a:cxn ang="0">
                  <a:pos x="68" y="722"/>
                </a:cxn>
                <a:cxn ang="0">
                  <a:pos x="66" y="632"/>
                </a:cxn>
                <a:cxn ang="0">
                  <a:pos x="56" y="614"/>
                </a:cxn>
                <a:cxn ang="0">
                  <a:pos x="60" y="572"/>
                </a:cxn>
                <a:cxn ang="0">
                  <a:pos x="58" y="484"/>
                </a:cxn>
                <a:cxn ang="0">
                  <a:pos x="6" y="374"/>
                </a:cxn>
                <a:cxn ang="0">
                  <a:pos x="4" y="178"/>
                </a:cxn>
                <a:cxn ang="0">
                  <a:pos x="10" y="150"/>
                </a:cxn>
                <a:cxn ang="0">
                  <a:pos x="18" y="114"/>
                </a:cxn>
                <a:cxn ang="0">
                  <a:pos x="28" y="94"/>
                </a:cxn>
                <a:cxn ang="0">
                  <a:pos x="38" y="80"/>
                </a:cxn>
                <a:cxn ang="0">
                  <a:pos x="44" y="50"/>
                </a:cxn>
                <a:cxn ang="0">
                  <a:pos x="38" y="284"/>
                </a:cxn>
                <a:cxn ang="0">
                  <a:pos x="42" y="370"/>
                </a:cxn>
                <a:cxn ang="0">
                  <a:pos x="54" y="422"/>
                </a:cxn>
                <a:cxn ang="0">
                  <a:pos x="70" y="390"/>
                </a:cxn>
                <a:cxn ang="0">
                  <a:pos x="74" y="340"/>
                </a:cxn>
                <a:cxn ang="0">
                  <a:pos x="50" y="262"/>
                </a:cxn>
                <a:cxn ang="0">
                  <a:pos x="44" y="242"/>
                </a:cxn>
                <a:cxn ang="0">
                  <a:pos x="38" y="266"/>
                </a:cxn>
              </a:cxnLst>
              <a:rect l="0" t="0" r="r" b="b"/>
              <a:pathLst>
                <a:path w="378" h="894">
                  <a:moveTo>
                    <a:pt x="46" y="44"/>
                  </a:moveTo>
                  <a:lnTo>
                    <a:pt x="46" y="44"/>
                  </a:lnTo>
                  <a:lnTo>
                    <a:pt x="60" y="20"/>
                  </a:lnTo>
                  <a:lnTo>
                    <a:pt x="60" y="20"/>
                  </a:lnTo>
                  <a:lnTo>
                    <a:pt x="64" y="14"/>
                  </a:lnTo>
                  <a:lnTo>
                    <a:pt x="70" y="8"/>
                  </a:lnTo>
                  <a:lnTo>
                    <a:pt x="78" y="4"/>
                  </a:lnTo>
                  <a:lnTo>
                    <a:pt x="86" y="0"/>
                  </a:lnTo>
                  <a:lnTo>
                    <a:pt x="86" y="0"/>
                  </a:lnTo>
                  <a:lnTo>
                    <a:pt x="102" y="2"/>
                  </a:lnTo>
                  <a:lnTo>
                    <a:pt x="116" y="6"/>
                  </a:lnTo>
                  <a:lnTo>
                    <a:pt x="126" y="10"/>
                  </a:lnTo>
                  <a:lnTo>
                    <a:pt x="136" y="18"/>
                  </a:lnTo>
                  <a:lnTo>
                    <a:pt x="144" y="26"/>
                  </a:lnTo>
                  <a:lnTo>
                    <a:pt x="148" y="34"/>
                  </a:lnTo>
                  <a:lnTo>
                    <a:pt x="152" y="46"/>
                  </a:lnTo>
                  <a:lnTo>
                    <a:pt x="152" y="58"/>
                  </a:lnTo>
                  <a:lnTo>
                    <a:pt x="152" y="58"/>
                  </a:lnTo>
                  <a:lnTo>
                    <a:pt x="152" y="66"/>
                  </a:lnTo>
                  <a:lnTo>
                    <a:pt x="150" y="72"/>
                  </a:lnTo>
                  <a:lnTo>
                    <a:pt x="146" y="76"/>
                  </a:lnTo>
                  <a:lnTo>
                    <a:pt x="142" y="80"/>
                  </a:lnTo>
                  <a:lnTo>
                    <a:pt x="142" y="80"/>
                  </a:lnTo>
                  <a:lnTo>
                    <a:pt x="132" y="88"/>
                  </a:lnTo>
                  <a:lnTo>
                    <a:pt x="132" y="88"/>
                  </a:lnTo>
                  <a:lnTo>
                    <a:pt x="134" y="92"/>
                  </a:lnTo>
                  <a:lnTo>
                    <a:pt x="134" y="92"/>
                  </a:lnTo>
                  <a:lnTo>
                    <a:pt x="130" y="100"/>
                  </a:lnTo>
                  <a:lnTo>
                    <a:pt x="124" y="108"/>
                  </a:lnTo>
                  <a:lnTo>
                    <a:pt x="114" y="120"/>
                  </a:lnTo>
                  <a:lnTo>
                    <a:pt x="100" y="130"/>
                  </a:lnTo>
                  <a:lnTo>
                    <a:pt x="100" y="136"/>
                  </a:lnTo>
                  <a:lnTo>
                    <a:pt x="100" y="136"/>
                  </a:lnTo>
                  <a:lnTo>
                    <a:pt x="100" y="140"/>
                  </a:lnTo>
                  <a:lnTo>
                    <a:pt x="102" y="144"/>
                  </a:lnTo>
                  <a:lnTo>
                    <a:pt x="106" y="146"/>
                  </a:lnTo>
                  <a:lnTo>
                    <a:pt x="110" y="148"/>
                  </a:lnTo>
                  <a:lnTo>
                    <a:pt x="110" y="148"/>
                  </a:lnTo>
                  <a:lnTo>
                    <a:pt x="116" y="148"/>
                  </a:lnTo>
                  <a:lnTo>
                    <a:pt x="120" y="150"/>
                  </a:lnTo>
                  <a:lnTo>
                    <a:pt x="124" y="154"/>
                  </a:lnTo>
                  <a:lnTo>
                    <a:pt x="126" y="158"/>
                  </a:lnTo>
                  <a:lnTo>
                    <a:pt x="126" y="158"/>
                  </a:lnTo>
                  <a:lnTo>
                    <a:pt x="146" y="194"/>
                  </a:lnTo>
                  <a:lnTo>
                    <a:pt x="154" y="204"/>
                  </a:lnTo>
                  <a:lnTo>
                    <a:pt x="162" y="210"/>
                  </a:lnTo>
                  <a:lnTo>
                    <a:pt x="162" y="210"/>
                  </a:lnTo>
                  <a:lnTo>
                    <a:pt x="170" y="264"/>
                  </a:lnTo>
                  <a:lnTo>
                    <a:pt x="174" y="302"/>
                  </a:lnTo>
                  <a:lnTo>
                    <a:pt x="174" y="302"/>
                  </a:lnTo>
                  <a:lnTo>
                    <a:pt x="182" y="324"/>
                  </a:lnTo>
                  <a:lnTo>
                    <a:pt x="196" y="354"/>
                  </a:lnTo>
                  <a:lnTo>
                    <a:pt x="240" y="442"/>
                  </a:lnTo>
                  <a:lnTo>
                    <a:pt x="240" y="442"/>
                  </a:lnTo>
                  <a:lnTo>
                    <a:pt x="286" y="528"/>
                  </a:lnTo>
                  <a:lnTo>
                    <a:pt x="304" y="556"/>
                  </a:lnTo>
                  <a:lnTo>
                    <a:pt x="316" y="578"/>
                  </a:lnTo>
                  <a:lnTo>
                    <a:pt x="316" y="578"/>
                  </a:lnTo>
                  <a:lnTo>
                    <a:pt x="320" y="596"/>
                  </a:lnTo>
                  <a:lnTo>
                    <a:pt x="320" y="618"/>
                  </a:lnTo>
                  <a:lnTo>
                    <a:pt x="320" y="618"/>
                  </a:lnTo>
                  <a:lnTo>
                    <a:pt x="318" y="648"/>
                  </a:lnTo>
                  <a:lnTo>
                    <a:pt x="314" y="696"/>
                  </a:lnTo>
                  <a:lnTo>
                    <a:pt x="314" y="696"/>
                  </a:lnTo>
                  <a:lnTo>
                    <a:pt x="312" y="740"/>
                  </a:lnTo>
                  <a:lnTo>
                    <a:pt x="312" y="772"/>
                  </a:lnTo>
                  <a:lnTo>
                    <a:pt x="312" y="784"/>
                  </a:lnTo>
                  <a:lnTo>
                    <a:pt x="314" y="784"/>
                  </a:lnTo>
                  <a:lnTo>
                    <a:pt x="314" y="784"/>
                  </a:lnTo>
                  <a:lnTo>
                    <a:pt x="316" y="796"/>
                  </a:lnTo>
                  <a:lnTo>
                    <a:pt x="318" y="806"/>
                  </a:lnTo>
                  <a:lnTo>
                    <a:pt x="318" y="806"/>
                  </a:lnTo>
                  <a:lnTo>
                    <a:pt x="326" y="822"/>
                  </a:lnTo>
                  <a:lnTo>
                    <a:pt x="338" y="836"/>
                  </a:lnTo>
                  <a:lnTo>
                    <a:pt x="354" y="844"/>
                  </a:lnTo>
                  <a:lnTo>
                    <a:pt x="372" y="850"/>
                  </a:lnTo>
                  <a:lnTo>
                    <a:pt x="372" y="850"/>
                  </a:lnTo>
                  <a:lnTo>
                    <a:pt x="376" y="852"/>
                  </a:lnTo>
                  <a:lnTo>
                    <a:pt x="378" y="856"/>
                  </a:lnTo>
                  <a:lnTo>
                    <a:pt x="378" y="856"/>
                  </a:lnTo>
                  <a:lnTo>
                    <a:pt x="376" y="866"/>
                  </a:lnTo>
                  <a:lnTo>
                    <a:pt x="370" y="872"/>
                  </a:lnTo>
                  <a:lnTo>
                    <a:pt x="358" y="874"/>
                  </a:lnTo>
                  <a:lnTo>
                    <a:pt x="344" y="876"/>
                  </a:lnTo>
                  <a:lnTo>
                    <a:pt x="344" y="876"/>
                  </a:lnTo>
                  <a:lnTo>
                    <a:pt x="312" y="872"/>
                  </a:lnTo>
                  <a:lnTo>
                    <a:pt x="312" y="872"/>
                  </a:lnTo>
                  <a:lnTo>
                    <a:pt x="280" y="870"/>
                  </a:lnTo>
                  <a:lnTo>
                    <a:pt x="280" y="870"/>
                  </a:lnTo>
                  <a:lnTo>
                    <a:pt x="268" y="870"/>
                  </a:lnTo>
                  <a:lnTo>
                    <a:pt x="260" y="868"/>
                  </a:lnTo>
                  <a:lnTo>
                    <a:pt x="254" y="864"/>
                  </a:lnTo>
                  <a:lnTo>
                    <a:pt x="252" y="858"/>
                  </a:lnTo>
                  <a:lnTo>
                    <a:pt x="252" y="858"/>
                  </a:lnTo>
                  <a:lnTo>
                    <a:pt x="250" y="852"/>
                  </a:lnTo>
                  <a:lnTo>
                    <a:pt x="248" y="838"/>
                  </a:lnTo>
                  <a:lnTo>
                    <a:pt x="248" y="838"/>
                  </a:lnTo>
                  <a:lnTo>
                    <a:pt x="250" y="828"/>
                  </a:lnTo>
                  <a:lnTo>
                    <a:pt x="254" y="818"/>
                  </a:lnTo>
                  <a:lnTo>
                    <a:pt x="254" y="818"/>
                  </a:lnTo>
                  <a:lnTo>
                    <a:pt x="260" y="804"/>
                  </a:lnTo>
                  <a:lnTo>
                    <a:pt x="260" y="804"/>
                  </a:lnTo>
                  <a:lnTo>
                    <a:pt x="260" y="766"/>
                  </a:lnTo>
                  <a:lnTo>
                    <a:pt x="260" y="766"/>
                  </a:lnTo>
                  <a:lnTo>
                    <a:pt x="262" y="702"/>
                  </a:lnTo>
                  <a:lnTo>
                    <a:pt x="262" y="702"/>
                  </a:lnTo>
                  <a:lnTo>
                    <a:pt x="264" y="640"/>
                  </a:lnTo>
                  <a:lnTo>
                    <a:pt x="264" y="640"/>
                  </a:lnTo>
                  <a:lnTo>
                    <a:pt x="262" y="624"/>
                  </a:lnTo>
                  <a:lnTo>
                    <a:pt x="258" y="610"/>
                  </a:lnTo>
                  <a:lnTo>
                    <a:pt x="258" y="610"/>
                  </a:lnTo>
                  <a:lnTo>
                    <a:pt x="254" y="606"/>
                  </a:lnTo>
                  <a:lnTo>
                    <a:pt x="246" y="606"/>
                  </a:lnTo>
                  <a:lnTo>
                    <a:pt x="246" y="606"/>
                  </a:lnTo>
                  <a:lnTo>
                    <a:pt x="232" y="608"/>
                  </a:lnTo>
                  <a:lnTo>
                    <a:pt x="232" y="608"/>
                  </a:lnTo>
                  <a:lnTo>
                    <a:pt x="136" y="628"/>
                  </a:lnTo>
                  <a:lnTo>
                    <a:pt x="136" y="628"/>
                  </a:lnTo>
                  <a:lnTo>
                    <a:pt x="130" y="648"/>
                  </a:lnTo>
                  <a:lnTo>
                    <a:pt x="126" y="672"/>
                  </a:lnTo>
                  <a:lnTo>
                    <a:pt x="124" y="702"/>
                  </a:lnTo>
                  <a:lnTo>
                    <a:pt x="124" y="736"/>
                  </a:lnTo>
                  <a:lnTo>
                    <a:pt x="124" y="736"/>
                  </a:lnTo>
                  <a:lnTo>
                    <a:pt x="124" y="790"/>
                  </a:lnTo>
                  <a:lnTo>
                    <a:pt x="124" y="790"/>
                  </a:lnTo>
                  <a:lnTo>
                    <a:pt x="126" y="806"/>
                  </a:lnTo>
                  <a:lnTo>
                    <a:pt x="130" y="818"/>
                  </a:lnTo>
                  <a:lnTo>
                    <a:pt x="134" y="830"/>
                  </a:lnTo>
                  <a:lnTo>
                    <a:pt x="140" y="840"/>
                  </a:lnTo>
                  <a:lnTo>
                    <a:pt x="140" y="840"/>
                  </a:lnTo>
                  <a:lnTo>
                    <a:pt x="152" y="860"/>
                  </a:lnTo>
                  <a:lnTo>
                    <a:pt x="162" y="880"/>
                  </a:lnTo>
                  <a:lnTo>
                    <a:pt x="162" y="880"/>
                  </a:lnTo>
                  <a:lnTo>
                    <a:pt x="160" y="886"/>
                  </a:lnTo>
                  <a:lnTo>
                    <a:pt x="154" y="892"/>
                  </a:lnTo>
                  <a:lnTo>
                    <a:pt x="144" y="894"/>
                  </a:lnTo>
                  <a:lnTo>
                    <a:pt x="132" y="894"/>
                  </a:lnTo>
                  <a:lnTo>
                    <a:pt x="132" y="894"/>
                  </a:lnTo>
                  <a:lnTo>
                    <a:pt x="116" y="894"/>
                  </a:lnTo>
                  <a:lnTo>
                    <a:pt x="102" y="892"/>
                  </a:lnTo>
                  <a:lnTo>
                    <a:pt x="90" y="888"/>
                  </a:lnTo>
                  <a:lnTo>
                    <a:pt x="80" y="882"/>
                  </a:lnTo>
                  <a:lnTo>
                    <a:pt x="80" y="882"/>
                  </a:lnTo>
                  <a:lnTo>
                    <a:pt x="76" y="880"/>
                  </a:lnTo>
                  <a:lnTo>
                    <a:pt x="74" y="876"/>
                  </a:lnTo>
                  <a:lnTo>
                    <a:pt x="72" y="872"/>
                  </a:lnTo>
                  <a:lnTo>
                    <a:pt x="70" y="868"/>
                  </a:lnTo>
                  <a:lnTo>
                    <a:pt x="70" y="868"/>
                  </a:lnTo>
                  <a:lnTo>
                    <a:pt x="74" y="848"/>
                  </a:lnTo>
                  <a:lnTo>
                    <a:pt x="74" y="848"/>
                  </a:lnTo>
                  <a:lnTo>
                    <a:pt x="76" y="830"/>
                  </a:lnTo>
                  <a:lnTo>
                    <a:pt x="76" y="830"/>
                  </a:lnTo>
                  <a:lnTo>
                    <a:pt x="72" y="776"/>
                  </a:lnTo>
                  <a:lnTo>
                    <a:pt x="72" y="776"/>
                  </a:lnTo>
                  <a:lnTo>
                    <a:pt x="68" y="722"/>
                  </a:lnTo>
                  <a:lnTo>
                    <a:pt x="68" y="722"/>
                  </a:lnTo>
                  <a:lnTo>
                    <a:pt x="70" y="676"/>
                  </a:lnTo>
                  <a:lnTo>
                    <a:pt x="74" y="632"/>
                  </a:lnTo>
                  <a:lnTo>
                    <a:pt x="74" y="632"/>
                  </a:lnTo>
                  <a:lnTo>
                    <a:pt x="66" y="632"/>
                  </a:lnTo>
                  <a:lnTo>
                    <a:pt x="60" y="628"/>
                  </a:lnTo>
                  <a:lnTo>
                    <a:pt x="56" y="622"/>
                  </a:lnTo>
                  <a:lnTo>
                    <a:pt x="56" y="614"/>
                  </a:lnTo>
                  <a:lnTo>
                    <a:pt x="56" y="614"/>
                  </a:lnTo>
                  <a:lnTo>
                    <a:pt x="58" y="594"/>
                  </a:lnTo>
                  <a:lnTo>
                    <a:pt x="58" y="594"/>
                  </a:lnTo>
                  <a:lnTo>
                    <a:pt x="60" y="572"/>
                  </a:lnTo>
                  <a:lnTo>
                    <a:pt x="60" y="572"/>
                  </a:lnTo>
                  <a:lnTo>
                    <a:pt x="58" y="528"/>
                  </a:lnTo>
                  <a:lnTo>
                    <a:pt x="58" y="528"/>
                  </a:lnTo>
                  <a:lnTo>
                    <a:pt x="58" y="484"/>
                  </a:lnTo>
                  <a:lnTo>
                    <a:pt x="58" y="484"/>
                  </a:lnTo>
                  <a:lnTo>
                    <a:pt x="46" y="462"/>
                  </a:lnTo>
                  <a:lnTo>
                    <a:pt x="24" y="418"/>
                  </a:lnTo>
                  <a:lnTo>
                    <a:pt x="24" y="418"/>
                  </a:lnTo>
                  <a:lnTo>
                    <a:pt x="6" y="374"/>
                  </a:lnTo>
                  <a:lnTo>
                    <a:pt x="0" y="356"/>
                  </a:lnTo>
                  <a:lnTo>
                    <a:pt x="0" y="184"/>
                  </a:lnTo>
                  <a:lnTo>
                    <a:pt x="0" y="184"/>
                  </a:lnTo>
                  <a:lnTo>
                    <a:pt x="4" y="178"/>
                  </a:lnTo>
                  <a:lnTo>
                    <a:pt x="6" y="170"/>
                  </a:lnTo>
                  <a:lnTo>
                    <a:pt x="8" y="160"/>
                  </a:lnTo>
                  <a:lnTo>
                    <a:pt x="10" y="150"/>
                  </a:lnTo>
                  <a:lnTo>
                    <a:pt x="10" y="150"/>
                  </a:lnTo>
                  <a:lnTo>
                    <a:pt x="10" y="140"/>
                  </a:lnTo>
                  <a:lnTo>
                    <a:pt x="12" y="130"/>
                  </a:lnTo>
                  <a:lnTo>
                    <a:pt x="14" y="120"/>
                  </a:lnTo>
                  <a:lnTo>
                    <a:pt x="18" y="114"/>
                  </a:lnTo>
                  <a:lnTo>
                    <a:pt x="18" y="114"/>
                  </a:lnTo>
                  <a:lnTo>
                    <a:pt x="24" y="102"/>
                  </a:lnTo>
                  <a:lnTo>
                    <a:pt x="28" y="94"/>
                  </a:lnTo>
                  <a:lnTo>
                    <a:pt x="28" y="94"/>
                  </a:lnTo>
                  <a:lnTo>
                    <a:pt x="28" y="88"/>
                  </a:lnTo>
                  <a:lnTo>
                    <a:pt x="30" y="84"/>
                  </a:lnTo>
                  <a:lnTo>
                    <a:pt x="34" y="80"/>
                  </a:lnTo>
                  <a:lnTo>
                    <a:pt x="38" y="80"/>
                  </a:lnTo>
                  <a:lnTo>
                    <a:pt x="40" y="78"/>
                  </a:lnTo>
                  <a:lnTo>
                    <a:pt x="40" y="78"/>
                  </a:lnTo>
                  <a:lnTo>
                    <a:pt x="42" y="58"/>
                  </a:lnTo>
                  <a:lnTo>
                    <a:pt x="44" y="50"/>
                  </a:lnTo>
                  <a:lnTo>
                    <a:pt x="46" y="44"/>
                  </a:lnTo>
                  <a:lnTo>
                    <a:pt x="46" y="44"/>
                  </a:lnTo>
                  <a:close/>
                  <a:moveTo>
                    <a:pt x="38" y="284"/>
                  </a:moveTo>
                  <a:lnTo>
                    <a:pt x="38" y="284"/>
                  </a:lnTo>
                  <a:lnTo>
                    <a:pt x="36" y="302"/>
                  </a:lnTo>
                  <a:lnTo>
                    <a:pt x="36" y="302"/>
                  </a:lnTo>
                  <a:lnTo>
                    <a:pt x="38" y="332"/>
                  </a:lnTo>
                  <a:lnTo>
                    <a:pt x="42" y="370"/>
                  </a:lnTo>
                  <a:lnTo>
                    <a:pt x="42" y="370"/>
                  </a:lnTo>
                  <a:lnTo>
                    <a:pt x="46" y="392"/>
                  </a:lnTo>
                  <a:lnTo>
                    <a:pt x="48" y="410"/>
                  </a:lnTo>
                  <a:lnTo>
                    <a:pt x="54" y="422"/>
                  </a:lnTo>
                  <a:lnTo>
                    <a:pt x="58" y="428"/>
                  </a:lnTo>
                  <a:lnTo>
                    <a:pt x="58" y="428"/>
                  </a:lnTo>
                  <a:lnTo>
                    <a:pt x="64" y="410"/>
                  </a:lnTo>
                  <a:lnTo>
                    <a:pt x="70" y="390"/>
                  </a:lnTo>
                  <a:lnTo>
                    <a:pt x="74" y="368"/>
                  </a:lnTo>
                  <a:lnTo>
                    <a:pt x="74" y="346"/>
                  </a:lnTo>
                  <a:lnTo>
                    <a:pt x="74" y="340"/>
                  </a:lnTo>
                  <a:lnTo>
                    <a:pt x="74" y="340"/>
                  </a:lnTo>
                  <a:lnTo>
                    <a:pt x="66" y="328"/>
                  </a:lnTo>
                  <a:lnTo>
                    <a:pt x="60" y="312"/>
                  </a:lnTo>
                  <a:lnTo>
                    <a:pt x="54" y="290"/>
                  </a:lnTo>
                  <a:lnTo>
                    <a:pt x="50" y="262"/>
                  </a:lnTo>
                  <a:lnTo>
                    <a:pt x="50" y="262"/>
                  </a:lnTo>
                  <a:lnTo>
                    <a:pt x="48" y="248"/>
                  </a:lnTo>
                  <a:lnTo>
                    <a:pt x="46" y="244"/>
                  </a:lnTo>
                  <a:lnTo>
                    <a:pt x="44" y="242"/>
                  </a:lnTo>
                  <a:lnTo>
                    <a:pt x="44" y="242"/>
                  </a:lnTo>
                  <a:lnTo>
                    <a:pt x="42" y="258"/>
                  </a:lnTo>
                  <a:lnTo>
                    <a:pt x="38" y="266"/>
                  </a:lnTo>
                  <a:lnTo>
                    <a:pt x="38" y="266"/>
                  </a:lnTo>
                  <a:lnTo>
                    <a:pt x="38" y="284"/>
                  </a:lnTo>
                  <a:lnTo>
                    <a:pt x="38" y="284"/>
                  </a:lnTo>
                  <a:close/>
                </a:path>
              </a:pathLst>
            </a:custGeom>
            <a:solidFill>
              <a:schemeClr val="accent2">
                <a:lumMod val="20000"/>
                <a:lumOff val="80000"/>
              </a:scheme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38" name="Freeform 14"/>
            <p:cNvSpPr>
              <a:spLocks noEditPoints="1"/>
            </p:cNvSpPr>
            <p:nvPr userDrawn="1"/>
          </p:nvSpPr>
          <p:spPr bwMode="auto">
            <a:xfrm>
              <a:off x="7364125" y="2879927"/>
              <a:ext cx="872442" cy="3644697"/>
            </a:xfrm>
            <a:custGeom>
              <a:avLst/>
              <a:gdLst/>
              <a:ahLst/>
              <a:cxnLst>
                <a:cxn ang="0">
                  <a:pos x="210" y="154"/>
                </a:cxn>
                <a:cxn ang="0">
                  <a:pos x="200" y="164"/>
                </a:cxn>
                <a:cxn ang="0">
                  <a:pos x="210" y="168"/>
                </a:cxn>
                <a:cxn ang="0">
                  <a:pos x="204" y="210"/>
                </a:cxn>
                <a:cxn ang="0">
                  <a:pos x="210" y="310"/>
                </a:cxn>
                <a:cxn ang="0">
                  <a:pos x="204" y="322"/>
                </a:cxn>
                <a:cxn ang="0">
                  <a:pos x="200" y="394"/>
                </a:cxn>
                <a:cxn ang="0">
                  <a:pos x="192" y="422"/>
                </a:cxn>
                <a:cxn ang="0">
                  <a:pos x="200" y="470"/>
                </a:cxn>
                <a:cxn ang="0">
                  <a:pos x="180" y="492"/>
                </a:cxn>
                <a:cxn ang="0">
                  <a:pos x="168" y="554"/>
                </a:cxn>
                <a:cxn ang="0">
                  <a:pos x="166" y="650"/>
                </a:cxn>
                <a:cxn ang="0">
                  <a:pos x="170" y="798"/>
                </a:cxn>
                <a:cxn ang="0">
                  <a:pos x="182" y="834"/>
                </a:cxn>
                <a:cxn ang="0">
                  <a:pos x="170" y="874"/>
                </a:cxn>
                <a:cxn ang="0">
                  <a:pos x="164" y="872"/>
                </a:cxn>
                <a:cxn ang="0">
                  <a:pos x="160" y="862"/>
                </a:cxn>
                <a:cxn ang="0">
                  <a:pos x="146" y="894"/>
                </a:cxn>
                <a:cxn ang="0">
                  <a:pos x="138" y="876"/>
                </a:cxn>
                <a:cxn ang="0">
                  <a:pos x="130" y="864"/>
                </a:cxn>
                <a:cxn ang="0">
                  <a:pos x="106" y="892"/>
                </a:cxn>
                <a:cxn ang="0">
                  <a:pos x="78" y="894"/>
                </a:cxn>
                <a:cxn ang="0">
                  <a:pos x="66" y="878"/>
                </a:cxn>
                <a:cxn ang="0">
                  <a:pos x="82" y="872"/>
                </a:cxn>
                <a:cxn ang="0">
                  <a:pos x="94" y="850"/>
                </a:cxn>
                <a:cxn ang="0">
                  <a:pos x="98" y="820"/>
                </a:cxn>
                <a:cxn ang="0">
                  <a:pos x="82" y="738"/>
                </a:cxn>
                <a:cxn ang="0">
                  <a:pos x="72" y="666"/>
                </a:cxn>
                <a:cxn ang="0">
                  <a:pos x="42" y="526"/>
                </a:cxn>
                <a:cxn ang="0">
                  <a:pos x="28" y="486"/>
                </a:cxn>
                <a:cxn ang="0">
                  <a:pos x="4" y="456"/>
                </a:cxn>
                <a:cxn ang="0">
                  <a:pos x="0" y="404"/>
                </a:cxn>
                <a:cxn ang="0">
                  <a:pos x="30" y="310"/>
                </a:cxn>
                <a:cxn ang="0">
                  <a:pos x="32" y="278"/>
                </a:cxn>
                <a:cxn ang="0">
                  <a:pos x="40" y="248"/>
                </a:cxn>
                <a:cxn ang="0">
                  <a:pos x="32" y="226"/>
                </a:cxn>
                <a:cxn ang="0">
                  <a:pos x="50" y="198"/>
                </a:cxn>
                <a:cxn ang="0">
                  <a:pos x="54" y="180"/>
                </a:cxn>
                <a:cxn ang="0">
                  <a:pos x="44" y="146"/>
                </a:cxn>
                <a:cxn ang="0">
                  <a:pos x="34" y="96"/>
                </a:cxn>
                <a:cxn ang="0">
                  <a:pos x="24" y="50"/>
                </a:cxn>
                <a:cxn ang="0">
                  <a:pos x="54" y="16"/>
                </a:cxn>
                <a:cxn ang="0">
                  <a:pos x="74" y="6"/>
                </a:cxn>
                <a:cxn ang="0">
                  <a:pos x="102" y="0"/>
                </a:cxn>
                <a:cxn ang="0">
                  <a:pos x="124" y="12"/>
                </a:cxn>
                <a:cxn ang="0">
                  <a:pos x="156" y="52"/>
                </a:cxn>
                <a:cxn ang="0">
                  <a:pos x="166" y="84"/>
                </a:cxn>
                <a:cxn ang="0">
                  <a:pos x="178" y="118"/>
                </a:cxn>
                <a:cxn ang="0">
                  <a:pos x="192" y="140"/>
                </a:cxn>
                <a:cxn ang="0">
                  <a:pos x="206" y="146"/>
                </a:cxn>
                <a:cxn ang="0">
                  <a:pos x="146" y="770"/>
                </a:cxn>
                <a:cxn ang="0">
                  <a:pos x="132" y="710"/>
                </a:cxn>
                <a:cxn ang="0">
                  <a:pos x="126" y="734"/>
                </a:cxn>
                <a:cxn ang="0">
                  <a:pos x="128" y="788"/>
                </a:cxn>
                <a:cxn ang="0">
                  <a:pos x="140" y="810"/>
                </a:cxn>
                <a:cxn ang="0">
                  <a:pos x="146" y="780"/>
                </a:cxn>
                <a:cxn ang="0">
                  <a:pos x="176" y="324"/>
                </a:cxn>
                <a:cxn ang="0">
                  <a:pos x="166" y="262"/>
                </a:cxn>
                <a:cxn ang="0">
                  <a:pos x="142" y="304"/>
                </a:cxn>
                <a:cxn ang="0">
                  <a:pos x="138" y="318"/>
                </a:cxn>
                <a:cxn ang="0">
                  <a:pos x="140" y="338"/>
                </a:cxn>
                <a:cxn ang="0">
                  <a:pos x="172" y="380"/>
                </a:cxn>
                <a:cxn ang="0">
                  <a:pos x="176" y="324"/>
                </a:cxn>
              </a:cxnLst>
              <a:rect l="0" t="0" r="r" b="b"/>
              <a:pathLst>
                <a:path w="214" h="894">
                  <a:moveTo>
                    <a:pt x="214" y="148"/>
                  </a:moveTo>
                  <a:lnTo>
                    <a:pt x="214" y="148"/>
                  </a:lnTo>
                  <a:lnTo>
                    <a:pt x="210" y="154"/>
                  </a:lnTo>
                  <a:lnTo>
                    <a:pt x="210" y="154"/>
                  </a:lnTo>
                  <a:lnTo>
                    <a:pt x="204" y="158"/>
                  </a:lnTo>
                  <a:lnTo>
                    <a:pt x="204" y="158"/>
                  </a:lnTo>
                  <a:lnTo>
                    <a:pt x="200" y="162"/>
                  </a:lnTo>
                  <a:lnTo>
                    <a:pt x="200" y="164"/>
                  </a:lnTo>
                  <a:lnTo>
                    <a:pt x="200" y="164"/>
                  </a:lnTo>
                  <a:lnTo>
                    <a:pt x="202" y="166"/>
                  </a:lnTo>
                  <a:lnTo>
                    <a:pt x="210" y="168"/>
                  </a:lnTo>
                  <a:lnTo>
                    <a:pt x="210" y="168"/>
                  </a:lnTo>
                  <a:lnTo>
                    <a:pt x="200" y="180"/>
                  </a:lnTo>
                  <a:lnTo>
                    <a:pt x="200" y="180"/>
                  </a:lnTo>
                  <a:lnTo>
                    <a:pt x="202" y="194"/>
                  </a:lnTo>
                  <a:lnTo>
                    <a:pt x="204" y="210"/>
                  </a:lnTo>
                  <a:lnTo>
                    <a:pt x="204" y="210"/>
                  </a:lnTo>
                  <a:lnTo>
                    <a:pt x="208" y="260"/>
                  </a:lnTo>
                  <a:lnTo>
                    <a:pt x="208" y="260"/>
                  </a:lnTo>
                  <a:lnTo>
                    <a:pt x="210" y="310"/>
                  </a:lnTo>
                  <a:lnTo>
                    <a:pt x="210" y="310"/>
                  </a:lnTo>
                  <a:lnTo>
                    <a:pt x="208" y="316"/>
                  </a:lnTo>
                  <a:lnTo>
                    <a:pt x="204" y="322"/>
                  </a:lnTo>
                  <a:lnTo>
                    <a:pt x="204" y="322"/>
                  </a:lnTo>
                  <a:lnTo>
                    <a:pt x="204" y="366"/>
                  </a:lnTo>
                  <a:lnTo>
                    <a:pt x="204" y="366"/>
                  </a:lnTo>
                  <a:lnTo>
                    <a:pt x="202" y="382"/>
                  </a:lnTo>
                  <a:lnTo>
                    <a:pt x="200" y="394"/>
                  </a:lnTo>
                  <a:lnTo>
                    <a:pt x="196" y="404"/>
                  </a:lnTo>
                  <a:lnTo>
                    <a:pt x="192" y="410"/>
                  </a:lnTo>
                  <a:lnTo>
                    <a:pt x="192" y="410"/>
                  </a:lnTo>
                  <a:lnTo>
                    <a:pt x="192" y="422"/>
                  </a:lnTo>
                  <a:lnTo>
                    <a:pt x="192" y="422"/>
                  </a:lnTo>
                  <a:lnTo>
                    <a:pt x="198" y="446"/>
                  </a:lnTo>
                  <a:lnTo>
                    <a:pt x="200" y="448"/>
                  </a:lnTo>
                  <a:lnTo>
                    <a:pt x="200" y="470"/>
                  </a:lnTo>
                  <a:lnTo>
                    <a:pt x="200" y="470"/>
                  </a:lnTo>
                  <a:lnTo>
                    <a:pt x="194" y="480"/>
                  </a:lnTo>
                  <a:lnTo>
                    <a:pt x="188" y="486"/>
                  </a:lnTo>
                  <a:lnTo>
                    <a:pt x="180" y="492"/>
                  </a:lnTo>
                  <a:lnTo>
                    <a:pt x="170" y="496"/>
                  </a:lnTo>
                  <a:lnTo>
                    <a:pt x="170" y="496"/>
                  </a:lnTo>
                  <a:lnTo>
                    <a:pt x="168" y="554"/>
                  </a:lnTo>
                  <a:lnTo>
                    <a:pt x="168" y="554"/>
                  </a:lnTo>
                  <a:lnTo>
                    <a:pt x="164" y="612"/>
                  </a:lnTo>
                  <a:lnTo>
                    <a:pt x="164" y="612"/>
                  </a:lnTo>
                  <a:lnTo>
                    <a:pt x="166" y="650"/>
                  </a:lnTo>
                  <a:lnTo>
                    <a:pt x="166" y="650"/>
                  </a:lnTo>
                  <a:lnTo>
                    <a:pt x="168" y="688"/>
                  </a:lnTo>
                  <a:lnTo>
                    <a:pt x="168" y="688"/>
                  </a:lnTo>
                  <a:lnTo>
                    <a:pt x="168" y="734"/>
                  </a:lnTo>
                  <a:lnTo>
                    <a:pt x="170" y="798"/>
                  </a:lnTo>
                  <a:lnTo>
                    <a:pt x="172" y="800"/>
                  </a:lnTo>
                  <a:lnTo>
                    <a:pt x="172" y="800"/>
                  </a:lnTo>
                  <a:lnTo>
                    <a:pt x="182" y="834"/>
                  </a:lnTo>
                  <a:lnTo>
                    <a:pt x="182" y="834"/>
                  </a:lnTo>
                  <a:lnTo>
                    <a:pt x="174" y="852"/>
                  </a:lnTo>
                  <a:lnTo>
                    <a:pt x="170" y="868"/>
                  </a:lnTo>
                  <a:lnTo>
                    <a:pt x="170" y="868"/>
                  </a:lnTo>
                  <a:lnTo>
                    <a:pt x="170" y="874"/>
                  </a:lnTo>
                  <a:lnTo>
                    <a:pt x="168" y="876"/>
                  </a:lnTo>
                  <a:lnTo>
                    <a:pt x="168" y="876"/>
                  </a:lnTo>
                  <a:lnTo>
                    <a:pt x="166" y="874"/>
                  </a:lnTo>
                  <a:lnTo>
                    <a:pt x="164" y="872"/>
                  </a:lnTo>
                  <a:lnTo>
                    <a:pt x="164" y="872"/>
                  </a:lnTo>
                  <a:lnTo>
                    <a:pt x="164" y="866"/>
                  </a:lnTo>
                  <a:lnTo>
                    <a:pt x="160" y="862"/>
                  </a:lnTo>
                  <a:lnTo>
                    <a:pt x="160" y="862"/>
                  </a:lnTo>
                  <a:lnTo>
                    <a:pt x="146" y="870"/>
                  </a:lnTo>
                  <a:lnTo>
                    <a:pt x="146" y="872"/>
                  </a:lnTo>
                  <a:lnTo>
                    <a:pt x="146" y="894"/>
                  </a:lnTo>
                  <a:lnTo>
                    <a:pt x="146" y="894"/>
                  </a:lnTo>
                  <a:lnTo>
                    <a:pt x="140" y="894"/>
                  </a:lnTo>
                  <a:lnTo>
                    <a:pt x="138" y="890"/>
                  </a:lnTo>
                  <a:lnTo>
                    <a:pt x="138" y="890"/>
                  </a:lnTo>
                  <a:lnTo>
                    <a:pt x="138" y="876"/>
                  </a:lnTo>
                  <a:lnTo>
                    <a:pt x="138" y="876"/>
                  </a:lnTo>
                  <a:lnTo>
                    <a:pt x="136" y="868"/>
                  </a:lnTo>
                  <a:lnTo>
                    <a:pt x="130" y="864"/>
                  </a:lnTo>
                  <a:lnTo>
                    <a:pt x="130" y="864"/>
                  </a:lnTo>
                  <a:lnTo>
                    <a:pt x="118" y="880"/>
                  </a:lnTo>
                  <a:lnTo>
                    <a:pt x="118" y="880"/>
                  </a:lnTo>
                  <a:lnTo>
                    <a:pt x="112" y="886"/>
                  </a:lnTo>
                  <a:lnTo>
                    <a:pt x="106" y="892"/>
                  </a:lnTo>
                  <a:lnTo>
                    <a:pt x="98" y="894"/>
                  </a:lnTo>
                  <a:lnTo>
                    <a:pt x="90" y="894"/>
                  </a:lnTo>
                  <a:lnTo>
                    <a:pt x="90" y="894"/>
                  </a:lnTo>
                  <a:lnTo>
                    <a:pt x="78" y="894"/>
                  </a:lnTo>
                  <a:lnTo>
                    <a:pt x="70" y="888"/>
                  </a:lnTo>
                  <a:lnTo>
                    <a:pt x="66" y="882"/>
                  </a:lnTo>
                  <a:lnTo>
                    <a:pt x="66" y="882"/>
                  </a:lnTo>
                  <a:lnTo>
                    <a:pt x="66" y="878"/>
                  </a:lnTo>
                  <a:lnTo>
                    <a:pt x="66" y="878"/>
                  </a:lnTo>
                  <a:lnTo>
                    <a:pt x="70" y="874"/>
                  </a:lnTo>
                  <a:lnTo>
                    <a:pt x="70" y="874"/>
                  </a:lnTo>
                  <a:lnTo>
                    <a:pt x="82" y="872"/>
                  </a:lnTo>
                  <a:lnTo>
                    <a:pt x="82" y="872"/>
                  </a:lnTo>
                  <a:lnTo>
                    <a:pt x="86" y="870"/>
                  </a:lnTo>
                  <a:lnTo>
                    <a:pt x="88" y="866"/>
                  </a:lnTo>
                  <a:lnTo>
                    <a:pt x="94" y="850"/>
                  </a:lnTo>
                  <a:lnTo>
                    <a:pt x="94" y="850"/>
                  </a:lnTo>
                  <a:lnTo>
                    <a:pt x="98" y="834"/>
                  </a:lnTo>
                  <a:lnTo>
                    <a:pt x="98" y="820"/>
                  </a:lnTo>
                  <a:lnTo>
                    <a:pt x="98" y="820"/>
                  </a:lnTo>
                  <a:lnTo>
                    <a:pt x="98" y="802"/>
                  </a:lnTo>
                  <a:lnTo>
                    <a:pt x="94" y="782"/>
                  </a:lnTo>
                  <a:lnTo>
                    <a:pt x="90" y="762"/>
                  </a:lnTo>
                  <a:lnTo>
                    <a:pt x="82" y="738"/>
                  </a:lnTo>
                  <a:lnTo>
                    <a:pt x="82" y="738"/>
                  </a:lnTo>
                  <a:lnTo>
                    <a:pt x="78" y="708"/>
                  </a:lnTo>
                  <a:lnTo>
                    <a:pt x="72" y="666"/>
                  </a:lnTo>
                  <a:lnTo>
                    <a:pt x="72" y="666"/>
                  </a:lnTo>
                  <a:lnTo>
                    <a:pt x="50" y="588"/>
                  </a:lnTo>
                  <a:lnTo>
                    <a:pt x="50" y="588"/>
                  </a:lnTo>
                  <a:lnTo>
                    <a:pt x="46" y="562"/>
                  </a:lnTo>
                  <a:lnTo>
                    <a:pt x="42" y="526"/>
                  </a:lnTo>
                  <a:lnTo>
                    <a:pt x="42" y="526"/>
                  </a:lnTo>
                  <a:lnTo>
                    <a:pt x="30" y="488"/>
                  </a:lnTo>
                  <a:lnTo>
                    <a:pt x="28" y="486"/>
                  </a:lnTo>
                  <a:lnTo>
                    <a:pt x="28" y="486"/>
                  </a:lnTo>
                  <a:lnTo>
                    <a:pt x="14" y="484"/>
                  </a:lnTo>
                  <a:lnTo>
                    <a:pt x="14" y="484"/>
                  </a:lnTo>
                  <a:lnTo>
                    <a:pt x="8" y="472"/>
                  </a:lnTo>
                  <a:lnTo>
                    <a:pt x="4" y="456"/>
                  </a:lnTo>
                  <a:lnTo>
                    <a:pt x="2" y="438"/>
                  </a:lnTo>
                  <a:lnTo>
                    <a:pt x="0" y="418"/>
                  </a:lnTo>
                  <a:lnTo>
                    <a:pt x="0" y="404"/>
                  </a:lnTo>
                  <a:lnTo>
                    <a:pt x="0" y="404"/>
                  </a:lnTo>
                  <a:lnTo>
                    <a:pt x="16" y="358"/>
                  </a:lnTo>
                  <a:lnTo>
                    <a:pt x="16" y="358"/>
                  </a:lnTo>
                  <a:lnTo>
                    <a:pt x="30" y="310"/>
                  </a:lnTo>
                  <a:lnTo>
                    <a:pt x="30" y="310"/>
                  </a:lnTo>
                  <a:lnTo>
                    <a:pt x="32" y="300"/>
                  </a:lnTo>
                  <a:lnTo>
                    <a:pt x="32" y="300"/>
                  </a:lnTo>
                  <a:lnTo>
                    <a:pt x="32" y="278"/>
                  </a:lnTo>
                  <a:lnTo>
                    <a:pt x="32" y="278"/>
                  </a:lnTo>
                  <a:lnTo>
                    <a:pt x="32" y="270"/>
                  </a:lnTo>
                  <a:lnTo>
                    <a:pt x="36" y="262"/>
                  </a:lnTo>
                  <a:lnTo>
                    <a:pt x="36" y="262"/>
                  </a:lnTo>
                  <a:lnTo>
                    <a:pt x="40" y="248"/>
                  </a:lnTo>
                  <a:lnTo>
                    <a:pt x="40" y="248"/>
                  </a:lnTo>
                  <a:lnTo>
                    <a:pt x="32" y="232"/>
                  </a:lnTo>
                  <a:lnTo>
                    <a:pt x="32" y="226"/>
                  </a:lnTo>
                  <a:lnTo>
                    <a:pt x="32" y="226"/>
                  </a:lnTo>
                  <a:lnTo>
                    <a:pt x="32" y="216"/>
                  </a:lnTo>
                  <a:lnTo>
                    <a:pt x="36" y="208"/>
                  </a:lnTo>
                  <a:lnTo>
                    <a:pt x="42" y="202"/>
                  </a:lnTo>
                  <a:lnTo>
                    <a:pt x="50" y="198"/>
                  </a:lnTo>
                  <a:lnTo>
                    <a:pt x="50" y="198"/>
                  </a:lnTo>
                  <a:lnTo>
                    <a:pt x="52" y="190"/>
                  </a:lnTo>
                  <a:lnTo>
                    <a:pt x="54" y="180"/>
                  </a:lnTo>
                  <a:lnTo>
                    <a:pt x="54" y="180"/>
                  </a:lnTo>
                  <a:lnTo>
                    <a:pt x="52" y="170"/>
                  </a:lnTo>
                  <a:lnTo>
                    <a:pt x="48" y="158"/>
                  </a:lnTo>
                  <a:lnTo>
                    <a:pt x="48" y="158"/>
                  </a:lnTo>
                  <a:lnTo>
                    <a:pt x="44" y="146"/>
                  </a:lnTo>
                  <a:lnTo>
                    <a:pt x="42" y="136"/>
                  </a:lnTo>
                  <a:lnTo>
                    <a:pt x="42" y="136"/>
                  </a:lnTo>
                  <a:lnTo>
                    <a:pt x="40" y="118"/>
                  </a:lnTo>
                  <a:lnTo>
                    <a:pt x="34" y="96"/>
                  </a:lnTo>
                  <a:lnTo>
                    <a:pt x="34" y="96"/>
                  </a:lnTo>
                  <a:lnTo>
                    <a:pt x="26" y="76"/>
                  </a:lnTo>
                  <a:lnTo>
                    <a:pt x="24" y="54"/>
                  </a:lnTo>
                  <a:lnTo>
                    <a:pt x="24" y="50"/>
                  </a:lnTo>
                  <a:lnTo>
                    <a:pt x="24" y="50"/>
                  </a:lnTo>
                  <a:lnTo>
                    <a:pt x="32" y="38"/>
                  </a:lnTo>
                  <a:lnTo>
                    <a:pt x="42" y="26"/>
                  </a:lnTo>
                  <a:lnTo>
                    <a:pt x="54" y="16"/>
                  </a:lnTo>
                  <a:lnTo>
                    <a:pt x="66" y="8"/>
                  </a:lnTo>
                  <a:lnTo>
                    <a:pt x="66" y="6"/>
                  </a:lnTo>
                  <a:lnTo>
                    <a:pt x="66" y="6"/>
                  </a:lnTo>
                  <a:lnTo>
                    <a:pt x="74" y="6"/>
                  </a:lnTo>
                  <a:lnTo>
                    <a:pt x="84" y="4"/>
                  </a:lnTo>
                  <a:lnTo>
                    <a:pt x="84" y="4"/>
                  </a:lnTo>
                  <a:lnTo>
                    <a:pt x="94" y="0"/>
                  </a:lnTo>
                  <a:lnTo>
                    <a:pt x="102" y="0"/>
                  </a:lnTo>
                  <a:lnTo>
                    <a:pt x="108" y="0"/>
                  </a:lnTo>
                  <a:lnTo>
                    <a:pt x="108" y="0"/>
                  </a:lnTo>
                  <a:lnTo>
                    <a:pt x="116" y="6"/>
                  </a:lnTo>
                  <a:lnTo>
                    <a:pt x="124" y="12"/>
                  </a:lnTo>
                  <a:lnTo>
                    <a:pt x="134" y="22"/>
                  </a:lnTo>
                  <a:lnTo>
                    <a:pt x="142" y="34"/>
                  </a:lnTo>
                  <a:lnTo>
                    <a:pt x="142" y="34"/>
                  </a:lnTo>
                  <a:lnTo>
                    <a:pt x="156" y="52"/>
                  </a:lnTo>
                  <a:lnTo>
                    <a:pt x="156" y="52"/>
                  </a:lnTo>
                  <a:lnTo>
                    <a:pt x="162" y="64"/>
                  </a:lnTo>
                  <a:lnTo>
                    <a:pt x="166" y="84"/>
                  </a:lnTo>
                  <a:lnTo>
                    <a:pt x="166" y="84"/>
                  </a:lnTo>
                  <a:lnTo>
                    <a:pt x="170" y="104"/>
                  </a:lnTo>
                  <a:lnTo>
                    <a:pt x="174" y="112"/>
                  </a:lnTo>
                  <a:lnTo>
                    <a:pt x="178" y="118"/>
                  </a:lnTo>
                  <a:lnTo>
                    <a:pt x="178" y="118"/>
                  </a:lnTo>
                  <a:lnTo>
                    <a:pt x="196" y="132"/>
                  </a:lnTo>
                  <a:lnTo>
                    <a:pt x="196" y="132"/>
                  </a:lnTo>
                  <a:lnTo>
                    <a:pt x="192" y="138"/>
                  </a:lnTo>
                  <a:lnTo>
                    <a:pt x="192" y="140"/>
                  </a:lnTo>
                  <a:lnTo>
                    <a:pt x="192" y="140"/>
                  </a:lnTo>
                  <a:lnTo>
                    <a:pt x="198" y="144"/>
                  </a:lnTo>
                  <a:lnTo>
                    <a:pt x="206" y="146"/>
                  </a:lnTo>
                  <a:lnTo>
                    <a:pt x="206" y="146"/>
                  </a:lnTo>
                  <a:lnTo>
                    <a:pt x="214" y="148"/>
                  </a:lnTo>
                  <a:lnTo>
                    <a:pt x="214" y="148"/>
                  </a:lnTo>
                  <a:close/>
                  <a:moveTo>
                    <a:pt x="146" y="770"/>
                  </a:moveTo>
                  <a:lnTo>
                    <a:pt x="146" y="770"/>
                  </a:lnTo>
                  <a:lnTo>
                    <a:pt x="146" y="754"/>
                  </a:lnTo>
                  <a:lnTo>
                    <a:pt x="142" y="738"/>
                  </a:lnTo>
                  <a:lnTo>
                    <a:pt x="138" y="722"/>
                  </a:lnTo>
                  <a:lnTo>
                    <a:pt x="132" y="710"/>
                  </a:lnTo>
                  <a:lnTo>
                    <a:pt x="132" y="710"/>
                  </a:lnTo>
                  <a:lnTo>
                    <a:pt x="128" y="720"/>
                  </a:lnTo>
                  <a:lnTo>
                    <a:pt x="128" y="734"/>
                  </a:lnTo>
                  <a:lnTo>
                    <a:pt x="126" y="734"/>
                  </a:lnTo>
                  <a:lnTo>
                    <a:pt x="126" y="734"/>
                  </a:lnTo>
                  <a:lnTo>
                    <a:pt x="126" y="774"/>
                  </a:lnTo>
                  <a:lnTo>
                    <a:pt x="126" y="774"/>
                  </a:lnTo>
                  <a:lnTo>
                    <a:pt x="128" y="788"/>
                  </a:lnTo>
                  <a:lnTo>
                    <a:pt x="130" y="798"/>
                  </a:lnTo>
                  <a:lnTo>
                    <a:pt x="134" y="806"/>
                  </a:lnTo>
                  <a:lnTo>
                    <a:pt x="138" y="810"/>
                  </a:lnTo>
                  <a:lnTo>
                    <a:pt x="140" y="810"/>
                  </a:lnTo>
                  <a:lnTo>
                    <a:pt x="140" y="810"/>
                  </a:lnTo>
                  <a:lnTo>
                    <a:pt x="142" y="788"/>
                  </a:lnTo>
                  <a:lnTo>
                    <a:pt x="142" y="788"/>
                  </a:lnTo>
                  <a:lnTo>
                    <a:pt x="146" y="780"/>
                  </a:lnTo>
                  <a:lnTo>
                    <a:pt x="146" y="770"/>
                  </a:lnTo>
                  <a:lnTo>
                    <a:pt x="146" y="770"/>
                  </a:lnTo>
                  <a:close/>
                  <a:moveTo>
                    <a:pt x="176" y="324"/>
                  </a:moveTo>
                  <a:lnTo>
                    <a:pt x="176" y="324"/>
                  </a:lnTo>
                  <a:lnTo>
                    <a:pt x="174" y="302"/>
                  </a:lnTo>
                  <a:lnTo>
                    <a:pt x="174" y="284"/>
                  </a:lnTo>
                  <a:lnTo>
                    <a:pt x="170" y="270"/>
                  </a:lnTo>
                  <a:lnTo>
                    <a:pt x="166" y="262"/>
                  </a:lnTo>
                  <a:lnTo>
                    <a:pt x="164" y="264"/>
                  </a:lnTo>
                  <a:lnTo>
                    <a:pt x="164" y="264"/>
                  </a:lnTo>
                  <a:lnTo>
                    <a:pt x="156" y="282"/>
                  </a:lnTo>
                  <a:lnTo>
                    <a:pt x="142" y="304"/>
                  </a:lnTo>
                  <a:lnTo>
                    <a:pt x="140" y="306"/>
                  </a:lnTo>
                  <a:lnTo>
                    <a:pt x="140" y="306"/>
                  </a:lnTo>
                  <a:lnTo>
                    <a:pt x="140" y="314"/>
                  </a:lnTo>
                  <a:lnTo>
                    <a:pt x="138" y="318"/>
                  </a:lnTo>
                  <a:lnTo>
                    <a:pt x="138" y="326"/>
                  </a:lnTo>
                  <a:lnTo>
                    <a:pt x="138" y="326"/>
                  </a:lnTo>
                  <a:lnTo>
                    <a:pt x="138" y="330"/>
                  </a:lnTo>
                  <a:lnTo>
                    <a:pt x="140" y="338"/>
                  </a:lnTo>
                  <a:lnTo>
                    <a:pt x="150" y="354"/>
                  </a:lnTo>
                  <a:lnTo>
                    <a:pt x="150" y="354"/>
                  </a:lnTo>
                  <a:lnTo>
                    <a:pt x="170" y="382"/>
                  </a:lnTo>
                  <a:lnTo>
                    <a:pt x="172" y="380"/>
                  </a:lnTo>
                  <a:lnTo>
                    <a:pt x="172" y="380"/>
                  </a:lnTo>
                  <a:lnTo>
                    <a:pt x="174" y="350"/>
                  </a:lnTo>
                  <a:lnTo>
                    <a:pt x="176" y="324"/>
                  </a:lnTo>
                  <a:lnTo>
                    <a:pt x="176" y="324"/>
                  </a:lnTo>
                  <a:close/>
                </a:path>
              </a:pathLst>
            </a:custGeom>
            <a:solidFill>
              <a:schemeClr val="accent1">
                <a:lumMod val="20000"/>
                <a:lumOff val="80000"/>
              </a:scheme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091" name="Group 67"/>
          <p:cNvGrpSpPr>
            <a:grpSpLocks noChangeAspect="1"/>
          </p:cNvGrpSpPr>
          <p:nvPr userDrawn="1"/>
        </p:nvGrpSpPr>
        <p:grpSpPr bwMode="auto">
          <a:xfrm flipH="1" flipV="1">
            <a:off x="152398" y="152400"/>
            <a:ext cx="1600202" cy="1033671"/>
            <a:chOff x="2497" y="1995"/>
            <a:chExt cx="805" cy="520"/>
          </a:xfrm>
          <a:solidFill>
            <a:schemeClr val="accent2">
              <a:lumMod val="20000"/>
              <a:lumOff val="80000"/>
            </a:schemeClr>
          </a:solidFill>
        </p:grpSpPr>
        <p:sp>
          <p:nvSpPr>
            <p:cNvPr id="1093" name="Rectangle 69"/>
            <p:cNvSpPr>
              <a:spLocks noChangeArrowheads="1"/>
            </p:cNvSpPr>
            <p:nvPr userDrawn="1"/>
          </p:nvSpPr>
          <p:spPr bwMode="auto">
            <a:xfrm>
              <a:off x="3043" y="2467"/>
              <a:ext cx="46"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94" name="Rectangle 70"/>
            <p:cNvSpPr>
              <a:spLocks noChangeArrowheads="1"/>
            </p:cNvSpPr>
            <p:nvPr userDrawn="1"/>
          </p:nvSpPr>
          <p:spPr bwMode="auto">
            <a:xfrm>
              <a:off x="2699" y="2467"/>
              <a:ext cx="48"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95" name="Rectangle 71"/>
            <p:cNvSpPr>
              <a:spLocks noChangeArrowheads="1"/>
            </p:cNvSpPr>
            <p:nvPr userDrawn="1"/>
          </p:nvSpPr>
          <p:spPr bwMode="auto">
            <a:xfrm>
              <a:off x="2598" y="2467"/>
              <a:ext cx="47"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96" name="Rectangle 72"/>
            <p:cNvSpPr>
              <a:spLocks noChangeArrowheads="1"/>
            </p:cNvSpPr>
            <p:nvPr userDrawn="1"/>
          </p:nvSpPr>
          <p:spPr bwMode="auto">
            <a:xfrm>
              <a:off x="2497" y="2467"/>
              <a:ext cx="48"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97" name="Rectangle 73"/>
            <p:cNvSpPr>
              <a:spLocks noChangeArrowheads="1"/>
            </p:cNvSpPr>
            <p:nvPr userDrawn="1"/>
          </p:nvSpPr>
          <p:spPr bwMode="auto">
            <a:xfrm>
              <a:off x="3148" y="2467"/>
              <a:ext cx="48"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98" name="Rectangle 74"/>
            <p:cNvSpPr>
              <a:spLocks noChangeArrowheads="1"/>
            </p:cNvSpPr>
            <p:nvPr userDrawn="1"/>
          </p:nvSpPr>
          <p:spPr bwMode="auto">
            <a:xfrm>
              <a:off x="3254" y="2467"/>
              <a:ext cx="48"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99" name="Rectangle 75"/>
            <p:cNvSpPr>
              <a:spLocks noChangeArrowheads="1"/>
            </p:cNvSpPr>
            <p:nvPr userDrawn="1"/>
          </p:nvSpPr>
          <p:spPr bwMode="auto">
            <a:xfrm>
              <a:off x="3148" y="2206"/>
              <a:ext cx="48"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00" name="Rectangle 76"/>
            <p:cNvSpPr>
              <a:spLocks noChangeArrowheads="1"/>
            </p:cNvSpPr>
            <p:nvPr userDrawn="1"/>
          </p:nvSpPr>
          <p:spPr bwMode="auto">
            <a:xfrm>
              <a:off x="3254" y="2206"/>
              <a:ext cx="48"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01" name="Rectangle 77"/>
            <p:cNvSpPr>
              <a:spLocks noChangeArrowheads="1"/>
            </p:cNvSpPr>
            <p:nvPr userDrawn="1"/>
          </p:nvSpPr>
          <p:spPr bwMode="auto">
            <a:xfrm>
              <a:off x="3148" y="2100"/>
              <a:ext cx="48"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02" name="Rectangle 78"/>
            <p:cNvSpPr>
              <a:spLocks noChangeArrowheads="1"/>
            </p:cNvSpPr>
            <p:nvPr userDrawn="1"/>
          </p:nvSpPr>
          <p:spPr bwMode="auto">
            <a:xfrm>
              <a:off x="3254" y="2100"/>
              <a:ext cx="48"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03" name="Rectangle 79"/>
            <p:cNvSpPr>
              <a:spLocks noChangeArrowheads="1"/>
            </p:cNvSpPr>
            <p:nvPr userDrawn="1"/>
          </p:nvSpPr>
          <p:spPr bwMode="auto">
            <a:xfrm>
              <a:off x="2940" y="2206"/>
              <a:ext cx="48"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04" name="Rectangle 80"/>
            <p:cNvSpPr>
              <a:spLocks noChangeArrowheads="1"/>
            </p:cNvSpPr>
            <p:nvPr userDrawn="1"/>
          </p:nvSpPr>
          <p:spPr bwMode="auto">
            <a:xfrm>
              <a:off x="3046" y="2206"/>
              <a:ext cx="47"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05" name="Rectangle 81"/>
            <p:cNvSpPr>
              <a:spLocks noChangeArrowheads="1"/>
            </p:cNvSpPr>
            <p:nvPr userDrawn="1"/>
          </p:nvSpPr>
          <p:spPr bwMode="auto">
            <a:xfrm>
              <a:off x="2839" y="2206"/>
              <a:ext cx="48"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06" name="Rectangle 82"/>
            <p:cNvSpPr>
              <a:spLocks noChangeArrowheads="1"/>
            </p:cNvSpPr>
            <p:nvPr userDrawn="1"/>
          </p:nvSpPr>
          <p:spPr bwMode="auto">
            <a:xfrm>
              <a:off x="3148" y="2305"/>
              <a:ext cx="48"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07" name="Rectangle 83"/>
            <p:cNvSpPr>
              <a:spLocks noChangeArrowheads="1"/>
            </p:cNvSpPr>
            <p:nvPr userDrawn="1"/>
          </p:nvSpPr>
          <p:spPr bwMode="auto">
            <a:xfrm>
              <a:off x="3254" y="2305"/>
              <a:ext cx="48"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08" name="Rectangle 84"/>
            <p:cNvSpPr>
              <a:spLocks noChangeArrowheads="1"/>
            </p:cNvSpPr>
            <p:nvPr userDrawn="1"/>
          </p:nvSpPr>
          <p:spPr bwMode="auto">
            <a:xfrm>
              <a:off x="2940" y="2305"/>
              <a:ext cx="48"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09" name="Rectangle 85"/>
            <p:cNvSpPr>
              <a:spLocks noChangeArrowheads="1"/>
            </p:cNvSpPr>
            <p:nvPr userDrawn="1"/>
          </p:nvSpPr>
          <p:spPr bwMode="auto">
            <a:xfrm>
              <a:off x="3046" y="2305"/>
              <a:ext cx="47"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10" name="Rectangle 86"/>
            <p:cNvSpPr>
              <a:spLocks noChangeArrowheads="1"/>
            </p:cNvSpPr>
            <p:nvPr userDrawn="1"/>
          </p:nvSpPr>
          <p:spPr bwMode="auto">
            <a:xfrm>
              <a:off x="2839" y="2305"/>
              <a:ext cx="48"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11" name="Rectangle 87"/>
            <p:cNvSpPr>
              <a:spLocks noChangeArrowheads="1"/>
            </p:cNvSpPr>
            <p:nvPr userDrawn="1"/>
          </p:nvSpPr>
          <p:spPr bwMode="auto">
            <a:xfrm>
              <a:off x="3148" y="1995"/>
              <a:ext cx="48" cy="47"/>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12" name="Rectangle 88"/>
            <p:cNvSpPr>
              <a:spLocks noChangeArrowheads="1"/>
            </p:cNvSpPr>
            <p:nvPr userDrawn="1"/>
          </p:nvSpPr>
          <p:spPr bwMode="auto">
            <a:xfrm>
              <a:off x="3254" y="1995"/>
              <a:ext cx="48" cy="47"/>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Title 1"/>
          <p:cNvSpPr>
            <a:spLocks noGrp="1"/>
          </p:cNvSpPr>
          <p:nvPr userDrawn="1">
            <p:ph type="ctrTitle"/>
          </p:nvPr>
        </p:nvSpPr>
        <p:spPr>
          <a:xfrm>
            <a:off x="685800" y="1143000"/>
            <a:ext cx="7772400" cy="646331"/>
          </a:xfrm>
        </p:spPr>
        <p:txBody>
          <a:bodyPr>
            <a:normAutofit/>
          </a:bodyPr>
          <a:lstStyle>
            <a:lvl1pPr algn="ctr">
              <a:defRPr sz="3600">
                <a:solidFill>
                  <a:schemeClr val="accent2">
                    <a:lumMod val="75000"/>
                  </a:schemeClr>
                </a:solidFill>
              </a:defRPr>
            </a:lvl1pPr>
          </a:lstStyle>
          <a:p>
            <a:r>
              <a:rPr lang="en-US" smtClean="0"/>
              <a:t>Click to edit Master title style</a:t>
            </a:r>
            <a:endParaRPr lang="en-US" dirty="0"/>
          </a:p>
        </p:txBody>
      </p:sp>
      <p:sp>
        <p:nvSpPr>
          <p:cNvPr id="3" name="Subtitle 2"/>
          <p:cNvSpPr>
            <a:spLocks noGrp="1"/>
          </p:cNvSpPr>
          <p:nvPr userDrawn="1">
            <p:ph type="subTitle" idx="1"/>
          </p:nvPr>
        </p:nvSpPr>
        <p:spPr>
          <a:xfrm>
            <a:off x="685800" y="1828800"/>
            <a:ext cx="7772400" cy="461665"/>
          </a:xfrm>
        </p:spPr>
        <p:txBody>
          <a:bodyPr>
            <a:normAutofit/>
          </a:bodyPr>
          <a:lstStyle>
            <a:lvl1pPr marL="0" indent="0" algn="ctr">
              <a:buNone/>
              <a:defRPr sz="2400">
                <a:solidFill>
                  <a:schemeClr val="accent1">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userDrawn="1">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188646-8CEC-4AE4-B1E7-ADF9D885FD9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userDrawn="1">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userDrawn="1">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F81E8-6DE5-4C92-89BE-5D6CD56A8BF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217906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9A05436-2EA6-4D08-8838-14F8D6234608}"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5160465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188646-8CEC-4AE4-B1E7-ADF9D885FD9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F81E8-6DE5-4C92-89BE-5D6CD56A8BF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3154389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188646-8CEC-4AE4-B1E7-ADF9D885FD9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F81E8-6DE5-4C92-89BE-5D6CD56A8BF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4347890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188646-8CEC-4AE4-B1E7-ADF9D885FD9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F81E8-6DE5-4C92-89BE-5D6CD56A8BF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9594942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188646-8CEC-4AE4-B1E7-ADF9D885FD9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F81E8-6DE5-4C92-89BE-5D6CD56A8BF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969727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188646-8CEC-4AE4-B1E7-ADF9D885FD9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F81E8-6DE5-4C92-89BE-5D6CD56A8BF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692275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188646-8CEC-4AE4-B1E7-ADF9D885FD9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F81E8-6DE5-4C92-89BE-5D6CD56A8BF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8355539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188646-8CEC-4AE4-B1E7-ADF9D885FD9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F81E8-6DE5-4C92-89BE-5D6CD56A8BF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7881585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188646-8CEC-4AE4-B1E7-ADF9D885FD9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F81E8-6DE5-4C92-89BE-5D6CD56A8BF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8110138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188646-8CEC-4AE4-B1E7-ADF9D885FD9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F81E8-6DE5-4C92-89BE-5D6CD56A8BF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8572794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188646-8CEC-4AE4-B1E7-ADF9D885FD9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F81E8-6DE5-4C92-89BE-5D6CD56A8BF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249693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fa-I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FF0CE59-E70B-45CE-8E07-3F35215CF117}"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004463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048000" y="2286000"/>
            <a:ext cx="6096000" cy="762000"/>
          </a:xfrm>
        </p:spPr>
        <p:txBody>
          <a:bodyPr/>
          <a:lstStyle>
            <a:lvl1pPr>
              <a:defRPr>
                <a:solidFill>
                  <a:schemeClr val="accent2">
                    <a:lumMod val="50000"/>
                  </a:schemeClr>
                </a:solidFill>
              </a:defRPr>
            </a:lvl1pPr>
          </a:lstStyle>
          <a:p>
            <a:r>
              <a:rPr lang="en-US" smtClean="0"/>
              <a:t>Click to edit Master title style</a:t>
            </a:r>
            <a:endParaRPr lang="en-US" dirty="0"/>
          </a:p>
        </p:txBody>
      </p:sp>
      <p:sp>
        <p:nvSpPr>
          <p:cNvPr id="3075" name="Rectangle 3"/>
          <p:cNvSpPr>
            <a:spLocks noGrp="1" noChangeArrowheads="1"/>
          </p:cNvSpPr>
          <p:nvPr>
            <p:ph type="subTitle" idx="1"/>
          </p:nvPr>
        </p:nvSpPr>
        <p:spPr>
          <a:xfrm>
            <a:off x="3048000" y="2971800"/>
            <a:ext cx="6096000" cy="609600"/>
          </a:xfrm>
        </p:spPr>
        <p:txBody>
          <a:bodyPr/>
          <a:lstStyle>
            <a:lvl1pPr marL="0" indent="0">
              <a:buFontTx/>
              <a:buNone/>
              <a:defRPr>
                <a:solidFill>
                  <a:schemeClr val="accent2">
                    <a:lumMod val="50000"/>
                  </a:schemeClr>
                </a:solidFill>
              </a:defRPr>
            </a:lvl1pPr>
          </a:lstStyle>
          <a:p>
            <a:r>
              <a:rPr lang="en-US" smtClean="0"/>
              <a:t>Click to edit Master subtitle style</a:t>
            </a:r>
            <a:endParaRPr lang="en-US" dirty="0"/>
          </a:p>
        </p:txBody>
      </p:sp>
      <p:sp>
        <p:nvSpPr>
          <p:cNvPr id="3076" name="Rectangle 4"/>
          <p:cNvSpPr>
            <a:spLocks noGrp="1" noChangeArrowheads="1"/>
          </p:cNvSpPr>
          <p:nvPr>
            <p:ph type="dt" sz="half" idx="2"/>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077" name="Rectangle 5"/>
          <p:cNvSpPr>
            <a:spLocks noGrp="1" noChangeArrowheads="1"/>
          </p:cNvSpPr>
          <p:nvPr>
            <p:ph type="ftr" sz="quarter" idx="3"/>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078" name="Rectangle 6"/>
          <p:cNvSpPr>
            <a:spLocks noGrp="1" noChangeArrowheads="1"/>
          </p:cNvSpPr>
          <p:nvPr>
            <p:ph type="sldNum" sz="quarter" idx="4"/>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2295F0B-A619-4741-A585-EB8BF81775BF}" type="slidenum">
              <a:rPr kumimoji="0" lang="en-US" sz="1400" b="0" i="0" u="none" strike="noStrike" kern="1200" cap="none" spc="0" normalizeH="0" baseline="0" noProof="0">
                <a:ln>
                  <a:noFill/>
                </a:ln>
                <a:solidFill>
                  <a:srgbClr val="FFFFFF"/>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109984769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7D01A0B-4C99-44CE-B699-8F58F26BE515}" type="slidenum">
              <a:rPr kumimoji="0" lang="en-US" sz="1400" b="0" i="0" u="none" strike="noStrike" kern="1200" cap="none" spc="0" normalizeH="0" baseline="0" noProof="0">
                <a:ln>
                  <a:noFill/>
                </a:ln>
                <a:solidFill>
                  <a:srgbClr val="FFFFFF"/>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387475425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0">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solidFill>
                  <a:schemeClr val="bg1">
                    <a:lumMod val="95000"/>
                    <a:lumOff val="5000"/>
                  </a:schemeClr>
                </a:solidFill>
              </a:defRPr>
            </a:lvl1pPr>
            <a:lvl2pPr>
              <a:defRPr>
                <a:solidFill>
                  <a:schemeClr val="bg1">
                    <a:lumMod val="95000"/>
                    <a:lumOff val="5000"/>
                  </a:schemeClr>
                </a:solidFill>
              </a:defRPr>
            </a:lvl2pPr>
            <a:lvl3pPr>
              <a:defRPr>
                <a:solidFill>
                  <a:schemeClr val="bg1">
                    <a:lumMod val="95000"/>
                    <a:lumOff val="5000"/>
                  </a:schemeClr>
                </a:solidFill>
              </a:defRPr>
            </a:lvl3pPr>
            <a:lvl4pPr>
              <a:defRPr>
                <a:solidFill>
                  <a:schemeClr val="bg1">
                    <a:lumMod val="95000"/>
                    <a:lumOff val="5000"/>
                  </a:schemeClr>
                </a:solidFill>
              </a:defRPr>
            </a:lvl4pPr>
            <a:lvl5pPr>
              <a:defRPr>
                <a:solidFill>
                  <a:schemeClr val="bg1">
                    <a:lumMod val="95000"/>
                    <a:lumOff val="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7D01A0B-4C99-44CE-B699-8F58F26BE515}" type="slidenum">
              <a:rPr kumimoji="0" lang="en-US" sz="1400" b="0" i="0" u="none" strike="noStrike" kern="1200" cap="none" spc="0" normalizeH="0" baseline="0" noProof="0">
                <a:ln>
                  <a:noFill/>
                </a:ln>
                <a:solidFill>
                  <a:srgbClr val="FFFFFF"/>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171416743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3176587"/>
            <a:ext cx="5638800" cy="1362075"/>
          </a:xfrm>
        </p:spPr>
        <p:txBody>
          <a:bodyPr anchor="t"/>
          <a:lstStyle>
            <a:lvl1pPr algn="l">
              <a:defRPr sz="40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381000" y="1676400"/>
            <a:ext cx="56388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33BF935-CB14-41DF-BDF5-C8606E06E422}" type="slidenum">
              <a:rPr kumimoji="0" lang="en-US" sz="1400" b="0" i="0" u="none" strike="noStrike" kern="1200" cap="none" spc="0" normalizeH="0" baseline="0" noProof="0">
                <a:ln>
                  <a:noFill/>
                </a:ln>
                <a:solidFill>
                  <a:srgbClr val="FFFFFF"/>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71786981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066800"/>
            <a:ext cx="3581400" cy="5059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191000" y="1066800"/>
            <a:ext cx="3581400" cy="5059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D6DEB31-4CA2-48F6-9E34-691E37CBC619}" type="slidenum">
              <a:rPr kumimoji="0" lang="en-US" sz="1400" b="0" i="0" u="none" strike="noStrike" kern="1200" cap="none" spc="0" normalizeH="0" baseline="0" noProof="0">
                <a:ln>
                  <a:noFill/>
                </a:ln>
                <a:solidFill>
                  <a:srgbClr val="FFFFFF"/>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36980935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28600" y="1143000"/>
            <a:ext cx="3657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28600" y="1782762"/>
            <a:ext cx="3657600" cy="43894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962400" y="1143000"/>
            <a:ext cx="3660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962400" y="1782762"/>
            <a:ext cx="3660775" cy="43894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8" name="Footer Placeholder 7"/>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9" name="Slide Number Placeholder 8"/>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8819B38-BC88-4D25-8900-EB13B7C2862B}" type="slidenum">
              <a:rPr kumimoji="0" lang="en-US" sz="1400" b="0" i="0" u="none" strike="noStrike" kern="1200" cap="none" spc="0" normalizeH="0" baseline="0" noProof="0">
                <a:ln>
                  <a:noFill/>
                </a:ln>
                <a:solidFill>
                  <a:srgbClr val="FFFFFF"/>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65154559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4" name="Footer Placeholder 3"/>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 name="Slide Number Placeholder 4"/>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79AFA8F-1395-48E2-85E1-104F51DB52C8}" type="slidenum">
              <a:rPr kumimoji="0" lang="en-US" sz="1400" b="0" i="0" u="none" strike="noStrike" kern="1200" cap="none" spc="0" normalizeH="0" baseline="0" noProof="0">
                <a:ln>
                  <a:noFill/>
                </a:ln>
                <a:solidFill>
                  <a:srgbClr val="FFFFFF"/>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279771799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 name="Footer Placeholder 2"/>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4" name="Slide Number Placeholder 3"/>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098028C-FC05-49E5-8A6F-68649C422780}" type="slidenum">
              <a:rPr kumimoji="0" lang="en-US" sz="1400" b="0" i="0" u="none" strike="noStrike" kern="1200" cap="none" spc="0" normalizeH="0" baseline="0" noProof="0">
                <a:ln>
                  <a:noFill/>
                </a:ln>
                <a:solidFill>
                  <a:srgbClr val="FFFFFF"/>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340918852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6667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1066800"/>
            <a:ext cx="4197350" cy="5059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828800"/>
            <a:ext cx="3008313" cy="42973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71342DF-10A5-4E6E-AE7A-73EB5DA367D9}" type="slidenum">
              <a:rPr kumimoji="0" lang="en-US" sz="1400" b="0" i="0" u="none" strike="noStrike" kern="1200" cap="none" spc="0" normalizeH="0" baseline="0" noProof="0">
                <a:ln>
                  <a:noFill/>
                </a:ln>
                <a:solidFill>
                  <a:srgbClr val="FFFFFF"/>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287859766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71600" y="52578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371600" y="10699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371600" y="58245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C30640C-07A2-4C19-8DB9-B8389ACB61E3}" type="slidenum">
              <a:rPr kumimoji="0" lang="en-US" sz="1400" b="0" i="0" u="none" strike="noStrike" kern="1200" cap="none" spc="0" normalizeH="0" baseline="0" noProof="0">
                <a:ln>
                  <a:noFill/>
                </a:ln>
                <a:solidFill>
                  <a:srgbClr val="FFFFFF"/>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5650677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E28A9D5-0B35-4D34-9CBD-3810D695B08A}"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9137862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E569298-903E-427D-AA4D-098F1B21BC1D}" type="slidenum">
              <a:rPr kumimoji="0" lang="en-US" sz="1400" b="0" i="0" u="none" strike="noStrike" kern="1200" cap="none" spc="0" normalizeH="0" baseline="0" noProof="0">
                <a:ln>
                  <a:noFill/>
                </a:ln>
                <a:solidFill>
                  <a:srgbClr val="FFFFFF"/>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362399500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00750" y="1066800"/>
            <a:ext cx="1847850" cy="5059363"/>
          </a:xfrm>
        </p:spPr>
        <p:txBody>
          <a:bodyPr vert="eaVert"/>
          <a:lstStyle>
            <a:lvl1pPr>
              <a:defRPr>
                <a:solidFill>
                  <a:schemeClr val="bg1">
                    <a:lumMod val="95000"/>
                    <a:lumOff val="5000"/>
                  </a:schemeClr>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066800"/>
            <a:ext cx="5391150" cy="5059363"/>
          </a:xfrm>
        </p:spPr>
        <p:txBody>
          <a:bodyPr vert="eaVert"/>
          <a:lstStyle>
            <a:lvl1pPr>
              <a:defRPr>
                <a:solidFill>
                  <a:schemeClr val="bg1">
                    <a:lumMod val="95000"/>
                    <a:lumOff val="5000"/>
                  </a:schemeClr>
                </a:solidFill>
              </a:defRPr>
            </a:lvl1pPr>
            <a:lvl2pPr>
              <a:defRPr>
                <a:solidFill>
                  <a:schemeClr val="bg1">
                    <a:lumMod val="95000"/>
                    <a:lumOff val="5000"/>
                  </a:schemeClr>
                </a:solidFill>
              </a:defRPr>
            </a:lvl2pPr>
            <a:lvl3pPr>
              <a:defRPr>
                <a:solidFill>
                  <a:schemeClr val="bg1">
                    <a:lumMod val="95000"/>
                    <a:lumOff val="5000"/>
                  </a:schemeClr>
                </a:solidFill>
              </a:defRPr>
            </a:lvl3pPr>
            <a:lvl4pPr>
              <a:defRPr>
                <a:solidFill>
                  <a:schemeClr val="bg1">
                    <a:lumMod val="95000"/>
                    <a:lumOff val="5000"/>
                  </a:schemeClr>
                </a:solidFill>
              </a:defRPr>
            </a:lvl4pPr>
            <a:lvl5pPr>
              <a:defRPr>
                <a:solidFill>
                  <a:schemeClr val="bg1">
                    <a:lumMod val="95000"/>
                    <a:lumOff val="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F1D8FA6-5F1B-4C95-BCBA-61C206B39AA2}" type="slidenum">
              <a:rPr kumimoji="0" lang="en-US" sz="1400" b="0" i="0" u="none" strike="noStrike" kern="1200" cap="none" spc="0" normalizeH="0" baseline="0" noProof="0">
                <a:ln>
                  <a:noFill/>
                </a:ln>
                <a:solidFill>
                  <a:srgbClr val="FFFFFF"/>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147022500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useBgFill="1">
        <p:nvSpPr>
          <p:cNvPr id="12" name="Freeform 11"/>
          <p:cNvSpPr/>
          <p:nvPr/>
        </p:nvSpPr>
        <p:spPr>
          <a:xfrm>
            <a:off x="-11907" y="1"/>
            <a:ext cx="8762858"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8"/>
            <a:ext cx="8496943"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2"/>
              </a:gs>
              <a:gs pos="100000">
                <a:schemeClr val="accent2">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1" y="1"/>
            <a:ext cx="6539684"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2"/>
              </a:gs>
              <a:gs pos="100000">
                <a:schemeClr val="accent2">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21350" y="293317"/>
            <a:ext cx="8525337"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668401" y="662656"/>
            <a:ext cx="7316390" cy="2766528"/>
          </a:xfrm>
        </p:spPr>
        <p:txBody>
          <a:bodyPr anchor="b">
            <a:normAutofit/>
          </a:bodyPr>
          <a:lstStyle>
            <a:lvl1pPr algn="r">
              <a:defRPr sz="6000"/>
            </a:lvl1pPr>
          </a:lstStyle>
          <a:p>
            <a:r>
              <a:rPr lang="en-US" smtClean="0"/>
              <a:t>Click to edit Master title style</a:t>
            </a:r>
            <a:endParaRPr lang="en-US" dirty="0"/>
          </a:p>
        </p:txBody>
      </p:sp>
      <p:sp>
        <p:nvSpPr>
          <p:cNvPr id="3" name="Subtitle 2"/>
          <p:cNvSpPr>
            <a:spLocks noGrp="1"/>
          </p:cNvSpPr>
          <p:nvPr>
            <p:ph type="subTitle" idx="1"/>
          </p:nvPr>
        </p:nvSpPr>
        <p:spPr>
          <a:xfrm rot="21420000">
            <a:off x="737297" y="3505210"/>
            <a:ext cx="7316390" cy="550333"/>
          </a:xfrm>
        </p:spPr>
        <p:txBody>
          <a:bodyPr anchor="t">
            <a:noAutofit/>
          </a:bodyPr>
          <a:lstStyle>
            <a:lvl1pPr marL="0" indent="0" algn="r">
              <a:buNone/>
              <a:defRPr sz="210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a:xfrm rot="21420000">
            <a:off x="3711406" y="4578463"/>
            <a:ext cx="4607740" cy="1163112"/>
          </a:xfrm>
        </p:spPr>
        <p:txBody>
          <a:bodyPr/>
          <a:lstStyle>
            <a:lvl1pPr algn="ctr">
              <a:defRPr sz="4050">
                <a:solidFill>
                  <a:schemeClr val="accent2">
                    <a:lumMod val="50000"/>
                  </a:schemeClr>
                </a:solidFill>
              </a:defRPr>
            </a:lvl1pPr>
          </a:lstStyle>
          <a:p>
            <a:pPr defTabSz="685800"/>
            <a:fld id="{1C2D185E-BD1E-4CBE-A61F-35CAD735F848}" type="datetime1">
              <a:rPr lang="en-US" smtClean="0">
                <a:solidFill>
                  <a:srgbClr val="629D7D">
                    <a:lumMod val="50000"/>
                  </a:srgbClr>
                </a:solidFill>
              </a:rPr>
              <a:pPr defTabSz="685800"/>
              <a:t>3/26/2019</a:t>
            </a:fld>
            <a:endParaRPr lang="en-US">
              <a:solidFill>
                <a:srgbClr val="629D7D">
                  <a:lumMod val="50000"/>
                </a:srgbClr>
              </a:solidFill>
            </a:endParaRPr>
          </a:p>
        </p:txBody>
      </p:sp>
      <p:sp>
        <p:nvSpPr>
          <p:cNvPr id="5" name="Footer Placeholder 4"/>
          <p:cNvSpPr>
            <a:spLocks noGrp="1"/>
          </p:cNvSpPr>
          <p:nvPr>
            <p:ph type="ftr" sz="quarter" idx="11"/>
          </p:nvPr>
        </p:nvSpPr>
        <p:spPr>
          <a:xfrm rot="21420000">
            <a:off x="-6858" y="4882896"/>
            <a:ext cx="3038094" cy="1197864"/>
          </a:xfrm>
        </p:spPr>
        <p:txBody>
          <a:bodyPr vert="horz" lIns="91440" tIns="45720" rIns="91440" bIns="45720" rtlCol="0" anchor="ctr"/>
          <a:lstStyle>
            <a:lvl1pPr algn="r">
              <a:defRPr lang="en-US" sz="4050" dirty="0"/>
            </a:lvl1pPr>
          </a:lstStyle>
          <a:p>
            <a:pPr defTabSz="685800"/>
            <a:endParaRPr lang="fa-IR">
              <a:solidFill>
                <a:srgbClr val="629D7D">
                  <a:lumMod val="50000"/>
                </a:srgbClr>
              </a:solidFill>
            </a:endParaRPr>
          </a:p>
        </p:txBody>
      </p:sp>
      <p:sp>
        <p:nvSpPr>
          <p:cNvPr id="6" name="Slide Number Placeholder 5"/>
          <p:cNvSpPr>
            <a:spLocks noGrp="1"/>
          </p:cNvSpPr>
          <p:nvPr>
            <p:ph type="sldNum" sz="quarter" idx="12"/>
          </p:nvPr>
        </p:nvSpPr>
        <p:spPr>
          <a:xfrm rot="21420000">
            <a:off x="7388818" y="3832648"/>
            <a:ext cx="680390" cy="498470"/>
          </a:xfrm>
        </p:spPr>
        <p:txBody>
          <a:bodyPr/>
          <a:lstStyle>
            <a:lvl1pPr>
              <a:defRPr sz="1800">
                <a:solidFill>
                  <a:schemeClr val="tx1">
                    <a:lumMod val="75000"/>
                    <a:lumOff val="25000"/>
                  </a:schemeClr>
                </a:solidFill>
              </a:defRPr>
            </a:lvl1pPr>
          </a:lstStyle>
          <a:p>
            <a:pPr defTabSz="685800"/>
            <a:fld id="{401CF334-2D5C-4859-84A6-CA7E6E43FAEB}" type="slidenum">
              <a:rPr lang="en-US" smtClean="0">
                <a:solidFill>
                  <a:prstClr val="black">
                    <a:lumMod val="75000"/>
                    <a:lumOff val="25000"/>
                  </a:prstClr>
                </a:solidFill>
              </a:rPr>
              <a:pPr defTabSz="685800"/>
              <a:t>‹#›</a:t>
            </a:fld>
            <a:endParaRPr lang="en-US">
              <a:solidFill>
                <a:prstClr val="black">
                  <a:lumMod val="75000"/>
                  <a:lumOff val="25000"/>
                </a:prstClr>
              </a:solidFill>
            </a:endParaRPr>
          </a:p>
        </p:txBody>
      </p:sp>
      <p:sp>
        <p:nvSpPr>
          <p:cNvPr id="25" name="5-Point Star 24"/>
          <p:cNvSpPr/>
          <p:nvPr/>
        </p:nvSpPr>
        <p:spPr>
          <a:xfrm rot="21420000">
            <a:off x="3166039" y="5111356"/>
            <a:ext cx="386540"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06676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514351" y="2063396"/>
            <a:ext cx="7796030" cy="33111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800"/>
            <a:fld id="{CA9F5007-87DE-488C-8ECD-66DCDA2978A3}" type="datetime1">
              <a:rPr lang="en-US" smtClean="0">
                <a:solidFill>
                  <a:srgbClr val="629D7D">
                    <a:lumMod val="50000"/>
                  </a:srgbClr>
                </a:solidFill>
              </a:rPr>
              <a:pPr defTabSz="685800"/>
              <a:t>3/26/2019</a:t>
            </a:fld>
            <a:endParaRPr lang="en-US">
              <a:solidFill>
                <a:srgbClr val="629D7D">
                  <a:lumMod val="50000"/>
                </a:srgbClr>
              </a:solidFill>
            </a:endParaRPr>
          </a:p>
        </p:txBody>
      </p:sp>
      <p:sp>
        <p:nvSpPr>
          <p:cNvPr id="5" name="Footer Placeholder 4"/>
          <p:cNvSpPr>
            <a:spLocks noGrp="1"/>
          </p:cNvSpPr>
          <p:nvPr>
            <p:ph type="ftr" sz="quarter" idx="11"/>
          </p:nvPr>
        </p:nvSpPr>
        <p:spPr/>
        <p:txBody>
          <a:bodyPr/>
          <a:lstStyle/>
          <a:p>
            <a:pPr defTabSz="685800"/>
            <a:endParaRPr lang="en-US">
              <a:solidFill>
                <a:srgbClr val="629D7D">
                  <a:lumMod val="50000"/>
                </a:srgbClr>
              </a:solidFill>
            </a:endParaRPr>
          </a:p>
        </p:txBody>
      </p:sp>
      <p:sp>
        <p:nvSpPr>
          <p:cNvPr id="6" name="Slide Number Placeholder 5"/>
          <p:cNvSpPr>
            <a:spLocks noGrp="1"/>
          </p:cNvSpPr>
          <p:nvPr>
            <p:ph type="sldNum" sz="quarter" idx="12"/>
          </p:nvPr>
        </p:nvSpPr>
        <p:spPr/>
        <p:txBody>
          <a:bodyPr/>
          <a:lstStyle/>
          <a:p>
            <a:pPr defTabSz="685800"/>
            <a:fld id="{401CF334-2D5C-4859-84A6-CA7E6E43FAEB}" type="slidenum">
              <a:rPr lang="en-US" smtClean="0">
                <a:solidFill>
                  <a:srgbClr val="629D7D">
                    <a:lumMod val="50000"/>
                  </a:srgbClr>
                </a:solidFill>
              </a:rPr>
              <a:pPr defTabSz="685800"/>
              <a:t>‹#›</a:t>
            </a:fld>
            <a:endParaRPr lang="en-US">
              <a:solidFill>
                <a:srgbClr val="629D7D">
                  <a:lumMod val="50000"/>
                </a:srgbClr>
              </a:solidFill>
            </a:endParaRPr>
          </a:p>
        </p:txBody>
      </p:sp>
    </p:spTree>
    <p:extLst>
      <p:ext uri="{BB962C8B-B14F-4D97-AF65-F5344CB8AC3E}">
        <p14:creationId xmlns:p14="http://schemas.microsoft.com/office/powerpoint/2010/main" val="4005242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15:guide id="1" orient="horz" pos="2160">
          <p15:clr>
            <a:srgbClr val="FBAE40"/>
          </p15:clr>
        </p15:guide>
        <p15:guide id="2" pos="3840">
          <p15:clr>
            <a:srgbClr val="FBAE40"/>
          </p15:clr>
        </p15:guide>
        <p15:guide id="3" pos="984">
          <p15:clr>
            <a:srgbClr val="FBAE40"/>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14351" y="685801"/>
            <a:ext cx="7796030" cy="3193487"/>
          </a:xfrm>
        </p:spPr>
        <p:txBody>
          <a:bodyPr anchor="b">
            <a:normAutofit/>
          </a:bodyPr>
          <a:lstStyle>
            <a:lvl1pPr algn="l">
              <a:defRPr sz="4050"/>
            </a:lvl1pPr>
          </a:lstStyle>
          <a:p>
            <a:r>
              <a:rPr lang="en-US" smtClean="0"/>
              <a:t>Click to edit Master title style</a:t>
            </a:r>
            <a:endParaRPr lang="en-US" dirty="0"/>
          </a:p>
        </p:txBody>
      </p:sp>
      <p:sp>
        <p:nvSpPr>
          <p:cNvPr id="3" name="Text Placeholder 2"/>
          <p:cNvSpPr>
            <a:spLocks noGrp="1"/>
          </p:cNvSpPr>
          <p:nvPr>
            <p:ph type="body" idx="1"/>
          </p:nvPr>
        </p:nvSpPr>
        <p:spPr>
          <a:xfrm>
            <a:off x="514351" y="3742267"/>
            <a:ext cx="7796030" cy="1639614"/>
          </a:xfrm>
        </p:spPr>
        <p:txBody>
          <a:bodyPr anchor="t">
            <a:normAutofit/>
          </a:bodyPr>
          <a:lstStyle>
            <a:lvl1pPr marL="0" indent="0" algn="l">
              <a:buNone/>
              <a:defRPr sz="1500">
                <a:solidFill>
                  <a:schemeClr val="bg1">
                    <a:lumMod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85800"/>
            <a:fld id="{E8DB53E6-2EA0-4C6F-9D6B-EC8B23B43B9C}" type="datetime1">
              <a:rPr lang="en-US" smtClean="0">
                <a:solidFill>
                  <a:srgbClr val="629D7D">
                    <a:lumMod val="50000"/>
                  </a:srgbClr>
                </a:solidFill>
              </a:rPr>
              <a:pPr defTabSz="685800"/>
              <a:t>3/26/2019</a:t>
            </a:fld>
            <a:endParaRPr lang="en-US">
              <a:solidFill>
                <a:srgbClr val="629D7D">
                  <a:lumMod val="50000"/>
                </a:srgbClr>
              </a:solidFill>
            </a:endParaRPr>
          </a:p>
        </p:txBody>
      </p:sp>
      <p:sp>
        <p:nvSpPr>
          <p:cNvPr id="5" name="Footer Placeholder 4"/>
          <p:cNvSpPr>
            <a:spLocks noGrp="1"/>
          </p:cNvSpPr>
          <p:nvPr>
            <p:ph type="ftr" sz="quarter" idx="11"/>
          </p:nvPr>
        </p:nvSpPr>
        <p:spPr/>
        <p:txBody>
          <a:bodyPr/>
          <a:lstStyle/>
          <a:p>
            <a:pPr defTabSz="685800"/>
            <a:endParaRPr lang="en-US">
              <a:solidFill>
                <a:srgbClr val="629D7D">
                  <a:lumMod val="50000"/>
                </a:srgbClr>
              </a:solidFill>
            </a:endParaRPr>
          </a:p>
        </p:txBody>
      </p:sp>
      <p:sp>
        <p:nvSpPr>
          <p:cNvPr id="6" name="Slide Number Placeholder 5"/>
          <p:cNvSpPr>
            <a:spLocks noGrp="1"/>
          </p:cNvSpPr>
          <p:nvPr>
            <p:ph type="sldNum" sz="quarter" idx="12"/>
          </p:nvPr>
        </p:nvSpPr>
        <p:spPr/>
        <p:txBody>
          <a:bodyPr/>
          <a:lstStyle/>
          <a:p>
            <a:pPr defTabSz="685800"/>
            <a:fld id="{401CF334-2D5C-4859-84A6-CA7E6E43FAEB}" type="slidenum">
              <a:rPr lang="en-US" smtClean="0">
                <a:solidFill>
                  <a:srgbClr val="629D7D">
                    <a:lumMod val="50000"/>
                  </a:srgbClr>
                </a:solidFill>
              </a:rPr>
              <a:pPr defTabSz="685800"/>
              <a:t>‹#›</a:t>
            </a:fld>
            <a:endParaRPr lang="en-US">
              <a:solidFill>
                <a:srgbClr val="629D7D">
                  <a:lumMod val="50000"/>
                </a:srgbClr>
              </a:solidFill>
            </a:endParaRPr>
          </a:p>
        </p:txBody>
      </p:sp>
    </p:spTree>
    <p:extLst>
      <p:ext uri="{BB962C8B-B14F-4D97-AF65-F5344CB8AC3E}">
        <p14:creationId xmlns:p14="http://schemas.microsoft.com/office/powerpoint/2010/main" val="2496248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514351" y="685800"/>
            <a:ext cx="7797662" cy="1158140"/>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514350" y="2063396"/>
            <a:ext cx="3816536" cy="3311189"/>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4495478" y="2063396"/>
            <a:ext cx="3814904" cy="3311189"/>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685800"/>
            <a:fld id="{32452640-9AB4-4FAC-81FF-78F831713D37}" type="datetime1">
              <a:rPr lang="en-US" smtClean="0">
                <a:solidFill>
                  <a:srgbClr val="629D7D">
                    <a:lumMod val="50000"/>
                  </a:srgbClr>
                </a:solidFill>
              </a:rPr>
              <a:pPr defTabSz="685800"/>
              <a:t>3/26/2019</a:t>
            </a:fld>
            <a:endParaRPr lang="en-US">
              <a:solidFill>
                <a:srgbClr val="629D7D">
                  <a:lumMod val="50000"/>
                </a:srgbClr>
              </a:solidFill>
            </a:endParaRPr>
          </a:p>
        </p:txBody>
      </p:sp>
      <p:sp>
        <p:nvSpPr>
          <p:cNvPr id="6" name="Footer Placeholder 5"/>
          <p:cNvSpPr>
            <a:spLocks noGrp="1"/>
          </p:cNvSpPr>
          <p:nvPr>
            <p:ph type="ftr" sz="quarter" idx="11"/>
          </p:nvPr>
        </p:nvSpPr>
        <p:spPr/>
        <p:txBody>
          <a:bodyPr/>
          <a:lstStyle/>
          <a:p>
            <a:pPr defTabSz="685800"/>
            <a:endParaRPr lang="en-US">
              <a:solidFill>
                <a:srgbClr val="629D7D">
                  <a:lumMod val="50000"/>
                </a:srgbClr>
              </a:solidFill>
            </a:endParaRPr>
          </a:p>
        </p:txBody>
      </p:sp>
      <p:sp>
        <p:nvSpPr>
          <p:cNvPr id="7" name="Slide Number Placeholder 6"/>
          <p:cNvSpPr>
            <a:spLocks noGrp="1"/>
          </p:cNvSpPr>
          <p:nvPr>
            <p:ph type="sldNum" sz="quarter" idx="12"/>
          </p:nvPr>
        </p:nvSpPr>
        <p:spPr/>
        <p:txBody>
          <a:bodyPr/>
          <a:lstStyle/>
          <a:p>
            <a:pPr defTabSz="685800"/>
            <a:fld id="{401CF334-2D5C-4859-84A6-CA7E6E43FAEB}" type="slidenum">
              <a:rPr lang="en-US" smtClean="0">
                <a:solidFill>
                  <a:srgbClr val="629D7D">
                    <a:lumMod val="50000"/>
                  </a:srgbClr>
                </a:solidFill>
              </a:rPr>
              <a:pPr defTabSz="685800"/>
              <a:t>‹#›</a:t>
            </a:fld>
            <a:endParaRPr lang="en-US">
              <a:solidFill>
                <a:srgbClr val="629D7D">
                  <a:lumMod val="50000"/>
                </a:srgbClr>
              </a:solidFill>
            </a:endParaRPr>
          </a:p>
        </p:txBody>
      </p:sp>
    </p:spTree>
    <p:extLst>
      <p:ext uri="{BB962C8B-B14F-4D97-AF65-F5344CB8AC3E}">
        <p14:creationId xmlns:p14="http://schemas.microsoft.com/office/powerpoint/2010/main" val="3746865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514351" y="685800"/>
            <a:ext cx="7796030" cy="115814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88767" y="2063396"/>
            <a:ext cx="3642119" cy="679994"/>
          </a:xfrm>
        </p:spPr>
        <p:txBody>
          <a:bodyPr anchor="b">
            <a:noAutofit/>
          </a:bodyPr>
          <a:lstStyle>
            <a:lvl1pPr marL="0" indent="0">
              <a:lnSpc>
                <a:spcPct val="90000"/>
              </a:lnSpc>
              <a:buNone/>
              <a:defRPr sz="195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12" name="Content Placeholder 3"/>
          <p:cNvSpPr>
            <a:spLocks noGrp="1"/>
          </p:cNvSpPr>
          <p:nvPr>
            <p:ph sz="quarter" idx="13"/>
          </p:nvPr>
        </p:nvSpPr>
        <p:spPr>
          <a:xfrm>
            <a:off x="514352" y="2861733"/>
            <a:ext cx="3816534" cy="2512852"/>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644" y="2063396"/>
            <a:ext cx="3648368" cy="679994"/>
          </a:xfrm>
        </p:spPr>
        <p:txBody>
          <a:bodyPr anchor="b">
            <a:noAutofit/>
          </a:bodyPr>
          <a:lstStyle>
            <a:lvl1pPr marL="0" indent="0">
              <a:lnSpc>
                <a:spcPct val="90000"/>
              </a:lnSpc>
              <a:buNone/>
              <a:defRPr sz="195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13" name="Content Placeholder 5"/>
          <p:cNvSpPr>
            <a:spLocks noGrp="1"/>
          </p:cNvSpPr>
          <p:nvPr>
            <p:ph sz="quarter" idx="14"/>
          </p:nvPr>
        </p:nvSpPr>
        <p:spPr>
          <a:xfrm>
            <a:off x="4495477" y="2861733"/>
            <a:ext cx="3816535" cy="2512852"/>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685800"/>
            <a:fld id="{FD31F8B8-1912-4B3E-A9BB-091D44EE69D2}" type="datetime1">
              <a:rPr lang="en-US" smtClean="0">
                <a:solidFill>
                  <a:srgbClr val="629D7D">
                    <a:lumMod val="50000"/>
                  </a:srgbClr>
                </a:solidFill>
              </a:rPr>
              <a:pPr defTabSz="685800"/>
              <a:t>3/26/2019</a:t>
            </a:fld>
            <a:endParaRPr lang="en-US">
              <a:solidFill>
                <a:srgbClr val="629D7D">
                  <a:lumMod val="50000"/>
                </a:srgbClr>
              </a:solidFill>
            </a:endParaRPr>
          </a:p>
        </p:txBody>
      </p:sp>
      <p:sp>
        <p:nvSpPr>
          <p:cNvPr id="8" name="Footer Placeholder 7"/>
          <p:cNvSpPr>
            <a:spLocks noGrp="1"/>
          </p:cNvSpPr>
          <p:nvPr>
            <p:ph type="ftr" sz="quarter" idx="11"/>
          </p:nvPr>
        </p:nvSpPr>
        <p:spPr/>
        <p:txBody>
          <a:bodyPr/>
          <a:lstStyle/>
          <a:p>
            <a:pPr defTabSz="685800"/>
            <a:endParaRPr lang="en-US">
              <a:solidFill>
                <a:srgbClr val="629D7D">
                  <a:lumMod val="50000"/>
                </a:srgbClr>
              </a:solidFill>
            </a:endParaRPr>
          </a:p>
        </p:txBody>
      </p:sp>
      <p:sp>
        <p:nvSpPr>
          <p:cNvPr id="9" name="Slide Number Placeholder 8"/>
          <p:cNvSpPr>
            <a:spLocks noGrp="1"/>
          </p:cNvSpPr>
          <p:nvPr>
            <p:ph type="sldNum" sz="quarter" idx="12"/>
          </p:nvPr>
        </p:nvSpPr>
        <p:spPr/>
        <p:txBody>
          <a:bodyPr/>
          <a:lstStyle/>
          <a:p>
            <a:pPr defTabSz="685800"/>
            <a:fld id="{401CF334-2D5C-4859-84A6-CA7E6E43FAEB}" type="slidenum">
              <a:rPr lang="en-US" smtClean="0">
                <a:solidFill>
                  <a:srgbClr val="629D7D">
                    <a:lumMod val="50000"/>
                  </a:srgbClr>
                </a:solidFill>
              </a:rPr>
              <a:pPr defTabSz="685800"/>
              <a:t>‹#›</a:t>
            </a:fld>
            <a:endParaRPr lang="en-US">
              <a:solidFill>
                <a:srgbClr val="629D7D">
                  <a:lumMod val="50000"/>
                </a:srgbClr>
              </a:solidFill>
            </a:endParaRPr>
          </a:p>
        </p:txBody>
      </p:sp>
    </p:spTree>
    <p:extLst>
      <p:ext uri="{BB962C8B-B14F-4D97-AF65-F5344CB8AC3E}">
        <p14:creationId xmlns:p14="http://schemas.microsoft.com/office/powerpoint/2010/main" val="2607508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685800"/>
            <a:fld id="{5E98050E-AF67-4EC2-AB54-6E14E08E4A00}" type="datetime1">
              <a:rPr lang="en-US" smtClean="0">
                <a:solidFill>
                  <a:srgbClr val="629D7D">
                    <a:lumMod val="50000"/>
                  </a:srgbClr>
                </a:solidFill>
              </a:rPr>
              <a:pPr defTabSz="685800"/>
              <a:t>3/26/2019</a:t>
            </a:fld>
            <a:endParaRPr lang="en-US">
              <a:solidFill>
                <a:srgbClr val="629D7D">
                  <a:lumMod val="50000"/>
                </a:srgbClr>
              </a:solidFill>
            </a:endParaRPr>
          </a:p>
        </p:txBody>
      </p:sp>
      <p:sp>
        <p:nvSpPr>
          <p:cNvPr id="4" name="Footer Placeholder 3"/>
          <p:cNvSpPr>
            <a:spLocks noGrp="1"/>
          </p:cNvSpPr>
          <p:nvPr>
            <p:ph type="ftr" sz="quarter" idx="11"/>
          </p:nvPr>
        </p:nvSpPr>
        <p:spPr/>
        <p:txBody>
          <a:bodyPr/>
          <a:lstStyle/>
          <a:p>
            <a:pPr defTabSz="685800"/>
            <a:endParaRPr lang="en-US">
              <a:solidFill>
                <a:srgbClr val="629D7D">
                  <a:lumMod val="50000"/>
                </a:srgbClr>
              </a:solidFill>
            </a:endParaRPr>
          </a:p>
        </p:txBody>
      </p:sp>
      <p:sp>
        <p:nvSpPr>
          <p:cNvPr id="5" name="Slide Number Placeholder 4"/>
          <p:cNvSpPr>
            <a:spLocks noGrp="1"/>
          </p:cNvSpPr>
          <p:nvPr>
            <p:ph type="sldNum" sz="quarter" idx="12"/>
          </p:nvPr>
        </p:nvSpPr>
        <p:spPr/>
        <p:txBody>
          <a:bodyPr/>
          <a:lstStyle/>
          <a:p>
            <a:pPr defTabSz="685800"/>
            <a:fld id="{401CF334-2D5C-4859-84A6-CA7E6E43FAEB}" type="slidenum">
              <a:rPr lang="en-US" smtClean="0">
                <a:solidFill>
                  <a:srgbClr val="629D7D">
                    <a:lumMod val="50000"/>
                  </a:srgbClr>
                </a:solidFill>
              </a:rPr>
              <a:pPr defTabSz="685800"/>
              <a:t>‹#›</a:t>
            </a:fld>
            <a:endParaRPr lang="en-US">
              <a:solidFill>
                <a:srgbClr val="629D7D">
                  <a:lumMod val="50000"/>
                </a:srgbClr>
              </a:solidFill>
            </a:endParaRPr>
          </a:p>
        </p:txBody>
      </p:sp>
    </p:spTree>
    <p:extLst>
      <p:ext uri="{BB962C8B-B14F-4D97-AF65-F5344CB8AC3E}">
        <p14:creationId xmlns:p14="http://schemas.microsoft.com/office/powerpoint/2010/main" val="3388419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CD14D783-CD52-4B1C-BF5A-038ECE1CF490}" type="datetime1">
              <a:rPr lang="en-US" smtClean="0">
                <a:solidFill>
                  <a:srgbClr val="629D7D">
                    <a:lumMod val="50000"/>
                  </a:srgbClr>
                </a:solidFill>
              </a:rPr>
              <a:pPr defTabSz="685800"/>
              <a:t>3/26/2019</a:t>
            </a:fld>
            <a:endParaRPr lang="en-US">
              <a:solidFill>
                <a:srgbClr val="629D7D">
                  <a:lumMod val="50000"/>
                </a:srgbClr>
              </a:solidFill>
            </a:endParaRPr>
          </a:p>
        </p:txBody>
      </p:sp>
      <p:sp>
        <p:nvSpPr>
          <p:cNvPr id="3" name="Footer Placeholder 2"/>
          <p:cNvSpPr>
            <a:spLocks noGrp="1"/>
          </p:cNvSpPr>
          <p:nvPr>
            <p:ph type="ftr" sz="quarter" idx="11"/>
          </p:nvPr>
        </p:nvSpPr>
        <p:spPr/>
        <p:txBody>
          <a:bodyPr/>
          <a:lstStyle/>
          <a:p>
            <a:pPr defTabSz="685800"/>
            <a:endParaRPr lang="en-US">
              <a:solidFill>
                <a:srgbClr val="629D7D">
                  <a:lumMod val="50000"/>
                </a:srgbClr>
              </a:solidFill>
            </a:endParaRPr>
          </a:p>
        </p:txBody>
      </p:sp>
      <p:sp>
        <p:nvSpPr>
          <p:cNvPr id="4" name="Slide Number Placeholder 3"/>
          <p:cNvSpPr>
            <a:spLocks noGrp="1"/>
          </p:cNvSpPr>
          <p:nvPr>
            <p:ph type="sldNum" sz="quarter" idx="12"/>
          </p:nvPr>
        </p:nvSpPr>
        <p:spPr/>
        <p:txBody>
          <a:bodyPr/>
          <a:lstStyle/>
          <a:p>
            <a:pPr defTabSz="685800"/>
            <a:fld id="{401CF334-2D5C-4859-84A6-CA7E6E43FAEB}" type="slidenum">
              <a:rPr lang="en-US" smtClean="0">
                <a:solidFill>
                  <a:srgbClr val="629D7D">
                    <a:lumMod val="50000"/>
                  </a:srgbClr>
                </a:solidFill>
              </a:rPr>
              <a:pPr defTabSz="685800"/>
              <a:t>‹#›</a:t>
            </a:fld>
            <a:endParaRPr lang="en-US">
              <a:solidFill>
                <a:srgbClr val="629D7D">
                  <a:lumMod val="50000"/>
                </a:srgbClr>
              </a:solidFill>
            </a:endParaRPr>
          </a:p>
        </p:txBody>
      </p:sp>
    </p:spTree>
    <p:extLst>
      <p:ext uri="{BB962C8B-B14F-4D97-AF65-F5344CB8AC3E}">
        <p14:creationId xmlns:p14="http://schemas.microsoft.com/office/powerpoint/2010/main" val="1524673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0232" y="685800"/>
            <a:ext cx="3095145" cy="2023252"/>
          </a:xfrm>
        </p:spPr>
        <p:txBody>
          <a:bodyPr anchor="b">
            <a:normAutofit/>
          </a:bodyPr>
          <a:lstStyle>
            <a:lvl1pPr algn="ctr">
              <a:defRPr sz="2700"/>
            </a:lvl1pPr>
          </a:lstStyle>
          <a:p>
            <a:r>
              <a:rPr lang="en-US" smtClean="0"/>
              <a:t>Click to edit Master title style</a:t>
            </a:r>
            <a:endParaRPr lang="en-US" dirty="0"/>
          </a:p>
        </p:txBody>
      </p:sp>
      <p:sp>
        <p:nvSpPr>
          <p:cNvPr id="10" name="Content Placeholder 2"/>
          <p:cNvSpPr>
            <a:spLocks noGrp="1"/>
          </p:cNvSpPr>
          <p:nvPr>
            <p:ph sz="quarter" idx="13"/>
          </p:nvPr>
        </p:nvSpPr>
        <p:spPr>
          <a:xfrm>
            <a:off x="3784600" y="685801"/>
            <a:ext cx="4525781" cy="468878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20232" y="2709053"/>
            <a:ext cx="3095146" cy="2665533"/>
          </a:xfrm>
        </p:spPr>
        <p:txBody>
          <a:bodyPr anchor="t">
            <a:normAutofit/>
          </a:bodyPr>
          <a:lstStyle>
            <a:lvl1pPr marL="0" indent="0" algn="ctr">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800"/>
            <a:fld id="{005CA02A-594F-46ED-A0C2-DE599B6E52DE}" type="datetime1">
              <a:rPr lang="en-US" smtClean="0">
                <a:solidFill>
                  <a:srgbClr val="629D7D">
                    <a:lumMod val="50000"/>
                  </a:srgbClr>
                </a:solidFill>
              </a:rPr>
              <a:pPr defTabSz="685800"/>
              <a:t>3/26/2019</a:t>
            </a:fld>
            <a:endParaRPr lang="en-US">
              <a:solidFill>
                <a:srgbClr val="629D7D">
                  <a:lumMod val="50000"/>
                </a:srgbClr>
              </a:solidFill>
            </a:endParaRPr>
          </a:p>
        </p:txBody>
      </p:sp>
      <p:sp>
        <p:nvSpPr>
          <p:cNvPr id="6" name="Footer Placeholder 5"/>
          <p:cNvSpPr>
            <a:spLocks noGrp="1"/>
          </p:cNvSpPr>
          <p:nvPr>
            <p:ph type="ftr" sz="quarter" idx="11"/>
          </p:nvPr>
        </p:nvSpPr>
        <p:spPr/>
        <p:txBody>
          <a:bodyPr/>
          <a:lstStyle/>
          <a:p>
            <a:pPr defTabSz="685800"/>
            <a:endParaRPr lang="en-US">
              <a:solidFill>
                <a:srgbClr val="629D7D">
                  <a:lumMod val="50000"/>
                </a:srgbClr>
              </a:solidFill>
            </a:endParaRPr>
          </a:p>
        </p:txBody>
      </p:sp>
      <p:sp>
        <p:nvSpPr>
          <p:cNvPr id="7" name="Slide Number Placeholder 6"/>
          <p:cNvSpPr>
            <a:spLocks noGrp="1"/>
          </p:cNvSpPr>
          <p:nvPr>
            <p:ph type="sldNum" sz="quarter" idx="12"/>
          </p:nvPr>
        </p:nvSpPr>
        <p:spPr/>
        <p:txBody>
          <a:bodyPr/>
          <a:lstStyle/>
          <a:p>
            <a:pPr defTabSz="685800"/>
            <a:fld id="{401CF334-2D5C-4859-84A6-CA7E6E43FAEB}" type="slidenum">
              <a:rPr lang="en-US" smtClean="0">
                <a:solidFill>
                  <a:srgbClr val="629D7D">
                    <a:lumMod val="50000"/>
                  </a:srgbClr>
                </a:solidFill>
              </a:rPr>
              <a:pPr defTabSz="685800"/>
              <a:t>‹#›</a:t>
            </a:fld>
            <a:endParaRPr lang="en-US">
              <a:solidFill>
                <a:srgbClr val="629D7D">
                  <a:lumMod val="50000"/>
                </a:srgbClr>
              </a:solidFill>
            </a:endParaRPr>
          </a:p>
        </p:txBody>
      </p:sp>
    </p:spTree>
    <p:extLst>
      <p:ext uri="{BB962C8B-B14F-4D97-AF65-F5344CB8AC3E}">
        <p14:creationId xmlns:p14="http://schemas.microsoft.com/office/powerpoint/2010/main" val="4203008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fa-I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Footer Placeholder 7"/>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Slide Number Placeholder 8"/>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D819829-18B3-4447-8EA1-354275BF1599}"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243323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685800"/>
            <a:ext cx="4758977" cy="2023252"/>
          </a:xfrm>
        </p:spPr>
        <p:txBody>
          <a:bodyPr anchor="b">
            <a:normAutofit/>
          </a:bodyPr>
          <a:lstStyle>
            <a:lvl1pPr algn="ctr">
              <a:defRPr sz="27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611771" y="1"/>
            <a:ext cx="2698610" cy="5071533"/>
          </a:xfrm>
          <a:ln w="57150" cmpd="thinThick">
            <a:solidFill>
              <a:schemeClr val="bg1">
                <a:lumMod val="50000"/>
              </a:schemeClr>
            </a:solidFill>
            <a:miter lim="800000"/>
          </a:ln>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514351" y="2709053"/>
            <a:ext cx="4758976" cy="2362481"/>
          </a:xfrm>
        </p:spPr>
        <p:txBody>
          <a:bodyPr anchor="t">
            <a:normAutofit/>
          </a:bodyPr>
          <a:lstStyle>
            <a:lvl1pPr marL="0" indent="0" algn="ctr">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800"/>
            <a:fld id="{08B6A6AB-C691-41A3-B2F1-0EE2DBBFDAB8}" type="datetime1">
              <a:rPr lang="en-US" smtClean="0">
                <a:solidFill>
                  <a:srgbClr val="629D7D">
                    <a:lumMod val="50000"/>
                  </a:srgbClr>
                </a:solidFill>
              </a:rPr>
              <a:pPr defTabSz="685800"/>
              <a:t>3/26/2019</a:t>
            </a:fld>
            <a:endParaRPr lang="en-US">
              <a:solidFill>
                <a:srgbClr val="629D7D">
                  <a:lumMod val="50000"/>
                </a:srgbClr>
              </a:solidFill>
            </a:endParaRPr>
          </a:p>
        </p:txBody>
      </p:sp>
      <p:sp>
        <p:nvSpPr>
          <p:cNvPr id="6" name="Footer Placeholder 5"/>
          <p:cNvSpPr>
            <a:spLocks noGrp="1"/>
          </p:cNvSpPr>
          <p:nvPr>
            <p:ph type="ftr" sz="quarter" idx="11"/>
          </p:nvPr>
        </p:nvSpPr>
        <p:spPr/>
        <p:txBody>
          <a:bodyPr/>
          <a:lstStyle/>
          <a:p>
            <a:pPr defTabSz="685800"/>
            <a:endParaRPr lang="en-US">
              <a:solidFill>
                <a:srgbClr val="629D7D">
                  <a:lumMod val="50000"/>
                </a:srgbClr>
              </a:solidFill>
            </a:endParaRPr>
          </a:p>
        </p:txBody>
      </p:sp>
      <p:sp>
        <p:nvSpPr>
          <p:cNvPr id="7" name="Slide Number Placeholder 6"/>
          <p:cNvSpPr>
            <a:spLocks noGrp="1"/>
          </p:cNvSpPr>
          <p:nvPr>
            <p:ph type="sldNum" sz="quarter" idx="12"/>
          </p:nvPr>
        </p:nvSpPr>
        <p:spPr/>
        <p:txBody>
          <a:bodyPr/>
          <a:lstStyle/>
          <a:p>
            <a:pPr defTabSz="685800"/>
            <a:fld id="{401CF334-2D5C-4859-84A6-CA7E6E43FAEB}" type="slidenum">
              <a:rPr lang="en-US" smtClean="0">
                <a:solidFill>
                  <a:srgbClr val="629D7D">
                    <a:lumMod val="50000"/>
                  </a:srgbClr>
                </a:solidFill>
              </a:rPr>
              <a:pPr defTabSz="685800"/>
              <a:t>‹#›</a:t>
            </a:fld>
            <a:endParaRPr lang="en-US">
              <a:solidFill>
                <a:srgbClr val="629D7D">
                  <a:lumMod val="50000"/>
                </a:srgbClr>
              </a:solidFill>
            </a:endParaRPr>
          </a:p>
        </p:txBody>
      </p:sp>
    </p:spTree>
    <p:extLst>
      <p:ext uri="{BB962C8B-B14F-4D97-AF65-F5344CB8AC3E}">
        <p14:creationId xmlns:p14="http://schemas.microsoft.com/office/powerpoint/2010/main" val="500683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4106333"/>
            <a:ext cx="7796031" cy="588846"/>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4351" y="685800"/>
            <a:ext cx="7794385" cy="3194903"/>
          </a:xfrm>
          <a:ln w="57150" cmpd="thinThick">
            <a:solidFill>
              <a:schemeClr val="bg1">
                <a:lumMod val="50000"/>
              </a:schemeClr>
            </a:solidFill>
            <a:miter lim="800000"/>
          </a:ln>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514335" y="4702923"/>
            <a:ext cx="7796046" cy="682472"/>
          </a:xfrm>
        </p:spPr>
        <p:txBody>
          <a:bodyPr anchor="t"/>
          <a:lstStyle>
            <a:lvl1pPr marL="0" indent="0" algn="l">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800"/>
            <a:fld id="{B0296519-5417-4396-BF15-D5B0A34355E5}" type="datetime1">
              <a:rPr lang="en-US" smtClean="0">
                <a:solidFill>
                  <a:srgbClr val="629D7D">
                    <a:lumMod val="50000"/>
                  </a:srgbClr>
                </a:solidFill>
              </a:rPr>
              <a:pPr defTabSz="685800"/>
              <a:t>3/26/2019</a:t>
            </a:fld>
            <a:endParaRPr lang="en-US">
              <a:solidFill>
                <a:srgbClr val="629D7D">
                  <a:lumMod val="50000"/>
                </a:srgbClr>
              </a:solidFill>
            </a:endParaRPr>
          </a:p>
        </p:txBody>
      </p:sp>
      <p:sp>
        <p:nvSpPr>
          <p:cNvPr id="6" name="Footer Placeholder 5"/>
          <p:cNvSpPr>
            <a:spLocks noGrp="1"/>
          </p:cNvSpPr>
          <p:nvPr>
            <p:ph type="ftr" sz="quarter" idx="11"/>
          </p:nvPr>
        </p:nvSpPr>
        <p:spPr/>
        <p:txBody>
          <a:bodyPr/>
          <a:lstStyle/>
          <a:p>
            <a:pPr defTabSz="685800"/>
            <a:endParaRPr lang="en-US">
              <a:solidFill>
                <a:srgbClr val="629D7D">
                  <a:lumMod val="50000"/>
                </a:srgbClr>
              </a:solidFill>
            </a:endParaRPr>
          </a:p>
        </p:txBody>
      </p:sp>
      <p:sp>
        <p:nvSpPr>
          <p:cNvPr id="7" name="Slide Number Placeholder 6"/>
          <p:cNvSpPr>
            <a:spLocks noGrp="1"/>
          </p:cNvSpPr>
          <p:nvPr>
            <p:ph type="sldNum" sz="quarter" idx="12"/>
          </p:nvPr>
        </p:nvSpPr>
        <p:spPr/>
        <p:txBody>
          <a:bodyPr/>
          <a:lstStyle/>
          <a:p>
            <a:pPr defTabSz="685800"/>
            <a:fld id="{401CF334-2D5C-4859-84A6-CA7E6E43FAEB}" type="slidenum">
              <a:rPr lang="en-US" smtClean="0">
                <a:solidFill>
                  <a:srgbClr val="629D7D">
                    <a:lumMod val="50000"/>
                  </a:srgbClr>
                </a:solidFill>
              </a:rPr>
              <a:pPr defTabSz="685800"/>
              <a:t>‹#›</a:t>
            </a:fld>
            <a:endParaRPr lang="en-US">
              <a:solidFill>
                <a:srgbClr val="629D7D">
                  <a:lumMod val="50000"/>
                </a:srgbClr>
              </a:solidFill>
            </a:endParaRPr>
          </a:p>
        </p:txBody>
      </p:sp>
    </p:spTree>
    <p:extLst>
      <p:ext uri="{BB962C8B-B14F-4D97-AF65-F5344CB8AC3E}">
        <p14:creationId xmlns:p14="http://schemas.microsoft.com/office/powerpoint/2010/main" val="1652506149"/>
      </p:ext>
    </p:extLst>
  </p:cSld>
  <p:clrMapOvr>
    <a:masterClrMapping/>
  </p:clrMapOvr>
  <p:timing>
    <p:tnLst>
      <p:par>
        <p:cTn id="1" dur="indefinite" restart="never" nodeType="tmRoot"/>
      </p:par>
    </p:tnLst>
  </p:timing>
  <p:hf sldNum="0" hdr="0" ftr="0" dt="0"/>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685801"/>
            <a:ext cx="7797677" cy="3194903"/>
          </a:xfrm>
        </p:spPr>
        <p:txBody>
          <a:bodyPr anchor="ctr">
            <a:normAutofit/>
          </a:bodyPr>
          <a:lstStyle>
            <a:lvl1pPr algn="ct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514335" y="4106333"/>
            <a:ext cx="7796047" cy="1273606"/>
          </a:xfrm>
        </p:spPr>
        <p:txBody>
          <a:bodyPr anchor="ctr">
            <a:normAutofit/>
          </a:bodyPr>
          <a:lstStyle>
            <a:lvl1pPr marL="0" indent="0" algn="ctr">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800"/>
            <a:fld id="{B0296519-5417-4396-BF15-D5B0A34355E5}" type="datetime1">
              <a:rPr lang="en-US" smtClean="0">
                <a:solidFill>
                  <a:srgbClr val="629D7D">
                    <a:lumMod val="50000"/>
                  </a:srgbClr>
                </a:solidFill>
              </a:rPr>
              <a:pPr defTabSz="685800"/>
              <a:t>3/26/2019</a:t>
            </a:fld>
            <a:endParaRPr lang="en-US">
              <a:solidFill>
                <a:srgbClr val="629D7D">
                  <a:lumMod val="50000"/>
                </a:srgbClr>
              </a:solidFill>
            </a:endParaRPr>
          </a:p>
        </p:txBody>
      </p:sp>
      <p:sp>
        <p:nvSpPr>
          <p:cNvPr id="6" name="Footer Placeholder 5"/>
          <p:cNvSpPr>
            <a:spLocks noGrp="1"/>
          </p:cNvSpPr>
          <p:nvPr>
            <p:ph type="ftr" sz="quarter" idx="11"/>
          </p:nvPr>
        </p:nvSpPr>
        <p:spPr/>
        <p:txBody>
          <a:bodyPr/>
          <a:lstStyle/>
          <a:p>
            <a:pPr defTabSz="685800"/>
            <a:endParaRPr lang="en-US">
              <a:solidFill>
                <a:srgbClr val="629D7D">
                  <a:lumMod val="50000"/>
                </a:srgbClr>
              </a:solidFill>
            </a:endParaRPr>
          </a:p>
        </p:txBody>
      </p:sp>
      <p:sp>
        <p:nvSpPr>
          <p:cNvPr id="7" name="Slide Number Placeholder 6"/>
          <p:cNvSpPr>
            <a:spLocks noGrp="1"/>
          </p:cNvSpPr>
          <p:nvPr>
            <p:ph type="sldNum" sz="quarter" idx="12"/>
          </p:nvPr>
        </p:nvSpPr>
        <p:spPr/>
        <p:txBody>
          <a:bodyPr/>
          <a:lstStyle/>
          <a:p>
            <a:pPr defTabSz="685800"/>
            <a:fld id="{401CF334-2D5C-4859-84A6-CA7E6E43FAEB}" type="slidenum">
              <a:rPr lang="en-US" smtClean="0">
                <a:solidFill>
                  <a:srgbClr val="629D7D">
                    <a:lumMod val="50000"/>
                  </a:srgbClr>
                </a:solidFill>
              </a:rPr>
              <a:pPr defTabSz="685800"/>
              <a:t>‹#›</a:t>
            </a:fld>
            <a:endParaRPr lang="en-US">
              <a:solidFill>
                <a:srgbClr val="629D7D">
                  <a:lumMod val="50000"/>
                </a:srgbClr>
              </a:solidFill>
            </a:endParaRPr>
          </a:p>
        </p:txBody>
      </p:sp>
    </p:spTree>
    <p:extLst>
      <p:ext uri="{BB962C8B-B14F-4D97-AF65-F5344CB8AC3E}">
        <p14:creationId xmlns:p14="http://schemas.microsoft.com/office/powerpoint/2010/main" val="1320640423"/>
      </p:ext>
    </p:extLst>
  </p:cSld>
  <p:clrMapOvr>
    <a:masterClrMapping/>
  </p:clrMapOvr>
  <p:timing>
    <p:tnLst>
      <p:par>
        <p:cTn id="1" dur="indefinite" restart="never" nodeType="tmRoot"/>
      </p:par>
    </p:tnLst>
  </p:timing>
  <p:hf sldNum="0" hdr="0" ftr="0" dt="0"/>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99" y="685800"/>
            <a:ext cx="7143765" cy="2916704"/>
          </a:xfrm>
        </p:spPr>
        <p:txBody>
          <a:bodyPr anchor="ctr">
            <a:normAutofit/>
          </a:bodyPr>
          <a:lstStyle>
            <a:lvl1pPr algn="ctr">
              <a:defRPr sz="36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162698" y="3610032"/>
            <a:ext cx="6500967" cy="377768"/>
          </a:xfrm>
        </p:spPr>
        <p:txBody>
          <a:bodyPr anchor="t">
            <a:normAutofit/>
          </a:bodyPr>
          <a:lstStyle>
            <a:lvl1pPr marL="0" indent="0" algn="r">
              <a:buNone/>
              <a:defRPr sz="1050">
                <a:solidFill>
                  <a:schemeClr val="tx1">
                    <a:lumMod val="50000"/>
                    <a:lumOff val="50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4" name="Text Placeholder 3"/>
          <p:cNvSpPr>
            <a:spLocks noGrp="1"/>
          </p:cNvSpPr>
          <p:nvPr>
            <p:ph type="body" sz="half" idx="2"/>
          </p:nvPr>
        </p:nvSpPr>
        <p:spPr>
          <a:xfrm>
            <a:off x="514351" y="4106334"/>
            <a:ext cx="7797662" cy="1268252"/>
          </a:xfrm>
        </p:spPr>
        <p:txBody>
          <a:bodyPr anchor="ctr">
            <a:normAutofit/>
          </a:bodyPr>
          <a:lstStyle>
            <a:lvl1pPr marL="0" indent="0" algn="ctr">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800"/>
            <a:fld id="{B0296519-5417-4396-BF15-D5B0A34355E5}" type="datetime1">
              <a:rPr lang="en-US" smtClean="0">
                <a:solidFill>
                  <a:srgbClr val="629D7D">
                    <a:lumMod val="50000"/>
                  </a:srgbClr>
                </a:solidFill>
              </a:rPr>
              <a:pPr defTabSz="685800"/>
              <a:t>3/26/2019</a:t>
            </a:fld>
            <a:endParaRPr lang="en-US">
              <a:solidFill>
                <a:srgbClr val="629D7D">
                  <a:lumMod val="50000"/>
                </a:srgbClr>
              </a:solidFill>
            </a:endParaRPr>
          </a:p>
        </p:txBody>
      </p:sp>
      <p:sp>
        <p:nvSpPr>
          <p:cNvPr id="6" name="Footer Placeholder 5"/>
          <p:cNvSpPr>
            <a:spLocks noGrp="1"/>
          </p:cNvSpPr>
          <p:nvPr>
            <p:ph type="ftr" sz="quarter" idx="11"/>
          </p:nvPr>
        </p:nvSpPr>
        <p:spPr/>
        <p:txBody>
          <a:bodyPr/>
          <a:lstStyle/>
          <a:p>
            <a:pPr defTabSz="685800"/>
            <a:endParaRPr lang="en-US">
              <a:solidFill>
                <a:srgbClr val="629D7D">
                  <a:lumMod val="50000"/>
                </a:srgbClr>
              </a:solidFill>
            </a:endParaRPr>
          </a:p>
        </p:txBody>
      </p:sp>
      <p:sp>
        <p:nvSpPr>
          <p:cNvPr id="7" name="Slide Number Placeholder 6"/>
          <p:cNvSpPr>
            <a:spLocks noGrp="1"/>
          </p:cNvSpPr>
          <p:nvPr>
            <p:ph type="sldNum" sz="quarter" idx="12"/>
          </p:nvPr>
        </p:nvSpPr>
        <p:spPr/>
        <p:txBody>
          <a:bodyPr/>
          <a:lstStyle/>
          <a:p>
            <a:pPr defTabSz="685800"/>
            <a:fld id="{401CF334-2D5C-4859-84A6-CA7E6E43FAEB}" type="slidenum">
              <a:rPr lang="en-US" smtClean="0">
                <a:solidFill>
                  <a:srgbClr val="629D7D">
                    <a:lumMod val="50000"/>
                  </a:srgbClr>
                </a:solidFill>
              </a:rPr>
              <a:pPr defTabSz="685800"/>
              <a:t>‹#›</a:t>
            </a:fld>
            <a:endParaRPr lang="en-US">
              <a:solidFill>
                <a:srgbClr val="629D7D">
                  <a:lumMod val="50000"/>
                </a:srgbClr>
              </a:solidFill>
            </a:endParaRPr>
          </a:p>
        </p:txBody>
      </p:sp>
      <p:sp>
        <p:nvSpPr>
          <p:cNvPr id="13" name="TextBox 12"/>
          <p:cNvSpPr txBox="1"/>
          <p:nvPr/>
        </p:nvSpPr>
        <p:spPr>
          <a:xfrm>
            <a:off x="514351" y="892628"/>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6000" b="0" i="0" u="none" strike="noStrike" kern="1200" cap="all" spc="0" normalizeH="0" baseline="0" noProof="0" dirty="0">
                <a:ln w="3175" cmpd="sng">
                  <a:noFill/>
                </a:ln>
                <a:solidFill>
                  <a:prstClr val="black"/>
                </a:solidFill>
                <a:effectLst/>
                <a:uLnTx/>
                <a:uFillTx/>
                <a:latin typeface="Impact" panose="020B0806030902050204"/>
                <a:ea typeface="+mn-ea"/>
                <a:cs typeface="+mn-cs"/>
              </a:rPr>
              <a:t>“</a:t>
            </a:r>
          </a:p>
        </p:txBody>
      </p:sp>
      <p:sp>
        <p:nvSpPr>
          <p:cNvPr id="14" name="TextBox 13"/>
          <p:cNvSpPr txBox="1"/>
          <p:nvPr/>
        </p:nvSpPr>
        <p:spPr>
          <a:xfrm>
            <a:off x="7854812" y="2922827"/>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685800" rtl="0" eaLnBrk="1" fontAlgn="auto" latinLnBrk="0" hangingPunct="1">
              <a:lnSpc>
                <a:spcPct val="100000"/>
              </a:lnSpc>
              <a:spcBef>
                <a:spcPct val="0"/>
              </a:spcBef>
              <a:spcAft>
                <a:spcPts val="0"/>
              </a:spcAft>
              <a:buClrTx/>
              <a:buSzTx/>
              <a:buFontTx/>
              <a:buNone/>
              <a:tabLst/>
              <a:defRPr/>
            </a:pPr>
            <a:r>
              <a:rPr kumimoji="0" lang="en-US" sz="6000" b="0" i="0" u="none" strike="noStrike" kern="1200" cap="all" spc="0" normalizeH="0" baseline="0" noProof="0" dirty="0">
                <a:ln w="3175" cmpd="sng">
                  <a:noFill/>
                </a:ln>
                <a:solidFill>
                  <a:prstClr val="black"/>
                </a:solidFill>
                <a:effectLst/>
                <a:uLnTx/>
                <a:uFillTx/>
                <a:latin typeface="Impact" panose="020B0806030902050204"/>
                <a:ea typeface="+mn-ea"/>
                <a:cs typeface="+mn-cs"/>
              </a:rPr>
              <a:t>”</a:t>
            </a:r>
          </a:p>
        </p:txBody>
      </p:sp>
    </p:spTree>
    <p:extLst>
      <p:ext uri="{BB962C8B-B14F-4D97-AF65-F5344CB8AC3E}">
        <p14:creationId xmlns:p14="http://schemas.microsoft.com/office/powerpoint/2010/main" val="531513524"/>
      </p:ext>
    </p:extLst>
  </p:cSld>
  <p:clrMapOvr>
    <a:masterClrMapping/>
  </p:clrMapOvr>
  <p:timing>
    <p:tnLst>
      <p:par>
        <p:cTn id="1" dur="indefinite" restart="never" nodeType="tmRoot"/>
      </p:par>
    </p:tnLst>
  </p:timing>
  <p:hf sldNum="0" hdr="0" ftr="0" dt="0"/>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14351" y="1723855"/>
            <a:ext cx="7796030" cy="2511835"/>
          </a:xfrm>
        </p:spPr>
        <p:txBody>
          <a:bodyPr anchor="b">
            <a:normAutofit/>
          </a:bodyPr>
          <a:lstStyle>
            <a:lvl1pPr algn="l">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514351" y="4247468"/>
            <a:ext cx="7796030" cy="1140644"/>
          </a:xfrm>
        </p:spPr>
        <p:txBody>
          <a:bodyPr anchor="t">
            <a:normAutofit/>
          </a:bodyPr>
          <a:lstStyle>
            <a:lvl1pPr marL="0" indent="0" algn="l">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800"/>
            <a:fld id="{B0296519-5417-4396-BF15-D5B0A34355E5}" type="datetime1">
              <a:rPr lang="en-US" smtClean="0">
                <a:solidFill>
                  <a:srgbClr val="629D7D">
                    <a:lumMod val="50000"/>
                  </a:srgbClr>
                </a:solidFill>
              </a:rPr>
              <a:pPr defTabSz="685800"/>
              <a:t>3/26/2019</a:t>
            </a:fld>
            <a:endParaRPr lang="en-US">
              <a:solidFill>
                <a:srgbClr val="629D7D">
                  <a:lumMod val="50000"/>
                </a:srgbClr>
              </a:solidFill>
            </a:endParaRPr>
          </a:p>
        </p:txBody>
      </p:sp>
      <p:sp>
        <p:nvSpPr>
          <p:cNvPr id="6" name="Footer Placeholder 5"/>
          <p:cNvSpPr>
            <a:spLocks noGrp="1"/>
          </p:cNvSpPr>
          <p:nvPr>
            <p:ph type="ftr" sz="quarter" idx="11"/>
          </p:nvPr>
        </p:nvSpPr>
        <p:spPr/>
        <p:txBody>
          <a:bodyPr/>
          <a:lstStyle/>
          <a:p>
            <a:pPr defTabSz="685800"/>
            <a:endParaRPr lang="en-US">
              <a:solidFill>
                <a:srgbClr val="629D7D">
                  <a:lumMod val="50000"/>
                </a:srgbClr>
              </a:solidFill>
            </a:endParaRPr>
          </a:p>
        </p:txBody>
      </p:sp>
      <p:sp>
        <p:nvSpPr>
          <p:cNvPr id="7" name="Slide Number Placeholder 6"/>
          <p:cNvSpPr>
            <a:spLocks noGrp="1"/>
          </p:cNvSpPr>
          <p:nvPr>
            <p:ph type="sldNum" sz="quarter" idx="12"/>
          </p:nvPr>
        </p:nvSpPr>
        <p:spPr/>
        <p:txBody>
          <a:bodyPr/>
          <a:lstStyle/>
          <a:p>
            <a:pPr defTabSz="685800"/>
            <a:fld id="{401CF334-2D5C-4859-84A6-CA7E6E43FAEB}" type="slidenum">
              <a:rPr lang="en-US" smtClean="0">
                <a:solidFill>
                  <a:srgbClr val="629D7D">
                    <a:lumMod val="50000"/>
                  </a:srgbClr>
                </a:solidFill>
              </a:rPr>
              <a:pPr defTabSz="685800"/>
              <a:t>‹#›</a:t>
            </a:fld>
            <a:endParaRPr lang="en-US">
              <a:solidFill>
                <a:srgbClr val="629D7D">
                  <a:lumMod val="50000"/>
                </a:srgbClr>
              </a:solidFill>
            </a:endParaRPr>
          </a:p>
        </p:txBody>
      </p:sp>
    </p:spTree>
    <p:extLst>
      <p:ext uri="{BB962C8B-B14F-4D97-AF65-F5344CB8AC3E}">
        <p14:creationId xmlns:p14="http://schemas.microsoft.com/office/powerpoint/2010/main" val="1401878325"/>
      </p:ext>
    </p:extLst>
  </p:cSld>
  <p:clrMapOvr>
    <a:masterClrMapping/>
  </p:clrMapOvr>
  <p:timing>
    <p:tnLst>
      <p:par>
        <p:cTn id="1" dur="indefinite" restart="never" nodeType="tmRoot"/>
      </p:par>
    </p:tnLst>
  </p:timing>
  <p:hf sldNum="0" hdr="0" ftr="0" dt="0"/>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514351" y="685801"/>
            <a:ext cx="7796030" cy="1151965"/>
          </a:xfrm>
        </p:spPr>
        <p:txBody>
          <a:bodyPr/>
          <a:lstStyle>
            <a:lvl1pPr algn="ctr">
              <a:defRPr/>
            </a:lvl1pPr>
          </a:lstStyle>
          <a:p>
            <a:r>
              <a:rPr lang="en-US" smtClean="0"/>
              <a:t>Click to edit Master title style</a:t>
            </a:r>
            <a:endParaRPr lang="en-US" dirty="0"/>
          </a:p>
        </p:txBody>
      </p:sp>
      <p:sp>
        <p:nvSpPr>
          <p:cNvPr id="7" name="Text Placeholder 2"/>
          <p:cNvSpPr>
            <a:spLocks noGrp="1"/>
          </p:cNvSpPr>
          <p:nvPr>
            <p:ph type="body" idx="1"/>
          </p:nvPr>
        </p:nvSpPr>
        <p:spPr>
          <a:xfrm>
            <a:off x="514352" y="2063395"/>
            <a:ext cx="2482596" cy="576262"/>
          </a:xfrm>
        </p:spPr>
        <p:txBody>
          <a:bodyPr anchor="b">
            <a:noAutofit/>
          </a:bodyPr>
          <a:lstStyle>
            <a:lvl1pPr marL="0" indent="0" algn="ctr">
              <a:lnSpc>
                <a:spcPct val="90000"/>
              </a:lnSpc>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8" name="Text Placeholder 3"/>
          <p:cNvSpPr>
            <a:spLocks noGrp="1"/>
          </p:cNvSpPr>
          <p:nvPr>
            <p:ph type="body" sz="half" idx="15"/>
          </p:nvPr>
        </p:nvSpPr>
        <p:spPr>
          <a:xfrm>
            <a:off x="514352" y="2639658"/>
            <a:ext cx="2482596" cy="2734928"/>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9" name="Text Placeholder 4"/>
          <p:cNvSpPr>
            <a:spLocks noGrp="1"/>
          </p:cNvSpPr>
          <p:nvPr>
            <p:ph type="body" sz="quarter" idx="3"/>
          </p:nvPr>
        </p:nvSpPr>
        <p:spPr>
          <a:xfrm>
            <a:off x="3175967" y="2063395"/>
            <a:ext cx="2482596" cy="576262"/>
          </a:xfrm>
        </p:spPr>
        <p:txBody>
          <a:bodyPr anchor="b">
            <a:noAutofit/>
          </a:bodyPr>
          <a:lstStyle>
            <a:lvl1pPr marL="0" indent="0" algn="ctr">
              <a:lnSpc>
                <a:spcPct val="90000"/>
              </a:lnSpc>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10" name="Text Placeholder 3"/>
          <p:cNvSpPr>
            <a:spLocks noGrp="1"/>
          </p:cNvSpPr>
          <p:nvPr>
            <p:ph type="body" sz="half" idx="16"/>
          </p:nvPr>
        </p:nvSpPr>
        <p:spPr>
          <a:xfrm>
            <a:off x="3175966" y="2639658"/>
            <a:ext cx="2482596" cy="2734928"/>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11" name="Text Placeholder 4"/>
          <p:cNvSpPr>
            <a:spLocks noGrp="1"/>
          </p:cNvSpPr>
          <p:nvPr>
            <p:ph type="body" sz="quarter" idx="13"/>
          </p:nvPr>
        </p:nvSpPr>
        <p:spPr>
          <a:xfrm>
            <a:off x="5827785" y="2063395"/>
            <a:ext cx="2482596" cy="576262"/>
          </a:xfrm>
        </p:spPr>
        <p:txBody>
          <a:bodyPr anchor="b">
            <a:noAutofit/>
          </a:bodyPr>
          <a:lstStyle>
            <a:lvl1pPr marL="0" indent="0" algn="ctr">
              <a:lnSpc>
                <a:spcPct val="90000"/>
              </a:lnSpc>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12" name="Text Placeholder 3"/>
          <p:cNvSpPr>
            <a:spLocks noGrp="1"/>
          </p:cNvSpPr>
          <p:nvPr>
            <p:ph type="body" sz="half" idx="17"/>
          </p:nvPr>
        </p:nvSpPr>
        <p:spPr>
          <a:xfrm>
            <a:off x="5827785" y="2639658"/>
            <a:ext cx="2482596" cy="2734928"/>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3" name="Date Placeholder 2"/>
          <p:cNvSpPr>
            <a:spLocks noGrp="1"/>
          </p:cNvSpPr>
          <p:nvPr>
            <p:ph type="dt" sz="half" idx="10"/>
          </p:nvPr>
        </p:nvSpPr>
        <p:spPr/>
        <p:txBody>
          <a:bodyPr/>
          <a:lstStyle/>
          <a:p>
            <a:pPr defTabSz="685800"/>
            <a:fld id="{B0296519-5417-4396-BF15-D5B0A34355E5}" type="datetime1">
              <a:rPr lang="en-US" smtClean="0">
                <a:solidFill>
                  <a:srgbClr val="629D7D">
                    <a:lumMod val="50000"/>
                  </a:srgbClr>
                </a:solidFill>
              </a:rPr>
              <a:pPr defTabSz="685800"/>
              <a:t>3/26/2019</a:t>
            </a:fld>
            <a:endParaRPr lang="en-US">
              <a:solidFill>
                <a:srgbClr val="629D7D">
                  <a:lumMod val="50000"/>
                </a:srgbClr>
              </a:solidFill>
            </a:endParaRPr>
          </a:p>
        </p:txBody>
      </p:sp>
      <p:sp>
        <p:nvSpPr>
          <p:cNvPr id="4" name="Footer Placeholder 3"/>
          <p:cNvSpPr>
            <a:spLocks noGrp="1"/>
          </p:cNvSpPr>
          <p:nvPr>
            <p:ph type="ftr" sz="quarter" idx="11"/>
          </p:nvPr>
        </p:nvSpPr>
        <p:spPr/>
        <p:txBody>
          <a:bodyPr/>
          <a:lstStyle/>
          <a:p>
            <a:pPr defTabSz="685800"/>
            <a:endParaRPr lang="en-US">
              <a:solidFill>
                <a:srgbClr val="629D7D">
                  <a:lumMod val="50000"/>
                </a:srgbClr>
              </a:solidFill>
            </a:endParaRPr>
          </a:p>
        </p:txBody>
      </p:sp>
      <p:sp>
        <p:nvSpPr>
          <p:cNvPr id="5" name="Slide Number Placeholder 4"/>
          <p:cNvSpPr>
            <a:spLocks noGrp="1"/>
          </p:cNvSpPr>
          <p:nvPr>
            <p:ph type="sldNum" sz="quarter" idx="12"/>
          </p:nvPr>
        </p:nvSpPr>
        <p:spPr/>
        <p:txBody>
          <a:bodyPr/>
          <a:lstStyle/>
          <a:p>
            <a:pPr defTabSz="685800"/>
            <a:fld id="{401CF334-2D5C-4859-84A6-CA7E6E43FAEB}" type="slidenum">
              <a:rPr lang="en-US" smtClean="0">
                <a:solidFill>
                  <a:srgbClr val="629D7D">
                    <a:lumMod val="50000"/>
                  </a:srgbClr>
                </a:solidFill>
              </a:rPr>
              <a:pPr defTabSz="685800"/>
              <a:t>‹#›</a:t>
            </a:fld>
            <a:endParaRPr lang="en-US">
              <a:solidFill>
                <a:srgbClr val="629D7D">
                  <a:lumMod val="50000"/>
                </a:srgbClr>
              </a:solidFill>
            </a:endParaRPr>
          </a:p>
        </p:txBody>
      </p:sp>
    </p:spTree>
    <p:extLst>
      <p:ext uri="{BB962C8B-B14F-4D97-AF65-F5344CB8AC3E}">
        <p14:creationId xmlns:p14="http://schemas.microsoft.com/office/powerpoint/2010/main" val="3299312576"/>
      </p:ext>
    </p:extLst>
  </p:cSld>
  <p:clrMapOvr>
    <a:masterClrMapping/>
  </p:clrMapOvr>
  <p:timing>
    <p:tnLst>
      <p:par>
        <p:cTn id="1" dur="indefinite" restart="never" nodeType="tmRoot"/>
      </p:par>
    </p:tnLst>
  </p:timing>
  <p:hf sldNum="0" hdr="0" ftr="0" dt="0"/>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514351" y="685801"/>
            <a:ext cx="7797662" cy="1151965"/>
          </a:xfrm>
        </p:spPr>
        <p:txBody>
          <a:bodyPr/>
          <a:lstStyle>
            <a:lvl1pPr algn="ctr">
              <a:defRPr/>
            </a:lvl1pPr>
          </a:lstStyle>
          <a:p>
            <a:r>
              <a:rPr lang="en-US" smtClean="0"/>
              <a:t>Click to edit Master title style</a:t>
            </a:r>
            <a:endParaRPr lang="en-US" dirty="0"/>
          </a:p>
        </p:txBody>
      </p:sp>
      <p:sp>
        <p:nvSpPr>
          <p:cNvPr id="19" name="Text Placeholder 2"/>
          <p:cNvSpPr>
            <a:spLocks noGrp="1"/>
          </p:cNvSpPr>
          <p:nvPr>
            <p:ph type="body" idx="1"/>
          </p:nvPr>
        </p:nvSpPr>
        <p:spPr>
          <a:xfrm>
            <a:off x="518880" y="3813025"/>
            <a:ext cx="2482596" cy="576262"/>
          </a:xfrm>
        </p:spPr>
        <p:txBody>
          <a:bodyPr anchor="b">
            <a:noAutofit/>
          </a:bodyPr>
          <a:lstStyle>
            <a:lvl1pPr marL="0" indent="0" algn="ctr">
              <a:lnSpc>
                <a:spcPct val="90000"/>
              </a:lnSpc>
              <a:buNone/>
              <a:defRPr sz="165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0" name="Picture Placeholder 2"/>
          <p:cNvSpPr>
            <a:spLocks noGrp="1" noChangeAspect="1"/>
          </p:cNvSpPr>
          <p:nvPr>
            <p:ph type="pic" idx="15"/>
          </p:nvPr>
        </p:nvSpPr>
        <p:spPr>
          <a:xfrm>
            <a:off x="514335" y="2063396"/>
            <a:ext cx="2482596"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1" name="Text Placeholder 3"/>
          <p:cNvSpPr>
            <a:spLocks noGrp="1"/>
          </p:cNvSpPr>
          <p:nvPr>
            <p:ph type="body" sz="half" idx="18"/>
          </p:nvPr>
        </p:nvSpPr>
        <p:spPr>
          <a:xfrm>
            <a:off x="518880" y="4389288"/>
            <a:ext cx="2482596" cy="985299"/>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22" name="Text Placeholder 4"/>
          <p:cNvSpPr>
            <a:spLocks noGrp="1"/>
          </p:cNvSpPr>
          <p:nvPr>
            <p:ph type="body" sz="quarter" idx="3"/>
          </p:nvPr>
        </p:nvSpPr>
        <p:spPr>
          <a:xfrm>
            <a:off x="3178058" y="3813025"/>
            <a:ext cx="2482596" cy="576262"/>
          </a:xfrm>
        </p:spPr>
        <p:txBody>
          <a:bodyPr anchor="b">
            <a:noAutofit/>
          </a:bodyPr>
          <a:lstStyle>
            <a:lvl1pPr marL="0" indent="0" algn="ctr">
              <a:lnSpc>
                <a:spcPct val="90000"/>
              </a:lnSpc>
              <a:buNone/>
              <a:defRPr sz="165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3" name="Picture Placeholder 2"/>
          <p:cNvSpPr>
            <a:spLocks noGrp="1" noChangeAspect="1"/>
          </p:cNvSpPr>
          <p:nvPr>
            <p:ph type="pic" idx="21"/>
          </p:nvPr>
        </p:nvSpPr>
        <p:spPr>
          <a:xfrm>
            <a:off x="3176999" y="2063396"/>
            <a:ext cx="2482596"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4" name="Text Placeholder 3"/>
          <p:cNvSpPr>
            <a:spLocks noGrp="1"/>
          </p:cNvSpPr>
          <p:nvPr>
            <p:ph type="body" sz="half" idx="19"/>
          </p:nvPr>
        </p:nvSpPr>
        <p:spPr>
          <a:xfrm>
            <a:off x="3176999" y="4389286"/>
            <a:ext cx="2482596" cy="985300"/>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25" name="Text Placeholder 4"/>
          <p:cNvSpPr>
            <a:spLocks noGrp="1"/>
          </p:cNvSpPr>
          <p:nvPr>
            <p:ph type="body" sz="quarter" idx="13"/>
          </p:nvPr>
        </p:nvSpPr>
        <p:spPr>
          <a:xfrm>
            <a:off x="5826708" y="3813025"/>
            <a:ext cx="2482596" cy="576262"/>
          </a:xfrm>
        </p:spPr>
        <p:txBody>
          <a:bodyPr anchor="b">
            <a:noAutofit/>
          </a:bodyPr>
          <a:lstStyle>
            <a:lvl1pPr marL="0" indent="0" algn="ctr">
              <a:lnSpc>
                <a:spcPct val="90000"/>
              </a:lnSpc>
              <a:buNone/>
              <a:defRPr sz="165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6" name="Picture Placeholder 2"/>
          <p:cNvSpPr>
            <a:spLocks noGrp="1" noChangeAspect="1"/>
          </p:cNvSpPr>
          <p:nvPr>
            <p:ph type="pic" idx="22"/>
          </p:nvPr>
        </p:nvSpPr>
        <p:spPr>
          <a:xfrm>
            <a:off x="5826614" y="2063394"/>
            <a:ext cx="2482596"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7" name="Text Placeholder 3"/>
          <p:cNvSpPr>
            <a:spLocks noGrp="1"/>
          </p:cNvSpPr>
          <p:nvPr>
            <p:ph type="body" sz="half" idx="20"/>
          </p:nvPr>
        </p:nvSpPr>
        <p:spPr>
          <a:xfrm>
            <a:off x="5826614" y="4389284"/>
            <a:ext cx="2482596" cy="985302"/>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3" name="Date Placeholder 2"/>
          <p:cNvSpPr>
            <a:spLocks noGrp="1"/>
          </p:cNvSpPr>
          <p:nvPr>
            <p:ph type="dt" sz="half" idx="10"/>
          </p:nvPr>
        </p:nvSpPr>
        <p:spPr/>
        <p:txBody>
          <a:bodyPr/>
          <a:lstStyle/>
          <a:p>
            <a:pPr defTabSz="685800"/>
            <a:fld id="{B0296519-5417-4396-BF15-D5B0A34355E5}" type="datetime1">
              <a:rPr lang="en-US" smtClean="0">
                <a:solidFill>
                  <a:srgbClr val="629D7D">
                    <a:lumMod val="50000"/>
                  </a:srgbClr>
                </a:solidFill>
              </a:rPr>
              <a:pPr defTabSz="685800"/>
              <a:t>3/26/2019</a:t>
            </a:fld>
            <a:endParaRPr lang="en-US">
              <a:solidFill>
                <a:srgbClr val="629D7D">
                  <a:lumMod val="50000"/>
                </a:srgbClr>
              </a:solidFill>
            </a:endParaRPr>
          </a:p>
        </p:txBody>
      </p:sp>
      <p:sp>
        <p:nvSpPr>
          <p:cNvPr id="4" name="Footer Placeholder 3"/>
          <p:cNvSpPr>
            <a:spLocks noGrp="1"/>
          </p:cNvSpPr>
          <p:nvPr>
            <p:ph type="ftr" sz="quarter" idx="11"/>
          </p:nvPr>
        </p:nvSpPr>
        <p:spPr/>
        <p:txBody>
          <a:bodyPr/>
          <a:lstStyle/>
          <a:p>
            <a:pPr defTabSz="685800"/>
            <a:endParaRPr lang="en-US">
              <a:solidFill>
                <a:srgbClr val="629D7D">
                  <a:lumMod val="50000"/>
                </a:srgbClr>
              </a:solidFill>
            </a:endParaRPr>
          </a:p>
        </p:txBody>
      </p:sp>
      <p:sp>
        <p:nvSpPr>
          <p:cNvPr id="5" name="Slide Number Placeholder 4"/>
          <p:cNvSpPr>
            <a:spLocks noGrp="1"/>
          </p:cNvSpPr>
          <p:nvPr>
            <p:ph type="sldNum" sz="quarter" idx="12"/>
          </p:nvPr>
        </p:nvSpPr>
        <p:spPr/>
        <p:txBody>
          <a:bodyPr/>
          <a:lstStyle/>
          <a:p>
            <a:pPr defTabSz="685800"/>
            <a:fld id="{401CF334-2D5C-4859-84A6-CA7E6E43FAEB}" type="slidenum">
              <a:rPr lang="en-US" smtClean="0">
                <a:solidFill>
                  <a:srgbClr val="629D7D">
                    <a:lumMod val="50000"/>
                  </a:srgbClr>
                </a:solidFill>
              </a:rPr>
              <a:pPr defTabSz="685800"/>
              <a:t>‹#›</a:t>
            </a:fld>
            <a:endParaRPr lang="en-US">
              <a:solidFill>
                <a:srgbClr val="629D7D">
                  <a:lumMod val="50000"/>
                </a:srgbClr>
              </a:solidFill>
            </a:endParaRPr>
          </a:p>
        </p:txBody>
      </p:sp>
    </p:spTree>
    <p:extLst>
      <p:ext uri="{BB962C8B-B14F-4D97-AF65-F5344CB8AC3E}">
        <p14:creationId xmlns:p14="http://schemas.microsoft.com/office/powerpoint/2010/main" val="3545145941"/>
      </p:ext>
    </p:extLst>
  </p:cSld>
  <p:clrMapOvr>
    <a:masterClrMapping/>
  </p:clrMapOvr>
  <p:timing>
    <p:tnLst>
      <p:par>
        <p:cTn id="1" dur="indefinite" restart="never" nodeType="tmRoot"/>
      </p:par>
    </p:tnLst>
  </p:timing>
  <p:hf sldNum="0" hdr="0" ftr="0" dt="0"/>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514351" y="2063396"/>
            <a:ext cx="7796030" cy="331119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800"/>
            <a:fld id="{7133BD94-17D4-4DEF-B844-67D6BA237612}" type="datetime1">
              <a:rPr lang="en-US" smtClean="0">
                <a:solidFill>
                  <a:srgbClr val="629D7D">
                    <a:lumMod val="50000"/>
                  </a:srgbClr>
                </a:solidFill>
              </a:rPr>
              <a:pPr defTabSz="685800"/>
              <a:t>3/26/2019</a:t>
            </a:fld>
            <a:endParaRPr lang="en-US">
              <a:solidFill>
                <a:srgbClr val="629D7D">
                  <a:lumMod val="50000"/>
                </a:srgbClr>
              </a:solidFill>
            </a:endParaRPr>
          </a:p>
        </p:txBody>
      </p:sp>
      <p:sp>
        <p:nvSpPr>
          <p:cNvPr id="5" name="Footer Placeholder 4"/>
          <p:cNvSpPr>
            <a:spLocks noGrp="1"/>
          </p:cNvSpPr>
          <p:nvPr>
            <p:ph type="ftr" sz="quarter" idx="11"/>
          </p:nvPr>
        </p:nvSpPr>
        <p:spPr/>
        <p:txBody>
          <a:bodyPr/>
          <a:lstStyle/>
          <a:p>
            <a:pPr defTabSz="685800"/>
            <a:endParaRPr lang="en-US">
              <a:solidFill>
                <a:srgbClr val="629D7D">
                  <a:lumMod val="50000"/>
                </a:srgbClr>
              </a:solidFill>
            </a:endParaRPr>
          </a:p>
        </p:txBody>
      </p:sp>
      <p:sp>
        <p:nvSpPr>
          <p:cNvPr id="6" name="Slide Number Placeholder 5"/>
          <p:cNvSpPr>
            <a:spLocks noGrp="1"/>
          </p:cNvSpPr>
          <p:nvPr>
            <p:ph type="sldNum" sz="quarter" idx="12"/>
          </p:nvPr>
        </p:nvSpPr>
        <p:spPr/>
        <p:txBody>
          <a:bodyPr/>
          <a:lstStyle/>
          <a:p>
            <a:pPr defTabSz="685800"/>
            <a:fld id="{401CF334-2D5C-4859-84A6-CA7E6E43FAEB}" type="slidenum">
              <a:rPr lang="en-US" smtClean="0">
                <a:solidFill>
                  <a:srgbClr val="629D7D">
                    <a:lumMod val="50000"/>
                  </a:srgbClr>
                </a:solidFill>
              </a:rPr>
              <a:pPr defTabSz="685800"/>
              <a:t>‹#›</a:t>
            </a:fld>
            <a:endParaRPr lang="en-US">
              <a:solidFill>
                <a:srgbClr val="629D7D">
                  <a:lumMod val="50000"/>
                </a:srgbClr>
              </a:solidFill>
            </a:endParaRPr>
          </a:p>
        </p:txBody>
      </p:sp>
    </p:spTree>
    <p:extLst>
      <p:ext uri="{BB962C8B-B14F-4D97-AF65-F5344CB8AC3E}">
        <p14:creationId xmlns:p14="http://schemas.microsoft.com/office/powerpoint/2010/main" val="2203657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1896" y="685801"/>
            <a:ext cx="1698485" cy="4688785"/>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514351" y="685801"/>
            <a:ext cx="5928323" cy="4688785"/>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800"/>
            <a:fld id="{EA344295-BCB3-4C96-B3CE-F668F72C39DB}" type="datetime1">
              <a:rPr lang="en-US" smtClean="0">
                <a:solidFill>
                  <a:srgbClr val="629D7D">
                    <a:lumMod val="50000"/>
                  </a:srgbClr>
                </a:solidFill>
              </a:rPr>
              <a:pPr defTabSz="685800"/>
              <a:t>3/26/2019</a:t>
            </a:fld>
            <a:endParaRPr lang="en-US">
              <a:solidFill>
                <a:srgbClr val="629D7D">
                  <a:lumMod val="50000"/>
                </a:srgbClr>
              </a:solidFill>
            </a:endParaRPr>
          </a:p>
        </p:txBody>
      </p:sp>
      <p:sp>
        <p:nvSpPr>
          <p:cNvPr id="5" name="Footer Placeholder 4"/>
          <p:cNvSpPr>
            <a:spLocks noGrp="1"/>
          </p:cNvSpPr>
          <p:nvPr>
            <p:ph type="ftr" sz="quarter" idx="11"/>
          </p:nvPr>
        </p:nvSpPr>
        <p:spPr/>
        <p:txBody>
          <a:bodyPr/>
          <a:lstStyle/>
          <a:p>
            <a:pPr defTabSz="685800"/>
            <a:endParaRPr lang="en-US">
              <a:solidFill>
                <a:srgbClr val="629D7D">
                  <a:lumMod val="50000"/>
                </a:srgbClr>
              </a:solidFill>
            </a:endParaRPr>
          </a:p>
        </p:txBody>
      </p:sp>
      <p:sp>
        <p:nvSpPr>
          <p:cNvPr id="6" name="Slide Number Placeholder 5"/>
          <p:cNvSpPr>
            <a:spLocks noGrp="1"/>
          </p:cNvSpPr>
          <p:nvPr>
            <p:ph type="sldNum" sz="quarter" idx="12"/>
          </p:nvPr>
        </p:nvSpPr>
        <p:spPr/>
        <p:txBody>
          <a:bodyPr/>
          <a:lstStyle/>
          <a:p>
            <a:pPr defTabSz="685800"/>
            <a:fld id="{401CF334-2D5C-4859-84A6-CA7E6E43FAEB}" type="slidenum">
              <a:rPr lang="en-US" smtClean="0">
                <a:solidFill>
                  <a:srgbClr val="629D7D">
                    <a:lumMod val="50000"/>
                  </a:srgbClr>
                </a:solidFill>
              </a:rPr>
              <a:pPr defTabSz="685800"/>
              <a:t>‹#›</a:t>
            </a:fld>
            <a:endParaRPr lang="en-US">
              <a:solidFill>
                <a:srgbClr val="629D7D">
                  <a:lumMod val="50000"/>
                </a:srgbClr>
              </a:solidFill>
            </a:endParaRPr>
          </a:p>
        </p:txBody>
      </p:sp>
    </p:spTree>
    <p:extLst>
      <p:ext uri="{BB962C8B-B14F-4D97-AF65-F5344CB8AC3E}">
        <p14:creationId xmlns:p14="http://schemas.microsoft.com/office/powerpoint/2010/main" val="1393524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fa-I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0470AFB-06E3-4DFB-ABF1-3756A168CD8C}"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497024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Footer Placeholder 3"/>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Slide Number Placeholder 4"/>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8267A58-0C56-4B4E-B919-7F13B22BB117}"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0397945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CDD211F-80FA-4FD5-B096-FC274000F402}"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9011482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04B3C38-9735-47D4-ABD9-333BB3AABAA8}"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5851780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2C53A41-BD4B-48A3-8691-12A269CE9A09}"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9372042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8ABD927-BD47-4FAF-80C0-BD8DD7C5EF04}"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6331763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484B485-ED13-4823-948A-6F1829D3D90D}"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4463138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9ECB79A-5A9F-456E-ADDD-03CE1F388273}"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7586585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BF70E08-B3C1-4F3E-8153-A80A4069E88E}"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7520624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a-IR"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2D492EC-4BF9-44FA-BCE2-30BFAD4A1C03}"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2796740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7B7B3ED-63E5-4FAB-9897-99E0E94331BE}"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654424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4F7F7DD-B159-44D9-97C7-0CDCADD3B080}"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10849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Footer Placeholder 2"/>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F520F52-3FFA-40BD-97B5-3A4686B1302A}"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5120947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2819400" y="2438400"/>
            <a:ext cx="6324600" cy="838200"/>
          </a:xfrm>
        </p:spPr>
        <p:txBody>
          <a:bodyPr/>
          <a:lstStyle>
            <a:lvl1pPr>
              <a:defRPr sz="3200"/>
            </a:lvl1pPr>
          </a:lstStyle>
          <a:p>
            <a:pPr lvl="0"/>
            <a:r>
              <a:rPr lang="en-US" altLang="fa-IR" noProof="0" smtClean="0"/>
              <a:t>Click to edit Master title style</a:t>
            </a:r>
          </a:p>
        </p:txBody>
      </p:sp>
      <p:sp>
        <p:nvSpPr>
          <p:cNvPr id="7171" name="Rectangle 3"/>
          <p:cNvSpPr>
            <a:spLocks noGrp="1" noChangeArrowheads="1"/>
          </p:cNvSpPr>
          <p:nvPr>
            <p:ph type="subTitle" idx="1"/>
          </p:nvPr>
        </p:nvSpPr>
        <p:spPr>
          <a:xfrm>
            <a:off x="2819400" y="3200400"/>
            <a:ext cx="5943600" cy="838200"/>
          </a:xfrm>
        </p:spPr>
        <p:txBody>
          <a:bodyPr/>
          <a:lstStyle>
            <a:lvl1pPr marL="0" indent="0">
              <a:buFontTx/>
              <a:buNone/>
              <a:defRPr sz="2000">
                <a:solidFill>
                  <a:srgbClr val="D1F3DF"/>
                </a:solidFill>
              </a:defRPr>
            </a:lvl1pPr>
          </a:lstStyle>
          <a:p>
            <a:pPr lvl="0"/>
            <a:r>
              <a:rPr lang="en-US" altLang="fa-IR" noProof="0" smtClean="0"/>
              <a:t>Click to edit Master subtitle style</a:t>
            </a:r>
          </a:p>
        </p:txBody>
      </p:sp>
      <p:sp>
        <p:nvSpPr>
          <p:cNvPr id="7172" name="Rectangle 4"/>
          <p:cNvSpPr>
            <a:spLocks noGrp="1" noChangeArrowheads="1"/>
          </p:cNvSpPr>
          <p:nvPr>
            <p:ph type="dt" sz="half" idx="2"/>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7173" name="Rectangle 5"/>
          <p:cNvSpPr>
            <a:spLocks noGrp="1" noChangeArrowheads="1"/>
          </p:cNvSpPr>
          <p:nvPr>
            <p:ph type="ftr" sz="quarter" idx="3"/>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7174" name="Rectangle 6"/>
          <p:cNvSpPr>
            <a:spLocks noGrp="1" noChangeArrowheads="1"/>
          </p:cNvSpPr>
          <p:nvPr>
            <p:ph type="sldNum" sz="quarter" idx="4"/>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6276676-5F89-4D22-8A45-79E6F6920668}" type="slidenum">
              <a:rPr kumimoji="0" lang="en-U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264446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FF23DB3-1F78-4FFA-B77A-DB43CE3648AD}" type="slidenum">
              <a:rPr kumimoji="0" lang="en-U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6677709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fa-I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10FE8C6-793E-4052-B7EE-C2709498B127}" type="slidenum">
              <a:rPr kumimoji="0" lang="en-U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1364036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447800"/>
            <a:ext cx="4038600" cy="46783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447800"/>
            <a:ext cx="4038600" cy="46783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F3B4135-1C81-451A-B06D-D2554283A040}" type="slidenum">
              <a:rPr kumimoji="0" lang="en-U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837422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fa-I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38D5458-B9F8-4C51-9225-BBE696651D0E}" type="slidenum">
              <a:rPr kumimoji="0" lang="en-U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9117125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1663051-A95A-458F-9F5E-2F0831D2BC54}" type="slidenum">
              <a:rPr kumimoji="0" lang="en-U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943287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A8C5B4C-F4F6-43BC-833D-27A6B4712237}" type="slidenum">
              <a:rPr kumimoji="0" lang="en-U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916431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fa-I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29280BF-1080-4EED-9624-7ADE18D24393}" type="slidenum">
              <a:rPr kumimoji="0" lang="en-U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7890759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fa-I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fa-I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4229B78-AFFF-4D0D-9649-C02A156380BC}" type="slidenum">
              <a:rPr kumimoji="0" lang="en-U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8618383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57C6A10-F4EE-4592-9DD4-9BA2A8C949BF}" type="slidenum">
              <a:rPr kumimoji="0" lang="en-U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29126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Espace réservé de la date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272FA68-5CB6-40A7-AE15-E48B77FF01BF}" type="datetimeFigureOut">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26/03/2019</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Espace réservé du pied de page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D82CC8F-8A96-4838-9E78-3AF22F216444}" type="slidenum">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757196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fa-I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D834B14-8CB8-4273-A1D4-FD30E1752B79}"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2817381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7CB2D11-39D7-4B6D-966E-58339242818A}" type="slidenum">
              <a:rPr kumimoji="0" lang="en-U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089583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fa-I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A65E9AD-FA52-4D1A-B46D-2D4F3A662E04}"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3581465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CFCDA2F-72D2-4801-B46D-316EFC30B642}"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5016289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fa-I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D826CD5-E79E-447D-8A68-0ED45F9B3F6B}"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1844289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2A9DD9A-2AB3-4F38-A9EF-95B1DE219038}"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4455518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fa-I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411E4A3-4E82-4DE5-A7ED-A24DB8FD0AC3}"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7568895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6D3BAA0-FA99-4915-A0D1-63C8A0F7029F}"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7724522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E07789A-E973-45E7-A16C-C34E014BCB4B}"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21825163"/>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fa-I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3930113-5212-4566-906F-80ABD24799D7}"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563556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fa-I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9216ED6-C71E-46F7-BCAC-B87CAC3737AB}"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043485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fa-I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E81498B-6E3A-4EFF-B90E-6176F3775A0A}"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2504961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1A26270-9573-45D9-831D-527A28473691}"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22033994"/>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AE0D568-7052-4463-ABE8-BABB26F5C0E0}"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3082778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UY"/>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UY"/>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BBE504D-0691-467D-83D6-0A519D474FFA}"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803457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UY"/>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UY"/>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5AC0FD-0E95-4E82-AF86-542385E3A15D}"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9031965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UY"/>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C53EAC3-BA84-4F85-A24F-E538FC909F91}"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5371641"/>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UY"/>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UY"/>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UY"/>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1F24AE2-1167-4BDB-AA26-7AD0AC173A66}"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2856556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UY"/>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UY"/>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UY"/>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383D910-2CCD-49B4-8477-A93D8EA80BB8}"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1634833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UY"/>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E32556B-2A08-42E0-9DDF-29789843607E}"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82903791"/>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51E0E46-0CD3-43D6-9CCD-097453BBF263}"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62039448"/>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UY"/>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UY"/>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C167548-6A49-496A-A2C4-8B77D7A49CE4}"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067083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72D13C5-F6EC-473E-A5FC-CF25516E48B4}"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71099108"/>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UY"/>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UY"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D109E83-DCDF-4AC8-8E29-264B107DAB5E}"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65857363"/>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UY"/>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UY"/>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8098EF2-8482-490F-AF35-30441DA6E012}"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89175103"/>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UY"/>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UY"/>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E08D9FD-DDF9-427C-A886-A745889963CB}"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537260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fa-I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CF266-65CB-44D2-9D11-14F2EBFA18A6}" type="datetimeFigureOut">
              <a:rPr kumimoji="0" lang="fa-I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20/07/1440</a:t>
            </a:fld>
            <a:endParaRPr kumimoji="0" lang="fa-I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a-I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45AAFF-FF92-4B47-82B3-3C554FB7C2F6}" type="slidenum">
              <a:rPr kumimoji="0" lang="fa-I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fa-I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427294046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CF266-65CB-44D2-9D11-14F2EBFA18A6}" type="datetimeFigureOut">
              <a:rPr kumimoji="0" lang="fa-I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20/07/1440</a:t>
            </a:fld>
            <a:endParaRPr kumimoji="0" lang="fa-I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a-I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45AAFF-FF92-4B47-82B3-3C554FB7C2F6}" type="slidenum">
              <a:rPr kumimoji="0" lang="fa-I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fa-I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58491310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fa-I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CF266-65CB-44D2-9D11-14F2EBFA18A6}" type="datetimeFigureOut">
              <a:rPr kumimoji="0" lang="fa-I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20/07/1440</a:t>
            </a:fld>
            <a:endParaRPr kumimoji="0" lang="fa-I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a-I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45AAFF-FF92-4B47-82B3-3C554FB7C2F6}" type="slidenum">
              <a:rPr kumimoji="0" lang="fa-I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fa-I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60337219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CF266-65CB-44D2-9D11-14F2EBFA18A6}" type="datetimeFigureOut">
              <a:rPr kumimoji="0" lang="fa-I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20/07/1440</a:t>
            </a:fld>
            <a:endParaRPr kumimoji="0" lang="fa-I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a-I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45AAFF-FF92-4B47-82B3-3C554FB7C2F6}" type="slidenum">
              <a:rPr kumimoji="0" lang="fa-I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fa-I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89168546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fa-I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CF266-65CB-44D2-9D11-14F2EBFA18A6}" type="datetimeFigureOut">
              <a:rPr kumimoji="0" lang="fa-I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20/07/1440</a:t>
            </a:fld>
            <a:endParaRPr kumimoji="0" lang="fa-I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a-I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45AAFF-FF92-4B47-82B3-3C554FB7C2F6}" type="slidenum">
              <a:rPr kumimoji="0" lang="fa-I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fa-I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658515073"/>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CF266-65CB-44D2-9D11-14F2EBFA18A6}" type="datetimeFigureOut">
              <a:rPr kumimoji="0" lang="fa-I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20/07/1440</a:t>
            </a:fld>
            <a:endParaRPr kumimoji="0" lang="fa-I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a-I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45AAFF-FF92-4B47-82B3-3C554FB7C2F6}" type="slidenum">
              <a:rPr kumimoji="0" lang="fa-I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fa-I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9925874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CF266-65CB-44D2-9D11-14F2EBFA18A6}" type="datetimeFigureOut">
              <a:rPr kumimoji="0" lang="fa-I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20/07/1440</a:t>
            </a:fld>
            <a:endParaRPr kumimoji="0" lang="fa-I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a-I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45AAFF-FF92-4B47-82B3-3C554FB7C2F6}" type="slidenum">
              <a:rPr kumimoji="0" lang="fa-I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fa-I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5335455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A6222EA-44C9-4757-AD9D-7599CBE1BA90}"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30429289"/>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fa-I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CF266-65CB-44D2-9D11-14F2EBFA18A6}" type="datetimeFigureOut">
              <a:rPr kumimoji="0" lang="fa-I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20/07/1440</a:t>
            </a:fld>
            <a:endParaRPr kumimoji="0" lang="fa-I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a-I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45AAFF-FF92-4B47-82B3-3C554FB7C2F6}" type="slidenum">
              <a:rPr kumimoji="0" lang="fa-I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fa-I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211866503"/>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fa-IR"/>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CF266-65CB-44D2-9D11-14F2EBFA18A6}" type="datetimeFigureOut">
              <a:rPr kumimoji="0" lang="fa-I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20/07/1440</a:t>
            </a:fld>
            <a:endParaRPr kumimoji="0" lang="fa-I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a-I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45AAFF-FF92-4B47-82B3-3C554FB7C2F6}" type="slidenum">
              <a:rPr kumimoji="0" lang="fa-I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fa-I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674266632"/>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CF266-65CB-44D2-9D11-14F2EBFA18A6}" type="datetimeFigureOut">
              <a:rPr kumimoji="0" lang="fa-I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20/07/1440</a:t>
            </a:fld>
            <a:endParaRPr kumimoji="0" lang="fa-I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a-I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45AAFF-FF92-4B47-82B3-3C554FB7C2F6}" type="slidenum">
              <a:rPr kumimoji="0" lang="fa-I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fa-I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696258870"/>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CF266-65CB-44D2-9D11-14F2EBFA18A6}" type="datetimeFigureOut">
              <a:rPr kumimoji="0" lang="fa-I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20/07/1440</a:t>
            </a:fld>
            <a:endParaRPr kumimoji="0" lang="fa-I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a-I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45AAFF-FF92-4B47-82B3-3C554FB7C2F6}" type="slidenum">
              <a:rPr kumimoji="0" lang="fa-I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fa-I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747773991"/>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700AB60-8E4F-42AE-B4C6-0231768401B7}"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8649646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491B16B-F9C3-4ABD-B9F4-2E93379EE53D}"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6333677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D11E8BF-2303-4674-A1ED-AE94F1BF1A28}"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8793862"/>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B4D27E0-E156-4BAB-9859-4CA995302D0E}"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62645650"/>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96B97AB-FF35-4421-90C3-DBA6CD44C40D}"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8310231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2C531BA-3EBC-41F0-B19A-5B731FA29BF8}"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631706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fa-I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7AF312D-7D37-403E-B5C1-098EA9E3AB4D}"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76655438"/>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64695B2-F254-4FC8-B93B-29CF3C45D841}"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7509540"/>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B77309A-AA26-4691-8EB5-CDAE00B0C53B}"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3566543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31DA9E4-66FA-4ED4-AA38-3B72D8D809F8}"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35945794"/>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7B4C41F-6373-409D-A1FC-5915B1721A9B}"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57157819"/>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F9DF91C-80AF-460A-9E14-4788FABA8C0C}"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87942669"/>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fa-I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42E4616-3A0F-4C89-A50D-367C1D907211}"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70124433"/>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8C86CFC-9E86-49F9-BE7D-F5A6547D0710}"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1124666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fa-I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0B38E07-F365-49FB-A25E-3126F833A3CE}"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9148641"/>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FFFCA49-3D55-49E3-876E-A4E78A7838D1}"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0684301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fa-I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Footer Placeholder 7"/>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Slide Number Placeholder 8"/>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9F38BFC-BBA1-4DC6-BD13-9CA0EA7F36B4}"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698371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A407238-48BE-4601-8243-C5D6F38DA824}"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26846513"/>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Footer Placeholder 3"/>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Slide Number Placeholder 4"/>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B89389F-B41D-48D4-8900-F9A29E587838}"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572730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Footer Placeholder 2"/>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28ED780-2907-47B8-B9C4-6EC4371093DD}"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52652983"/>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fa-I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8D33525-C637-4553-8322-10C272FE7948}"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73422283"/>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fa-I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2541F5F-F076-4DA0-9F0A-FADD74A7D1FD}"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83598107"/>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4BDAE2E-24C3-4CFD-A549-CC6E9B184734}"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00304665"/>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6D84CE7-624D-4BE3-9E44-B114BD41A093}"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48913713"/>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fa-I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TW" sz="1400" b="0" i="0" u="none" strike="noStrike" kern="1200" cap="none" spc="0" normalizeH="0" baseline="0" noProof="0" smtClean="0">
              <a:ln>
                <a:noFill/>
              </a:ln>
              <a:solidFill>
                <a:srgbClr val="000000"/>
              </a:solidFill>
              <a:effectLst/>
              <a:uLnTx/>
              <a:uFillTx/>
              <a:latin typeface="Arial" panose="020B0604020202020204" pitchFamily="34" charset="0"/>
              <a:ea typeface="新細明體" pitchFamily="18" charset="-120"/>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TW" sz="1400" b="0" i="0" u="none" strike="noStrike" kern="1200" cap="none" spc="0" normalizeH="0" baseline="0" noProof="0" smtClean="0">
              <a:ln>
                <a:noFill/>
              </a:ln>
              <a:solidFill>
                <a:srgbClr val="000000"/>
              </a:solidFill>
              <a:effectLst/>
              <a:uLnTx/>
              <a:uFillTx/>
              <a:latin typeface="Arial" panose="020B0604020202020204" pitchFamily="34" charset="0"/>
              <a:ea typeface="新細明體" pitchFamily="18" charset="-120"/>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69B59A6-D2B7-427D-BDF0-CACBDE2661ED}" type="slidenum">
              <a:rPr kumimoji="0" lang="zh-TW" altLang="en-US" sz="1400" b="0" i="0" u="none" strike="noStrike" kern="1200" cap="none" spc="0" normalizeH="0" baseline="0" noProof="0" smtClean="0">
                <a:ln>
                  <a:noFill/>
                </a:ln>
                <a:solidFill>
                  <a:srgbClr val="000000"/>
                </a:solidFill>
                <a:effectLst/>
                <a:uLnTx/>
                <a:uFillTx/>
                <a:latin typeface="Arial" panose="020B0604020202020204"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zh-TW" sz="1400" b="0" i="0" u="none" strike="noStrike" kern="1200" cap="none" spc="0" normalizeH="0" baseline="0" noProof="0" smtClean="0">
              <a:ln>
                <a:noFill/>
              </a:ln>
              <a:solidFill>
                <a:srgbClr val="000000"/>
              </a:solidFill>
              <a:effectLst/>
              <a:uLnTx/>
              <a:uFillTx/>
              <a:latin typeface="Arial" panose="020B0604020202020204" pitchFamily="34" charset="0"/>
              <a:ea typeface="新細明體" pitchFamily="18" charset="-120"/>
              <a:cs typeface="+mn-cs"/>
            </a:endParaRPr>
          </a:p>
        </p:txBody>
      </p:sp>
    </p:spTree>
    <p:extLst>
      <p:ext uri="{BB962C8B-B14F-4D97-AF65-F5344CB8AC3E}">
        <p14:creationId xmlns:p14="http://schemas.microsoft.com/office/powerpoint/2010/main" val="2489272660"/>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TW" sz="1400" b="0" i="0" u="none" strike="noStrike" kern="1200" cap="none" spc="0" normalizeH="0" baseline="0" noProof="0" smtClean="0">
              <a:ln>
                <a:noFill/>
              </a:ln>
              <a:solidFill>
                <a:srgbClr val="000000"/>
              </a:solidFill>
              <a:effectLst/>
              <a:uLnTx/>
              <a:uFillTx/>
              <a:latin typeface="Arial" panose="020B0604020202020204" pitchFamily="34" charset="0"/>
              <a:ea typeface="新細明體" pitchFamily="18" charset="-120"/>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TW" sz="1400" b="0" i="0" u="none" strike="noStrike" kern="1200" cap="none" spc="0" normalizeH="0" baseline="0" noProof="0" smtClean="0">
              <a:ln>
                <a:noFill/>
              </a:ln>
              <a:solidFill>
                <a:srgbClr val="000000"/>
              </a:solidFill>
              <a:effectLst/>
              <a:uLnTx/>
              <a:uFillTx/>
              <a:latin typeface="Arial" panose="020B0604020202020204" pitchFamily="34" charset="0"/>
              <a:ea typeface="新細明體" pitchFamily="18" charset="-120"/>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5530FB6-841F-4103-BF75-6781C66ACAF9}" type="slidenum">
              <a:rPr kumimoji="0" lang="zh-TW" altLang="en-US" sz="1400" b="0" i="0" u="none" strike="noStrike" kern="1200" cap="none" spc="0" normalizeH="0" baseline="0" noProof="0" smtClean="0">
                <a:ln>
                  <a:noFill/>
                </a:ln>
                <a:solidFill>
                  <a:srgbClr val="000000"/>
                </a:solidFill>
                <a:effectLst/>
                <a:uLnTx/>
                <a:uFillTx/>
                <a:latin typeface="Arial" panose="020B0604020202020204"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zh-TW" sz="1400" b="0" i="0" u="none" strike="noStrike" kern="1200" cap="none" spc="0" normalizeH="0" baseline="0" noProof="0" smtClean="0">
              <a:ln>
                <a:noFill/>
              </a:ln>
              <a:solidFill>
                <a:srgbClr val="000000"/>
              </a:solidFill>
              <a:effectLst/>
              <a:uLnTx/>
              <a:uFillTx/>
              <a:latin typeface="Arial" panose="020B0604020202020204" pitchFamily="34" charset="0"/>
              <a:ea typeface="新細明體" pitchFamily="18" charset="-120"/>
              <a:cs typeface="+mn-cs"/>
            </a:endParaRPr>
          </a:p>
        </p:txBody>
      </p:sp>
    </p:spTree>
    <p:extLst>
      <p:ext uri="{BB962C8B-B14F-4D97-AF65-F5344CB8AC3E}">
        <p14:creationId xmlns:p14="http://schemas.microsoft.com/office/powerpoint/2010/main" val="393017537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fa-I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TW" sz="1400" b="0" i="0" u="none" strike="noStrike" kern="1200" cap="none" spc="0" normalizeH="0" baseline="0" noProof="0" smtClean="0">
              <a:ln>
                <a:noFill/>
              </a:ln>
              <a:solidFill>
                <a:srgbClr val="000000"/>
              </a:solidFill>
              <a:effectLst/>
              <a:uLnTx/>
              <a:uFillTx/>
              <a:latin typeface="Arial" panose="020B0604020202020204" pitchFamily="34" charset="0"/>
              <a:ea typeface="新細明體" pitchFamily="18" charset="-120"/>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TW" sz="1400" b="0" i="0" u="none" strike="noStrike" kern="1200" cap="none" spc="0" normalizeH="0" baseline="0" noProof="0" smtClean="0">
              <a:ln>
                <a:noFill/>
              </a:ln>
              <a:solidFill>
                <a:srgbClr val="000000"/>
              </a:solidFill>
              <a:effectLst/>
              <a:uLnTx/>
              <a:uFillTx/>
              <a:latin typeface="Arial" panose="020B0604020202020204" pitchFamily="34" charset="0"/>
              <a:ea typeface="新細明體" pitchFamily="18" charset="-120"/>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0A5C6A2-4FBE-4936-B876-D998F8F4765F}" type="slidenum">
              <a:rPr kumimoji="0" lang="zh-TW" altLang="en-US" sz="1400" b="0" i="0" u="none" strike="noStrike" kern="1200" cap="none" spc="0" normalizeH="0" baseline="0" noProof="0" smtClean="0">
                <a:ln>
                  <a:noFill/>
                </a:ln>
                <a:solidFill>
                  <a:srgbClr val="000000"/>
                </a:solidFill>
                <a:effectLst/>
                <a:uLnTx/>
                <a:uFillTx/>
                <a:latin typeface="Arial" panose="020B0604020202020204"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zh-TW" sz="1400" b="0" i="0" u="none" strike="noStrike" kern="1200" cap="none" spc="0" normalizeH="0" baseline="0" noProof="0" smtClean="0">
              <a:ln>
                <a:noFill/>
              </a:ln>
              <a:solidFill>
                <a:srgbClr val="000000"/>
              </a:solidFill>
              <a:effectLst/>
              <a:uLnTx/>
              <a:uFillTx/>
              <a:latin typeface="Arial" panose="020B0604020202020204" pitchFamily="34" charset="0"/>
              <a:ea typeface="新細明體" pitchFamily="18" charset="-120"/>
              <a:cs typeface="+mn-cs"/>
            </a:endParaRPr>
          </a:p>
        </p:txBody>
      </p:sp>
    </p:spTree>
    <p:extLst>
      <p:ext uri="{BB962C8B-B14F-4D97-AF65-F5344CB8AC3E}">
        <p14:creationId xmlns:p14="http://schemas.microsoft.com/office/powerpoint/2010/main" val="1994865025"/>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TW" sz="1400" b="0" i="0" u="none" strike="noStrike" kern="1200" cap="none" spc="0" normalizeH="0" baseline="0" noProof="0" smtClean="0">
              <a:ln>
                <a:noFill/>
              </a:ln>
              <a:solidFill>
                <a:srgbClr val="000000"/>
              </a:solidFill>
              <a:effectLst/>
              <a:uLnTx/>
              <a:uFillTx/>
              <a:latin typeface="Arial" panose="020B0604020202020204" pitchFamily="34" charset="0"/>
              <a:ea typeface="新細明體" pitchFamily="18" charset="-120"/>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TW" sz="1400" b="0" i="0" u="none" strike="noStrike" kern="1200" cap="none" spc="0" normalizeH="0" baseline="0" noProof="0" smtClean="0">
              <a:ln>
                <a:noFill/>
              </a:ln>
              <a:solidFill>
                <a:srgbClr val="000000"/>
              </a:solidFill>
              <a:effectLst/>
              <a:uLnTx/>
              <a:uFillTx/>
              <a:latin typeface="Arial" panose="020B0604020202020204" pitchFamily="34" charset="0"/>
              <a:ea typeface="新細明體" pitchFamily="18" charset="-120"/>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B8C9E13-1A15-43C8-BD8B-5A7EAFD0B73F}" type="slidenum">
              <a:rPr kumimoji="0" lang="zh-TW" altLang="en-US" sz="1400" b="0" i="0" u="none" strike="noStrike" kern="1200" cap="none" spc="0" normalizeH="0" baseline="0" noProof="0" smtClean="0">
                <a:ln>
                  <a:noFill/>
                </a:ln>
                <a:solidFill>
                  <a:srgbClr val="000000"/>
                </a:solidFill>
                <a:effectLst/>
                <a:uLnTx/>
                <a:uFillTx/>
                <a:latin typeface="Arial" panose="020B0604020202020204"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zh-TW" sz="1400" b="0" i="0" u="none" strike="noStrike" kern="1200" cap="none" spc="0" normalizeH="0" baseline="0" noProof="0" smtClean="0">
              <a:ln>
                <a:noFill/>
              </a:ln>
              <a:solidFill>
                <a:srgbClr val="000000"/>
              </a:solidFill>
              <a:effectLst/>
              <a:uLnTx/>
              <a:uFillTx/>
              <a:latin typeface="Arial" panose="020B0604020202020204" pitchFamily="34" charset="0"/>
              <a:ea typeface="新細明體" pitchFamily="18" charset="-120"/>
              <a:cs typeface="+mn-cs"/>
            </a:endParaRPr>
          </a:p>
        </p:txBody>
      </p:sp>
    </p:spTree>
    <p:extLst>
      <p:ext uri="{BB962C8B-B14F-4D97-AF65-F5344CB8AC3E}">
        <p14:creationId xmlns:p14="http://schemas.microsoft.com/office/powerpoint/2010/main" val="39608427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fa-I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F9E9C93-BBBF-4D45-89A3-FB49B9BFF6BF}"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12591770"/>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fa-I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TW" sz="1400" b="0" i="0" u="none" strike="noStrike" kern="1200" cap="none" spc="0" normalizeH="0" baseline="0" noProof="0" smtClean="0">
              <a:ln>
                <a:noFill/>
              </a:ln>
              <a:solidFill>
                <a:srgbClr val="000000"/>
              </a:solidFill>
              <a:effectLst/>
              <a:uLnTx/>
              <a:uFillTx/>
              <a:latin typeface="Arial" panose="020B0604020202020204" pitchFamily="34" charset="0"/>
              <a:ea typeface="新細明體" pitchFamily="18" charset="-120"/>
              <a:cs typeface="+mn-cs"/>
            </a:endParaRPr>
          </a:p>
        </p:txBody>
      </p:sp>
      <p:sp>
        <p:nvSpPr>
          <p:cNvPr id="8" name="Footer Placeholder 7"/>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TW" sz="1400" b="0" i="0" u="none" strike="noStrike" kern="1200" cap="none" spc="0" normalizeH="0" baseline="0" noProof="0" smtClean="0">
              <a:ln>
                <a:noFill/>
              </a:ln>
              <a:solidFill>
                <a:srgbClr val="000000"/>
              </a:solidFill>
              <a:effectLst/>
              <a:uLnTx/>
              <a:uFillTx/>
              <a:latin typeface="Arial" panose="020B0604020202020204" pitchFamily="34" charset="0"/>
              <a:ea typeface="新細明體" pitchFamily="18" charset="-120"/>
              <a:cs typeface="+mn-cs"/>
            </a:endParaRPr>
          </a:p>
        </p:txBody>
      </p:sp>
      <p:sp>
        <p:nvSpPr>
          <p:cNvPr id="9" name="Slide Number Placeholder 8"/>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DE189FD-8F55-487F-BDD1-CB9B217AC9A8}" type="slidenum">
              <a:rPr kumimoji="0" lang="zh-TW" altLang="en-US" sz="1400" b="0" i="0" u="none" strike="noStrike" kern="1200" cap="none" spc="0" normalizeH="0" baseline="0" noProof="0" smtClean="0">
                <a:ln>
                  <a:noFill/>
                </a:ln>
                <a:solidFill>
                  <a:srgbClr val="000000"/>
                </a:solidFill>
                <a:effectLst/>
                <a:uLnTx/>
                <a:uFillTx/>
                <a:latin typeface="Arial" panose="020B0604020202020204"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zh-TW" sz="1400" b="0" i="0" u="none" strike="noStrike" kern="1200" cap="none" spc="0" normalizeH="0" baseline="0" noProof="0" smtClean="0">
              <a:ln>
                <a:noFill/>
              </a:ln>
              <a:solidFill>
                <a:srgbClr val="000000"/>
              </a:solidFill>
              <a:effectLst/>
              <a:uLnTx/>
              <a:uFillTx/>
              <a:latin typeface="Arial" panose="020B0604020202020204" pitchFamily="34" charset="0"/>
              <a:ea typeface="新細明體" pitchFamily="18" charset="-120"/>
              <a:cs typeface="+mn-cs"/>
            </a:endParaRPr>
          </a:p>
        </p:txBody>
      </p:sp>
    </p:spTree>
    <p:extLst>
      <p:ext uri="{BB962C8B-B14F-4D97-AF65-F5344CB8AC3E}">
        <p14:creationId xmlns:p14="http://schemas.microsoft.com/office/powerpoint/2010/main" val="4158773890"/>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TW" sz="1400" b="0" i="0" u="none" strike="noStrike" kern="1200" cap="none" spc="0" normalizeH="0" baseline="0" noProof="0" smtClean="0">
              <a:ln>
                <a:noFill/>
              </a:ln>
              <a:solidFill>
                <a:srgbClr val="000000"/>
              </a:solidFill>
              <a:effectLst/>
              <a:uLnTx/>
              <a:uFillTx/>
              <a:latin typeface="Arial" panose="020B0604020202020204" pitchFamily="34" charset="0"/>
              <a:ea typeface="新細明體" pitchFamily="18" charset="-120"/>
              <a:cs typeface="+mn-cs"/>
            </a:endParaRPr>
          </a:p>
        </p:txBody>
      </p:sp>
      <p:sp>
        <p:nvSpPr>
          <p:cNvPr id="4" name="Footer Placeholder 3"/>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TW" sz="1400" b="0" i="0" u="none" strike="noStrike" kern="1200" cap="none" spc="0" normalizeH="0" baseline="0" noProof="0" smtClean="0">
              <a:ln>
                <a:noFill/>
              </a:ln>
              <a:solidFill>
                <a:srgbClr val="000000"/>
              </a:solidFill>
              <a:effectLst/>
              <a:uLnTx/>
              <a:uFillTx/>
              <a:latin typeface="Arial" panose="020B0604020202020204" pitchFamily="34" charset="0"/>
              <a:ea typeface="新細明體" pitchFamily="18" charset="-120"/>
              <a:cs typeface="+mn-cs"/>
            </a:endParaRPr>
          </a:p>
        </p:txBody>
      </p:sp>
      <p:sp>
        <p:nvSpPr>
          <p:cNvPr id="5" name="Slide Number Placeholder 4"/>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A0F02BA-72CB-4820-85DF-CF8510EB2FB7}" type="slidenum">
              <a:rPr kumimoji="0" lang="zh-TW" altLang="en-US" sz="1400" b="0" i="0" u="none" strike="noStrike" kern="1200" cap="none" spc="0" normalizeH="0" baseline="0" noProof="0" smtClean="0">
                <a:ln>
                  <a:noFill/>
                </a:ln>
                <a:solidFill>
                  <a:srgbClr val="000000"/>
                </a:solidFill>
                <a:effectLst/>
                <a:uLnTx/>
                <a:uFillTx/>
                <a:latin typeface="Arial" panose="020B0604020202020204"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zh-TW" sz="1400" b="0" i="0" u="none" strike="noStrike" kern="1200" cap="none" spc="0" normalizeH="0" baseline="0" noProof="0" smtClean="0">
              <a:ln>
                <a:noFill/>
              </a:ln>
              <a:solidFill>
                <a:srgbClr val="000000"/>
              </a:solidFill>
              <a:effectLst/>
              <a:uLnTx/>
              <a:uFillTx/>
              <a:latin typeface="Arial" panose="020B0604020202020204" pitchFamily="34" charset="0"/>
              <a:ea typeface="新細明體" pitchFamily="18" charset="-120"/>
              <a:cs typeface="+mn-cs"/>
            </a:endParaRPr>
          </a:p>
        </p:txBody>
      </p:sp>
    </p:spTree>
    <p:extLst>
      <p:ext uri="{BB962C8B-B14F-4D97-AF65-F5344CB8AC3E}">
        <p14:creationId xmlns:p14="http://schemas.microsoft.com/office/powerpoint/2010/main" val="169608067"/>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TW" sz="1400" b="0" i="0" u="none" strike="noStrike" kern="1200" cap="none" spc="0" normalizeH="0" baseline="0" noProof="0" smtClean="0">
              <a:ln>
                <a:noFill/>
              </a:ln>
              <a:solidFill>
                <a:srgbClr val="000000"/>
              </a:solidFill>
              <a:effectLst/>
              <a:uLnTx/>
              <a:uFillTx/>
              <a:latin typeface="Arial" panose="020B0604020202020204" pitchFamily="34" charset="0"/>
              <a:ea typeface="新細明體" pitchFamily="18" charset="-120"/>
              <a:cs typeface="+mn-cs"/>
            </a:endParaRPr>
          </a:p>
        </p:txBody>
      </p:sp>
      <p:sp>
        <p:nvSpPr>
          <p:cNvPr id="3" name="Footer Placeholder 2"/>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TW" sz="1400" b="0" i="0" u="none" strike="noStrike" kern="1200" cap="none" spc="0" normalizeH="0" baseline="0" noProof="0" smtClean="0">
              <a:ln>
                <a:noFill/>
              </a:ln>
              <a:solidFill>
                <a:srgbClr val="000000"/>
              </a:solidFill>
              <a:effectLst/>
              <a:uLnTx/>
              <a:uFillTx/>
              <a:latin typeface="Arial" panose="020B0604020202020204" pitchFamily="34" charset="0"/>
              <a:ea typeface="新細明體" pitchFamily="18" charset="-120"/>
              <a:cs typeface="+mn-cs"/>
            </a:endParaRPr>
          </a:p>
        </p:txBody>
      </p:sp>
      <p:sp>
        <p:nvSpPr>
          <p:cNvPr id="4" name="Slide Number Placeholder 3"/>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C97FF45-451C-4C64-828B-E82125CB582E}" type="slidenum">
              <a:rPr kumimoji="0" lang="zh-TW" altLang="en-US" sz="1400" b="0" i="0" u="none" strike="noStrike" kern="1200" cap="none" spc="0" normalizeH="0" baseline="0" noProof="0" smtClean="0">
                <a:ln>
                  <a:noFill/>
                </a:ln>
                <a:solidFill>
                  <a:srgbClr val="000000"/>
                </a:solidFill>
                <a:effectLst/>
                <a:uLnTx/>
                <a:uFillTx/>
                <a:latin typeface="Arial" panose="020B0604020202020204"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zh-TW" sz="1400" b="0" i="0" u="none" strike="noStrike" kern="1200" cap="none" spc="0" normalizeH="0" baseline="0" noProof="0" smtClean="0">
              <a:ln>
                <a:noFill/>
              </a:ln>
              <a:solidFill>
                <a:srgbClr val="000000"/>
              </a:solidFill>
              <a:effectLst/>
              <a:uLnTx/>
              <a:uFillTx/>
              <a:latin typeface="Arial" panose="020B0604020202020204" pitchFamily="34" charset="0"/>
              <a:ea typeface="新細明體" pitchFamily="18" charset="-120"/>
              <a:cs typeface="+mn-cs"/>
            </a:endParaRPr>
          </a:p>
        </p:txBody>
      </p:sp>
    </p:spTree>
    <p:extLst>
      <p:ext uri="{BB962C8B-B14F-4D97-AF65-F5344CB8AC3E}">
        <p14:creationId xmlns:p14="http://schemas.microsoft.com/office/powerpoint/2010/main" val="1069862061"/>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fa-I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TW" sz="1400" b="0" i="0" u="none" strike="noStrike" kern="1200" cap="none" spc="0" normalizeH="0" baseline="0" noProof="0" smtClean="0">
              <a:ln>
                <a:noFill/>
              </a:ln>
              <a:solidFill>
                <a:srgbClr val="000000"/>
              </a:solidFill>
              <a:effectLst/>
              <a:uLnTx/>
              <a:uFillTx/>
              <a:latin typeface="Arial" panose="020B0604020202020204" pitchFamily="34" charset="0"/>
              <a:ea typeface="新細明體" pitchFamily="18" charset="-120"/>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TW" sz="1400" b="0" i="0" u="none" strike="noStrike" kern="1200" cap="none" spc="0" normalizeH="0" baseline="0" noProof="0" smtClean="0">
              <a:ln>
                <a:noFill/>
              </a:ln>
              <a:solidFill>
                <a:srgbClr val="000000"/>
              </a:solidFill>
              <a:effectLst/>
              <a:uLnTx/>
              <a:uFillTx/>
              <a:latin typeface="Arial" panose="020B0604020202020204" pitchFamily="34" charset="0"/>
              <a:ea typeface="新細明體" pitchFamily="18" charset="-120"/>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909E589-36B7-4D99-85B7-FAB79A619C1D}" type="slidenum">
              <a:rPr kumimoji="0" lang="zh-TW" altLang="en-US" sz="1400" b="0" i="0" u="none" strike="noStrike" kern="1200" cap="none" spc="0" normalizeH="0" baseline="0" noProof="0" smtClean="0">
                <a:ln>
                  <a:noFill/>
                </a:ln>
                <a:solidFill>
                  <a:srgbClr val="000000"/>
                </a:solidFill>
                <a:effectLst/>
                <a:uLnTx/>
                <a:uFillTx/>
                <a:latin typeface="Arial" panose="020B0604020202020204"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zh-TW" sz="1400" b="0" i="0" u="none" strike="noStrike" kern="1200" cap="none" spc="0" normalizeH="0" baseline="0" noProof="0" smtClean="0">
              <a:ln>
                <a:noFill/>
              </a:ln>
              <a:solidFill>
                <a:srgbClr val="000000"/>
              </a:solidFill>
              <a:effectLst/>
              <a:uLnTx/>
              <a:uFillTx/>
              <a:latin typeface="Arial" panose="020B0604020202020204" pitchFamily="34" charset="0"/>
              <a:ea typeface="新細明體" pitchFamily="18" charset="-120"/>
              <a:cs typeface="+mn-cs"/>
            </a:endParaRPr>
          </a:p>
        </p:txBody>
      </p:sp>
    </p:spTree>
    <p:extLst>
      <p:ext uri="{BB962C8B-B14F-4D97-AF65-F5344CB8AC3E}">
        <p14:creationId xmlns:p14="http://schemas.microsoft.com/office/powerpoint/2010/main" val="685009980"/>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fa-I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TW" sz="1400" b="0" i="0" u="none" strike="noStrike" kern="1200" cap="none" spc="0" normalizeH="0" baseline="0" noProof="0" smtClean="0">
              <a:ln>
                <a:noFill/>
              </a:ln>
              <a:solidFill>
                <a:srgbClr val="000000"/>
              </a:solidFill>
              <a:effectLst/>
              <a:uLnTx/>
              <a:uFillTx/>
              <a:latin typeface="Arial" panose="020B0604020202020204" pitchFamily="34" charset="0"/>
              <a:ea typeface="新細明體" pitchFamily="18" charset="-120"/>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TW" sz="1400" b="0" i="0" u="none" strike="noStrike" kern="1200" cap="none" spc="0" normalizeH="0" baseline="0" noProof="0" smtClean="0">
              <a:ln>
                <a:noFill/>
              </a:ln>
              <a:solidFill>
                <a:srgbClr val="000000"/>
              </a:solidFill>
              <a:effectLst/>
              <a:uLnTx/>
              <a:uFillTx/>
              <a:latin typeface="Arial" panose="020B0604020202020204" pitchFamily="34" charset="0"/>
              <a:ea typeface="新細明體" pitchFamily="18" charset="-120"/>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EFCA5BB-4704-4B2E-8660-142121D89FDC}" type="slidenum">
              <a:rPr kumimoji="0" lang="zh-TW" altLang="en-US" sz="1400" b="0" i="0" u="none" strike="noStrike" kern="1200" cap="none" spc="0" normalizeH="0" baseline="0" noProof="0" smtClean="0">
                <a:ln>
                  <a:noFill/>
                </a:ln>
                <a:solidFill>
                  <a:srgbClr val="000000"/>
                </a:solidFill>
                <a:effectLst/>
                <a:uLnTx/>
                <a:uFillTx/>
                <a:latin typeface="Arial" panose="020B0604020202020204"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zh-TW" sz="1400" b="0" i="0" u="none" strike="noStrike" kern="1200" cap="none" spc="0" normalizeH="0" baseline="0" noProof="0" smtClean="0">
              <a:ln>
                <a:noFill/>
              </a:ln>
              <a:solidFill>
                <a:srgbClr val="000000"/>
              </a:solidFill>
              <a:effectLst/>
              <a:uLnTx/>
              <a:uFillTx/>
              <a:latin typeface="Arial" panose="020B0604020202020204" pitchFamily="34" charset="0"/>
              <a:ea typeface="新細明體" pitchFamily="18" charset="-120"/>
              <a:cs typeface="+mn-cs"/>
            </a:endParaRPr>
          </a:p>
        </p:txBody>
      </p:sp>
    </p:spTree>
    <p:extLst>
      <p:ext uri="{BB962C8B-B14F-4D97-AF65-F5344CB8AC3E}">
        <p14:creationId xmlns:p14="http://schemas.microsoft.com/office/powerpoint/2010/main" val="2357725481"/>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TW" sz="1400" b="0" i="0" u="none" strike="noStrike" kern="1200" cap="none" spc="0" normalizeH="0" baseline="0" noProof="0" smtClean="0">
              <a:ln>
                <a:noFill/>
              </a:ln>
              <a:solidFill>
                <a:srgbClr val="000000"/>
              </a:solidFill>
              <a:effectLst/>
              <a:uLnTx/>
              <a:uFillTx/>
              <a:latin typeface="Arial" panose="020B0604020202020204" pitchFamily="34" charset="0"/>
              <a:ea typeface="新細明體" pitchFamily="18" charset="-120"/>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TW" sz="1400" b="0" i="0" u="none" strike="noStrike" kern="1200" cap="none" spc="0" normalizeH="0" baseline="0" noProof="0" smtClean="0">
              <a:ln>
                <a:noFill/>
              </a:ln>
              <a:solidFill>
                <a:srgbClr val="000000"/>
              </a:solidFill>
              <a:effectLst/>
              <a:uLnTx/>
              <a:uFillTx/>
              <a:latin typeface="Arial" panose="020B0604020202020204" pitchFamily="34" charset="0"/>
              <a:ea typeface="新細明體" pitchFamily="18" charset="-120"/>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6B46915-5EB6-490C-BF16-694175BCC554}" type="slidenum">
              <a:rPr kumimoji="0" lang="zh-TW" altLang="en-US" sz="1400" b="0" i="0" u="none" strike="noStrike" kern="1200" cap="none" spc="0" normalizeH="0" baseline="0" noProof="0" smtClean="0">
                <a:ln>
                  <a:noFill/>
                </a:ln>
                <a:solidFill>
                  <a:srgbClr val="000000"/>
                </a:solidFill>
                <a:effectLst/>
                <a:uLnTx/>
                <a:uFillTx/>
                <a:latin typeface="Arial" panose="020B0604020202020204"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zh-TW" sz="1400" b="0" i="0" u="none" strike="noStrike" kern="1200" cap="none" spc="0" normalizeH="0" baseline="0" noProof="0" smtClean="0">
              <a:ln>
                <a:noFill/>
              </a:ln>
              <a:solidFill>
                <a:srgbClr val="000000"/>
              </a:solidFill>
              <a:effectLst/>
              <a:uLnTx/>
              <a:uFillTx/>
              <a:latin typeface="Arial" panose="020B0604020202020204" pitchFamily="34" charset="0"/>
              <a:ea typeface="新細明體" pitchFamily="18" charset="-120"/>
              <a:cs typeface="+mn-cs"/>
            </a:endParaRPr>
          </a:p>
        </p:txBody>
      </p:sp>
    </p:spTree>
    <p:extLst>
      <p:ext uri="{BB962C8B-B14F-4D97-AF65-F5344CB8AC3E}">
        <p14:creationId xmlns:p14="http://schemas.microsoft.com/office/powerpoint/2010/main" val="3518023978"/>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TW" sz="1400" b="0" i="0" u="none" strike="noStrike" kern="1200" cap="none" spc="0" normalizeH="0" baseline="0" noProof="0" smtClean="0">
              <a:ln>
                <a:noFill/>
              </a:ln>
              <a:solidFill>
                <a:srgbClr val="000000"/>
              </a:solidFill>
              <a:effectLst/>
              <a:uLnTx/>
              <a:uFillTx/>
              <a:latin typeface="Arial" panose="020B0604020202020204" pitchFamily="34" charset="0"/>
              <a:ea typeface="新細明體" pitchFamily="18" charset="-120"/>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TW" sz="1400" b="0" i="0" u="none" strike="noStrike" kern="1200" cap="none" spc="0" normalizeH="0" baseline="0" noProof="0" smtClean="0">
              <a:ln>
                <a:noFill/>
              </a:ln>
              <a:solidFill>
                <a:srgbClr val="000000"/>
              </a:solidFill>
              <a:effectLst/>
              <a:uLnTx/>
              <a:uFillTx/>
              <a:latin typeface="Arial" panose="020B0604020202020204" pitchFamily="34" charset="0"/>
              <a:ea typeface="新細明體" pitchFamily="18" charset="-120"/>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003D461-942F-49B6-B507-EB2FB6EB32E2}" type="slidenum">
              <a:rPr kumimoji="0" lang="zh-TW" altLang="en-US" sz="1400" b="0" i="0" u="none" strike="noStrike" kern="1200" cap="none" spc="0" normalizeH="0" baseline="0" noProof="0" smtClean="0">
                <a:ln>
                  <a:noFill/>
                </a:ln>
                <a:solidFill>
                  <a:srgbClr val="000000"/>
                </a:solidFill>
                <a:effectLst/>
                <a:uLnTx/>
                <a:uFillTx/>
                <a:latin typeface="Arial" panose="020B0604020202020204"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zh-TW" sz="1400" b="0" i="0" u="none" strike="noStrike" kern="1200" cap="none" spc="0" normalizeH="0" baseline="0" noProof="0" smtClean="0">
              <a:ln>
                <a:noFill/>
              </a:ln>
              <a:solidFill>
                <a:srgbClr val="000000"/>
              </a:solidFill>
              <a:effectLst/>
              <a:uLnTx/>
              <a:uFillTx/>
              <a:latin typeface="Arial" panose="020B0604020202020204" pitchFamily="34" charset="0"/>
              <a:ea typeface="新細明體" pitchFamily="18" charset="-120"/>
              <a:cs typeface="+mn-cs"/>
            </a:endParaRPr>
          </a:p>
        </p:txBody>
      </p:sp>
    </p:spTree>
    <p:extLst>
      <p:ext uri="{BB962C8B-B14F-4D97-AF65-F5344CB8AC3E}">
        <p14:creationId xmlns:p14="http://schemas.microsoft.com/office/powerpoint/2010/main" val="512419282"/>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3" name="Date Placeholder 2"/>
          <p:cNvSpPr>
            <a:spLocks noGrp="1"/>
          </p:cNvSpPr>
          <p:nvPr>
            <p:ph type="dt" sz="half" idx="10"/>
          </p:nvPr>
        </p:nvSpPr>
        <p:spPr>
          <a:xfrm>
            <a:off x="457200" y="6245225"/>
            <a:ext cx="2133600" cy="476250"/>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TW" sz="1400" b="0" i="0" u="none" strike="noStrike" kern="1200" cap="none" spc="0" normalizeH="0" baseline="0" noProof="0" smtClean="0">
              <a:ln>
                <a:noFill/>
              </a:ln>
              <a:solidFill>
                <a:srgbClr val="000000"/>
              </a:solidFill>
              <a:effectLst/>
              <a:uLnTx/>
              <a:uFillTx/>
              <a:latin typeface="Arial" panose="020B0604020202020204" pitchFamily="34" charset="0"/>
              <a:ea typeface="新細明體" pitchFamily="18" charset="-120"/>
              <a:cs typeface="+mn-cs"/>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TW" sz="1400" b="0" i="0" u="none" strike="noStrike" kern="1200" cap="none" spc="0" normalizeH="0" baseline="0" noProof="0" smtClean="0">
              <a:ln>
                <a:noFill/>
              </a:ln>
              <a:solidFill>
                <a:srgbClr val="000000"/>
              </a:solidFill>
              <a:effectLst/>
              <a:uLnTx/>
              <a:uFillTx/>
              <a:latin typeface="Arial" panose="020B0604020202020204" pitchFamily="34" charset="0"/>
              <a:ea typeface="新細明體" pitchFamily="18" charset="-120"/>
              <a:cs typeface="+mn-cs"/>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B81DAEF-88F1-4D18-8DA1-C9C282955A1A}" type="slidenum">
              <a:rPr kumimoji="0" lang="zh-TW" altLang="en-US" sz="1400" b="0" i="0" u="none" strike="noStrike" kern="1200" cap="none" spc="0" normalizeH="0" baseline="0" noProof="0" smtClean="0">
                <a:ln>
                  <a:noFill/>
                </a:ln>
                <a:solidFill>
                  <a:srgbClr val="000000"/>
                </a:solidFill>
                <a:effectLst/>
                <a:uLnTx/>
                <a:uFillTx/>
                <a:latin typeface="Arial" panose="020B0604020202020204"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zh-TW" sz="1400" b="0" i="0" u="none" strike="noStrike" kern="1200" cap="none" spc="0" normalizeH="0" baseline="0" noProof="0" smtClean="0">
              <a:ln>
                <a:noFill/>
              </a:ln>
              <a:solidFill>
                <a:srgbClr val="000000"/>
              </a:solidFill>
              <a:effectLst/>
              <a:uLnTx/>
              <a:uFillTx/>
              <a:latin typeface="Arial" panose="020B0604020202020204" pitchFamily="34" charset="0"/>
              <a:ea typeface="新細明體" pitchFamily="18" charset="-120"/>
              <a:cs typeface="+mn-cs"/>
            </a:endParaRPr>
          </a:p>
        </p:txBody>
      </p:sp>
    </p:spTree>
    <p:extLst>
      <p:ext uri="{BB962C8B-B14F-4D97-AF65-F5344CB8AC3E}">
        <p14:creationId xmlns:p14="http://schemas.microsoft.com/office/powerpoint/2010/main" val="1422814721"/>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685800" y="2286000"/>
            <a:ext cx="5257800" cy="533400"/>
          </a:xfrm>
        </p:spPr>
        <p:txBody>
          <a:bodyPr/>
          <a:lstStyle>
            <a:lvl1pPr algn="r">
              <a:defRPr sz="1800"/>
            </a:lvl1pPr>
          </a:lstStyle>
          <a:p>
            <a:pPr lvl="0"/>
            <a:r>
              <a:rPr lang="en-US" noProof="0" smtClean="0"/>
              <a:t>Click to edit Master title style</a:t>
            </a:r>
          </a:p>
        </p:txBody>
      </p:sp>
      <p:sp>
        <p:nvSpPr>
          <p:cNvPr id="7171" name="Rectangle 3"/>
          <p:cNvSpPr>
            <a:spLocks noGrp="1" noChangeArrowheads="1"/>
          </p:cNvSpPr>
          <p:nvPr>
            <p:ph type="subTitle" idx="1"/>
          </p:nvPr>
        </p:nvSpPr>
        <p:spPr>
          <a:xfrm>
            <a:off x="762000" y="2819400"/>
            <a:ext cx="5181600" cy="533400"/>
          </a:xfrm>
        </p:spPr>
        <p:txBody>
          <a:bodyPr/>
          <a:lstStyle>
            <a:lvl1pPr marL="0" indent="0" algn="r">
              <a:buFontTx/>
              <a:buNone/>
              <a:defRPr sz="1350"/>
            </a:lvl1pPr>
          </a:lstStyle>
          <a:p>
            <a:pPr lvl="0"/>
            <a:r>
              <a:rPr lang="en-US" noProof="0" smtClean="0"/>
              <a:t>Click to edit Master subtitle style</a:t>
            </a:r>
          </a:p>
        </p:txBody>
      </p:sp>
      <p:sp>
        <p:nvSpPr>
          <p:cNvPr id="7172" name="Rectangle 4"/>
          <p:cNvSpPr>
            <a:spLocks noGrp="1" noChangeArrowheads="1"/>
          </p:cNvSpPr>
          <p:nvPr>
            <p:ph type="dt" sz="half" idx="2"/>
          </p:nvPr>
        </p:nvSpPr>
        <p:spPr/>
        <p:txBody>
          <a:bodyPr/>
          <a:lstStyle>
            <a:lvl1pPr>
              <a:defRPr/>
            </a:lvl1pPr>
          </a:lstStyle>
          <a:p>
            <a:pPr defTabSz="685800"/>
            <a:endParaRPr lang="en-US">
              <a:solidFill>
                <a:srgbClr val="000000"/>
              </a:solidFill>
            </a:endParaRPr>
          </a:p>
        </p:txBody>
      </p:sp>
      <p:sp>
        <p:nvSpPr>
          <p:cNvPr id="7173" name="Rectangle 5"/>
          <p:cNvSpPr>
            <a:spLocks noGrp="1" noChangeArrowheads="1"/>
          </p:cNvSpPr>
          <p:nvPr>
            <p:ph type="ftr" sz="quarter" idx="3"/>
          </p:nvPr>
        </p:nvSpPr>
        <p:spPr/>
        <p:txBody>
          <a:bodyPr/>
          <a:lstStyle>
            <a:lvl1pPr>
              <a:defRPr/>
            </a:lvl1pPr>
          </a:lstStyle>
          <a:p>
            <a:pPr defTabSz="685800"/>
            <a:endParaRPr lang="en-US">
              <a:solidFill>
                <a:srgbClr val="000000"/>
              </a:solidFill>
            </a:endParaRPr>
          </a:p>
        </p:txBody>
      </p:sp>
      <p:sp>
        <p:nvSpPr>
          <p:cNvPr id="7174" name="Rectangle 6"/>
          <p:cNvSpPr>
            <a:spLocks noGrp="1" noChangeArrowheads="1"/>
          </p:cNvSpPr>
          <p:nvPr>
            <p:ph type="sldNum" sz="quarter" idx="4"/>
          </p:nvPr>
        </p:nvSpPr>
        <p:spPr/>
        <p:txBody>
          <a:bodyPr/>
          <a:lstStyle>
            <a:lvl1pPr>
              <a:defRPr/>
            </a:lvl1pPr>
          </a:lstStyle>
          <a:p>
            <a:pPr defTabSz="685800"/>
            <a:fld id="{5AB229B6-8908-4E1E-9B4C-A0D96D465B67}" type="slidenum">
              <a:rPr lang="en-US" smtClean="0">
                <a:solidFill>
                  <a:srgbClr val="000000"/>
                </a:solidFill>
              </a:rPr>
              <a:pPr defTabSz="685800"/>
              <a:t>‹#›</a:t>
            </a:fld>
            <a:endParaRPr lang="en-US">
              <a:solidFill>
                <a:srgbClr val="000000"/>
              </a:solidFill>
            </a:endParaRPr>
          </a:p>
        </p:txBody>
      </p:sp>
    </p:spTree>
    <p:extLst>
      <p:ext uri="{BB962C8B-B14F-4D97-AF65-F5344CB8AC3E}">
        <p14:creationId xmlns:p14="http://schemas.microsoft.com/office/powerpoint/2010/main" val="628049912"/>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defTabSz="685800"/>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defTabSz="685800"/>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defTabSz="685800"/>
            <a:fld id="{C3A14A49-A3BD-4BBF-AD03-AFED9C140285}" type="slidenum">
              <a:rPr lang="en-US" smtClean="0">
                <a:solidFill>
                  <a:srgbClr val="000000"/>
                </a:solidFill>
              </a:rPr>
              <a:pPr defTabSz="685800"/>
              <a:t>‹#›</a:t>
            </a:fld>
            <a:endParaRPr lang="en-US">
              <a:solidFill>
                <a:srgbClr val="000000"/>
              </a:solidFill>
            </a:endParaRPr>
          </a:p>
        </p:txBody>
      </p:sp>
    </p:spTree>
    <p:extLst>
      <p:ext uri="{BB962C8B-B14F-4D97-AF65-F5344CB8AC3E}">
        <p14:creationId xmlns:p14="http://schemas.microsoft.com/office/powerpoint/2010/main" val="36111465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5F1583F-FECB-4095-8BAD-C44EBD20A03D}"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11808367"/>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5"/>
            <a:ext cx="7886700" cy="1500187"/>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defTabSz="685800"/>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defTabSz="685800"/>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defTabSz="685800"/>
            <a:fld id="{6D3588E9-34DD-4732-AAC0-18A4956AE2D7}" type="slidenum">
              <a:rPr lang="en-US" smtClean="0">
                <a:solidFill>
                  <a:srgbClr val="000000"/>
                </a:solidFill>
              </a:rPr>
              <a:pPr defTabSz="685800"/>
              <a:t>‹#›</a:t>
            </a:fld>
            <a:endParaRPr lang="en-US">
              <a:solidFill>
                <a:srgbClr val="000000"/>
              </a:solidFill>
            </a:endParaRPr>
          </a:p>
        </p:txBody>
      </p:sp>
    </p:spTree>
    <p:extLst>
      <p:ext uri="{BB962C8B-B14F-4D97-AF65-F5344CB8AC3E}">
        <p14:creationId xmlns:p14="http://schemas.microsoft.com/office/powerpoint/2010/main" val="2011001505"/>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09800" y="1447800"/>
            <a:ext cx="3162300" cy="4678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524500" y="1447800"/>
            <a:ext cx="3162300" cy="4678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defTabSz="685800"/>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defTabSz="685800"/>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defTabSz="685800"/>
            <a:fld id="{21AD8AD2-5AEC-4F13-BA2C-32ED16DBB0EA}" type="slidenum">
              <a:rPr lang="en-US" smtClean="0">
                <a:solidFill>
                  <a:srgbClr val="000000"/>
                </a:solidFill>
              </a:rPr>
              <a:pPr defTabSz="685800"/>
              <a:t>‹#›</a:t>
            </a:fld>
            <a:endParaRPr lang="en-US">
              <a:solidFill>
                <a:srgbClr val="000000"/>
              </a:solidFill>
            </a:endParaRPr>
          </a:p>
        </p:txBody>
      </p:sp>
    </p:spTree>
    <p:extLst>
      <p:ext uri="{BB962C8B-B14F-4D97-AF65-F5344CB8AC3E}">
        <p14:creationId xmlns:p14="http://schemas.microsoft.com/office/powerpoint/2010/main" val="3677782703"/>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7"/>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9" y="1681163"/>
            <a:ext cx="386873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30239"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defTabSz="685800"/>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pPr defTabSz="685800"/>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pPr defTabSz="685800"/>
            <a:fld id="{B8C3F2CC-F7FE-40A9-817C-54F158B3B125}" type="slidenum">
              <a:rPr lang="en-US" smtClean="0">
                <a:solidFill>
                  <a:srgbClr val="000000"/>
                </a:solidFill>
              </a:rPr>
              <a:pPr defTabSz="685800"/>
              <a:t>‹#›</a:t>
            </a:fld>
            <a:endParaRPr lang="en-US">
              <a:solidFill>
                <a:srgbClr val="000000"/>
              </a:solidFill>
            </a:endParaRPr>
          </a:p>
        </p:txBody>
      </p:sp>
    </p:spTree>
    <p:extLst>
      <p:ext uri="{BB962C8B-B14F-4D97-AF65-F5344CB8AC3E}">
        <p14:creationId xmlns:p14="http://schemas.microsoft.com/office/powerpoint/2010/main" val="1117469503"/>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defTabSz="685800"/>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pPr defTabSz="685800"/>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pPr defTabSz="685800"/>
            <a:fld id="{8FB3EEA2-1646-43AF-94B1-D53066AD486F}" type="slidenum">
              <a:rPr lang="en-US" smtClean="0">
                <a:solidFill>
                  <a:srgbClr val="000000"/>
                </a:solidFill>
              </a:rPr>
              <a:pPr defTabSz="685800"/>
              <a:t>‹#›</a:t>
            </a:fld>
            <a:endParaRPr lang="en-US">
              <a:solidFill>
                <a:srgbClr val="000000"/>
              </a:solidFill>
            </a:endParaRPr>
          </a:p>
        </p:txBody>
      </p:sp>
    </p:spTree>
    <p:extLst>
      <p:ext uri="{BB962C8B-B14F-4D97-AF65-F5344CB8AC3E}">
        <p14:creationId xmlns:p14="http://schemas.microsoft.com/office/powerpoint/2010/main" val="2339963661"/>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defTabSz="685800"/>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pPr defTabSz="685800"/>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pPr defTabSz="685800"/>
            <a:fld id="{77042B32-4E46-48D7-ADF5-FA910AA5BF20}" type="slidenum">
              <a:rPr lang="en-US" smtClean="0">
                <a:solidFill>
                  <a:srgbClr val="000000"/>
                </a:solidFill>
              </a:rPr>
              <a:pPr defTabSz="685800"/>
              <a:t>‹#›</a:t>
            </a:fld>
            <a:endParaRPr lang="en-US">
              <a:solidFill>
                <a:srgbClr val="000000"/>
              </a:solidFill>
            </a:endParaRPr>
          </a:p>
        </p:txBody>
      </p:sp>
    </p:spTree>
    <p:extLst>
      <p:ext uri="{BB962C8B-B14F-4D97-AF65-F5344CB8AC3E}">
        <p14:creationId xmlns:p14="http://schemas.microsoft.com/office/powerpoint/2010/main" val="35551278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200"/>
            <a:ext cx="2949575"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788" y="987427"/>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9" y="2057400"/>
            <a:ext cx="294957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defTabSz="685800"/>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defTabSz="685800"/>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defTabSz="685800"/>
            <a:fld id="{53F1E563-49C1-4105-AE16-BE7FCF6A1D10}" type="slidenum">
              <a:rPr lang="en-US" smtClean="0">
                <a:solidFill>
                  <a:srgbClr val="000000"/>
                </a:solidFill>
              </a:rPr>
              <a:pPr defTabSz="685800"/>
              <a:t>‹#›</a:t>
            </a:fld>
            <a:endParaRPr lang="en-US">
              <a:solidFill>
                <a:srgbClr val="000000"/>
              </a:solidFill>
            </a:endParaRPr>
          </a:p>
        </p:txBody>
      </p:sp>
    </p:spTree>
    <p:extLst>
      <p:ext uri="{BB962C8B-B14F-4D97-AF65-F5344CB8AC3E}">
        <p14:creationId xmlns:p14="http://schemas.microsoft.com/office/powerpoint/2010/main" val="3344075621"/>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200"/>
            <a:ext cx="2949575"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7"/>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30239" y="2057400"/>
            <a:ext cx="294957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defTabSz="685800"/>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defTabSz="685800"/>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defTabSz="685800"/>
            <a:fld id="{B0B5A978-8BFD-4A05-AD0F-89FD7E0C801E}" type="slidenum">
              <a:rPr lang="en-US" smtClean="0">
                <a:solidFill>
                  <a:srgbClr val="000000"/>
                </a:solidFill>
              </a:rPr>
              <a:pPr defTabSz="685800"/>
              <a:t>‹#›</a:t>
            </a:fld>
            <a:endParaRPr lang="en-US">
              <a:solidFill>
                <a:srgbClr val="000000"/>
              </a:solidFill>
            </a:endParaRPr>
          </a:p>
        </p:txBody>
      </p:sp>
    </p:spTree>
    <p:extLst>
      <p:ext uri="{BB962C8B-B14F-4D97-AF65-F5344CB8AC3E}">
        <p14:creationId xmlns:p14="http://schemas.microsoft.com/office/powerpoint/2010/main" val="4135762104"/>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defTabSz="685800"/>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defTabSz="685800"/>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defTabSz="685800"/>
            <a:fld id="{E3856656-C1AE-4930-8503-670171E0DFEB}" type="slidenum">
              <a:rPr lang="en-US" smtClean="0">
                <a:solidFill>
                  <a:srgbClr val="000000"/>
                </a:solidFill>
              </a:rPr>
              <a:pPr defTabSz="685800"/>
              <a:t>‹#›</a:t>
            </a:fld>
            <a:endParaRPr lang="en-US">
              <a:solidFill>
                <a:srgbClr val="000000"/>
              </a:solidFill>
            </a:endParaRPr>
          </a:p>
        </p:txBody>
      </p:sp>
    </p:spTree>
    <p:extLst>
      <p:ext uri="{BB962C8B-B14F-4D97-AF65-F5344CB8AC3E}">
        <p14:creationId xmlns:p14="http://schemas.microsoft.com/office/powerpoint/2010/main" val="146154441"/>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
            <a:ext cx="20574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
            <a:ext cx="60198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defTabSz="685800"/>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defTabSz="685800"/>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defTabSz="685800"/>
            <a:fld id="{E1252825-8AA5-4962-81D3-4888E5BD7C56}" type="slidenum">
              <a:rPr lang="en-US" smtClean="0">
                <a:solidFill>
                  <a:srgbClr val="000000"/>
                </a:solidFill>
              </a:rPr>
              <a:pPr defTabSz="685800"/>
              <a:t>‹#›</a:t>
            </a:fld>
            <a:endParaRPr lang="en-US">
              <a:solidFill>
                <a:srgbClr val="000000"/>
              </a:solidFill>
            </a:endParaRPr>
          </a:p>
        </p:txBody>
      </p:sp>
    </p:spTree>
    <p:extLst>
      <p:ext uri="{BB962C8B-B14F-4D97-AF65-F5344CB8AC3E}">
        <p14:creationId xmlns:p14="http://schemas.microsoft.com/office/powerpoint/2010/main" val="15274750"/>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6" y="2404534"/>
            <a:ext cx="5826719" cy="1646302"/>
          </a:xfrm>
        </p:spPr>
        <p:txBody>
          <a:bodyPr anchor="b">
            <a:noAutofit/>
          </a:bodyPr>
          <a:lstStyle>
            <a:lvl1pPr algn="r">
              <a:defRPr sz="405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596" y="4050836"/>
            <a:ext cx="5826719" cy="1096899"/>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685800"/>
            <a:fld id="{11188646-8CEC-4AE4-B1E7-ADF9D885FD96}" type="datetimeFigureOut">
              <a:rPr lang="en-US" smtClean="0">
                <a:solidFill>
                  <a:prstClr val="black">
                    <a:tint val="75000"/>
                  </a:prstClr>
                </a:solidFill>
              </a:rPr>
              <a:pPr defTabSz="685800"/>
              <a:t>3/26/2019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6ECF81E8-6DE5-4C92-89BE-5D6CD56A8BF1}" type="slidenum">
              <a:rPr lang="en-US" smtClean="0">
                <a:solidFill>
                  <a:srgbClr val="90C226"/>
                </a:solidFill>
              </a:rPr>
              <a:pPr defTabSz="685800"/>
              <a:t>‹#›</a:t>
            </a:fld>
            <a:endParaRPr lang="en-US">
              <a:solidFill>
                <a:srgbClr val="90C226"/>
              </a:solidFill>
            </a:endParaRPr>
          </a:p>
        </p:txBody>
      </p:sp>
    </p:spTree>
    <p:extLst>
      <p:ext uri="{BB962C8B-B14F-4D97-AF65-F5344CB8AC3E}">
        <p14:creationId xmlns:p14="http://schemas.microsoft.com/office/powerpoint/2010/main" val="42888070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fa-I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Footer Placeholder 7"/>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Slide Number Placeholder 8"/>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7613430-F788-4D99-8FBB-6FAA12081509}"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8773096"/>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800"/>
            <a:fld id="{11188646-8CEC-4AE4-B1E7-ADF9D885FD96}" type="datetimeFigureOut">
              <a:rPr lang="en-US" smtClean="0">
                <a:solidFill>
                  <a:prstClr val="black">
                    <a:tint val="75000"/>
                  </a:prstClr>
                </a:solidFill>
              </a:rPr>
              <a:pPr defTabSz="685800"/>
              <a:t>3/26/2019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6ECF81E8-6DE5-4C92-89BE-5D6CD56A8BF1}" type="slidenum">
              <a:rPr lang="en-US" smtClean="0">
                <a:solidFill>
                  <a:srgbClr val="90C226"/>
                </a:solidFill>
              </a:rPr>
              <a:pPr defTabSz="685800"/>
              <a:t>‹#›</a:t>
            </a:fld>
            <a:endParaRPr lang="en-US">
              <a:solidFill>
                <a:srgbClr val="90C226"/>
              </a:solidFill>
            </a:endParaRPr>
          </a:p>
        </p:txBody>
      </p:sp>
    </p:spTree>
    <p:extLst>
      <p:ext uri="{BB962C8B-B14F-4D97-AF65-F5344CB8AC3E}">
        <p14:creationId xmlns:p14="http://schemas.microsoft.com/office/powerpoint/2010/main" val="1918932574"/>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9" y="2700870"/>
            <a:ext cx="6347715" cy="1826581"/>
          </a:xfrm>
        </p:spPr>
        <p:txBody>
          <a:bodyPr anchor="b"/>
          <a:lstStyle>
            <a:lvl1pPr algn="l">
              <a:defRPr sz="3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9" y="4527448"/>
            <a:ext cx="6347715" cy="8604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85800"/>
            <a:fld id="{11188646-8CEC-4AE4-B1E7-ADF9D885FD96}" type="datetimeFigureOut">
              <a:rPr lang="en-US" smtClean="0">
                <a:solidFill>
                  <a:prstClr val="black">
                    <a:tint val="75000"/>
                  </a:prstClr>
                </a:solidFill>
              </a:rPr>
              <a:pPr defTabSz="685800"/>
              <a:t>3/26/2019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6ECF81E8-6DE5-4C92-89BE-5D6CD56A8BF1}" type="slidenum">
              <a:rPr lang="en-US" smtClean="0">
                <a:solidFill>
                  <a:srgbClr val="90C226"/>
                </a:solidFill>
              </a:rPr>
              <a:pPr defTabSz="685800"/>
              <a:t>‹#›</a:t>
            </a:fld>
            <a:endParaRPr lang="en-US">
              <a:solidFill>
                <a:srgbClr val="90C226"/>
              </a:solidFill>
            </a:endParaRPr>
          </a:p>
        </p:txBody>
      </p:sp>
    </p:spTree>
    <p:extLst>
      <p:ext uri="{BB962C8B-B14F-4D97-AF65-F5344CB8AC3E}">
        <p14:creationId xmlns:p14="http://schemas.microsoft.com/office/powerpoint/2010/main" val="2437461464"/>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609600"/>
            <a:ext cx="6347714" cy="1320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09601" y="2160589"/>
            <a:ext cx="3088109" cy="3880772"/>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685800"/>
            <a:fld id="{11188646-8CEC-4AE4-B1E7-ADF9D885FD96}" type="datetimeFigureOut">
              <a:rPr lang="en-US" smtClean="0">
                <a:solidFill>
                  <a:prstClr val="black">
                    <a:tint val="75000"/>
                  </a:prstClr>
                </a:solidFill>
              </a:rPr>
              <a:pPr defTabSz="685800"/>
              <a:t>3/26/2019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6ECF81E8-6DE5-4C92-89BE-5D6CD56A8BF1}" type="slidenum">
              <a:rPr lang="en-US" smtClean="0">
                <a:solidFill>
                  <a:srgbClr val="90C226"/>
                </a:solidFill>
              </a:rPr>
              <a:pPr defTabSz="685800"/>
              <a:t>‹#›</a:t>
            </a:fld>
            <a:endParaRPr lang="en-US">
              <a:solidFill>
                <a:srgbClr val="90C226"/>
              </a:solidFill>
            </a:endParaRPr>
          </a:p>
        </p:txBody>
      </p:sp>
    </p:spTree>
    <p:extLst>
      <p:ext uri="{BB962C8B-B14F-4D97-AF65-F5344CB8AC3E}">
        <p14:creationId xmlns:p14="http://schemas.microsoft.com/office/powerpoint/2010/main" val="1378568043"/>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3" cy="13208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09599" y="2737248"/>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3866640" y="2737248"/>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685800"/>
            <a:fld id="{11188646-8CEC-4AE4-B1E7-ADF9D885FD96}" type="datetimeFigureOut">
              <a:rPr lang="en-US" smtClean="0">
                <a:solidFill>
                  <a:prstClr val="black">
                    <a:tint val="75000"/>
                  </a:prstClr>
                </a:solidFill>
              </a:rPr>
              <a:pPr defTabSz="685800"/>
              <a:t>3/26/2019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6ECF81E8-6DE5-4C92-89BE-5D6CD56A8BF1}" type="slidenum">
              <a:rPr lang="en-US" smtClean="0">
                <a:solidFill>
                  <a:srgbClr val="90C226"/>
                </a:solidFill>
              </a:rPr>
              <a:pPr defTabSz="685800"/>
              <a:t>‹#›</a:t>
            </a:fld>
            <a:endParaRPr lang="en-US">
              <a:solidFill>
                <a:srgbClr val="90C226"/>
              </a:solidFill>
            </a:endParaRPr>
          </a:p>
        </p:txBody>
      </p:sp>
    </p:spTree>
    <p:extLst>
      <p:ext uri="{BB962C8B-B14F-4D97-AF65-F5344CB8AC3E}">
        <p14:creationId xmlns:p14="http://schemas.microsoft.com/office/powerpoint/2010/main" val="3251434602"/>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685800"/>
            <a:fld id="{11188646-8CEC-4AE4-B1E7-ADF9D885FD96}" type="datetimeFigureOut">
              <a:rPr lang="en-US" smtClean="0">
                <a:solidFill>
                  <a:prstClr val="black">
                    <a:tint val="75000"/>
                  </a:prstClr>
                </a:solidFill>
              </a:rPr>
              <a:pPr defTabSz="685800"/>
              <a:t>3/26/2019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6ECF81E8-6DE5-4C92-89BE-5D6CD56A8BF1}" type="slidenum">
              <a:rPr lang="en-US" smtClean="0">
                <a:solidFill>
                  <a:srgbClr val="90C226"/>
                </a:solidFill>
              </a:rPr>
              <a:pPr defTabSz="685800"/>
              <a:t>‹#›</a:t>
            </a:fld>
            <a:endParaRPr lang="en-US">
              <a:solidFill>
                <a:srgbClr val="90C226"/>
              </a:solidFill>
            </a:endParaRPr>
          </a:p>
        </p:txBody>
      </p:sp>
    </p:spTree>
    <p:extLst>
      <p:ext uri="{BB962C8B-B14F-4D97-AF65-F5344CB8AC3E}">
        <p14:creationId xmlns:p14="http://schemas.microsoft.com/office/powerpoint/2010/main" val="2438390589"/>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11188646-8CEC-4AE4-B1E7-ADF9D885FD96}" type="datetimeFigureOut">
              <a:rPr lang="en-US" smtClean="0">
                <a:solidFill>
                  <a:prstClr val="black">
                    <a:tint val="75000"/>
                  </a:prstClr>
                </a:solidFill>
              </a:rPr>
              <a:pPr defTabSz="685800"/>
              <a:t>3/26/2019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6ECF81E8-6DE5-4C92-89BE-5D6CD56A8BF1}" type="slidenum">
              <a:rPr lang="en-US" smtClean="0">
                <a:solidFill>
                  <a:srgbClr val="90C226"/>
                </a:solidFill>
              </a:rPr>
              <a:pPr defTabSz="685800"/>
              <a:t>‹#›</a:t>
            </a:fld>
            <a:endParaRPr lang="en-US">
              <a:solidFill>
                <a:srgbClr val="90C226"/>
              </a:solidFill>
            </a:endParaRPr>
          </a:p>
        </p:txBody>
      </p:sp>
    </p:spTree>
    <p:extLst>
      <p:ext uri="{BB962C8B-B14F-4D97-AF65-F5344CB8AC3E}">
        <p14:creationId xmlns:p14="http://schemas.microsoft.com/office/powerpoint/2010/main" val="2405406581"/>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1498604"/>
            <a:ext cx="2790182" cy="1278466"/>
          </a:xfrm>
        </p:spPr>
        <p:txBody>
          <a:bodyPr anchor="b">
            <a:normAutofit/>
          </a:bodyPr>
          <a:lstStyle>
            <a:lvl1pPr>
              <a:defRPr sz="1500"/>
            </a:lvl1pPr>
          </a:lstStyle>
          <a:p>
            <a:r>
              <a:rPr lang="en-US" smtClean="0"/>
              <a:t>Click to edit Master title style</a:t>
            </a:r>
            <a:endParaRPr lang="en-US" dirty="0"/>
          </a:p>
        </p:txBody>
      </p:sp>
      <p:sp>
        <p:nvSpPr>
          <p:cNvPr id="3" name="Content Placeholder 2"/>
          <p:cNvSpPr>
            <a:spLocks noGrp="1"/>
          </p:cNvSpPr>
          <p:nvPr>
            <p:ph idx="1"/>
          </p:nvPr>
        </p:nvSpPr>
        <p:spPr>
          <a:xfrm>
            <a:off x="3571276" y="514927"/>
            <a:ext cx="3386037"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600" y="2777069"/>
            <a:ext cx="2790182" cy="2584449"/>
          </a:xfrm>
        </p:spPr>
        <p:txBody>
          <a:bodyPr>
            <a:normAutofit/>
          </a:bodyPr>
          <a:lstStyle>
            <a:lvl1pPr marL="0" indent="0">
              <a:buNone/>
              <a:defRPr sz="105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800"/>
            <a:fld id="{11188646-8CEC-4AE4-B1E7-ADF9D885FD96}" type="datetimeFigureOut">
              <a:rPr lang="en-US" smtClean="0">
                <a:solidFill>
                  <a:prstClr val="black">
                    <a:tint val="75000"/>
                  </a:prstClr>
                </a:solidFill>
              </a:rPr>
              <a:pPr defTabSz="685800"/>
              <a:t>3/26/2019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6ECF81E8-6DE5-4C92-89BE-5D6CD56A8BF1}" type="slidenum">
              <a:rPr lang="en-US" smtClean="0">
                <a:solidFill>
                  <a:srgbClr val="90C226"/>
                </a:solidFill>
              </a:rPr>
              <a:pPr defTabSz="685800"/>
              <a:t>‹#›</a:t>
            </a:fld>
            <a:endParaRPr lang="en-US">
              <a:solidFill>
                <a:srgbClr val="90C226"/>
              </a:solidFill>
            </a:endParaRPr>
          </a:p>
        </p:txBody>
      </p:sp>
    </p:spTree>
    <p:extLst>
      <p:ext uri="{BB962C8B-B14F-4D97-AF65-F5344CB8AC3E}">
        <p14:creationId xmlns:p14="http://schemas.microsoft.com/office/powerpoint/2010/main" val="3710696282"/>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4800600"/>
            <a:ext cx="6347714" cy="566738"/>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600" y="609600"/>
            <a:ext cx="6347714" cy="3845718"/>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609600" y="5367338"/>
            <a:ext cx="6347714" cy="67402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800"/>
            <a:fld id="{11188646-8CEC-4AE4-B1E7-ADF9D885FD96}" type="datetimeFigureOut">
              <a:rPr lang="en-US" smtClean="0">
                <a:solidFill>
                  <a:prstClr val="black">
                    <a:tint val="75000"/>
                  </a:prstClr>
                </a:solidFill>
              </a:rPr>
              <a:pPr defTabSz="685800"/>
              <a:t>3/26/2019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6ECF81E8-6DE5-4C92-89BE-5D6CD56A8BF1}" type="slidenum">
              <a:rPr lang="en-US" smtClean="0">
                <a:solidFill>
                  <a:srgbClr val="90C226"/>
                </a:solidFill>
              </a:rPr>
              <a:pPr defTabSz="685800"/>
              <a:t>‹#›</a:t>
            </a:fld>
            <a:endParaRPr lang="en-US">
              <a:solidFill>
                <a:srgbClr val="90C226"/>
              </a:solidFill>
            </a:endParaRPr>
          </a:p>
        </p:txBody>
      </p:sp>
    </p:spTree>
    <p:extLst>
      <p:ext uri="{BB962C8B-B14F-4D97-AF65-F5344CB8AC3E}">
        <p14:creationId xmlns:p14="http://schemas.microsoft.com/office/powerpoint/2010/main" val="757039061"/>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609600"/>
            <a:ext cx="6347714" cy="3403600"/>
          </a:xfrm>
        </p:spPr>
        <p:txBody>
          <a:bodyPr anchor="ctr">
            <a:normAutofit/>
          </a:bodyPr>
          <a:lstStyle>
            <a:lvl1pPr algn="l">
              <a:defRPr sz="33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601" y="4470400"/>
            <a:ext cx="6347714"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85800"/>
            <a:fld id="{11188646-8CEC-4AE4-B1E7-ADF9D885FD96}" type="datetimeFigureOut">
              <a:rPr lang="en-US" smtClean="0">
                <a:solidFill>
                  <a:prstClr val="black">
                    <a:tint val="75000"/>
                  </a:prstClr>
                </a:solidFill>
              </a:rPr>
              <a:pPr defTabSz="685800"/>
              <a:t>3/26/2019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6ECF81E8-6DE5-4C92-89BE-5D6CD56A8BF1}" type="slidenum">
              <a:rPr lang="en-US" smtClean="0">
                <a:solidFill>
                  <a:srgbClr val="90C226"/>
                </a:solidFill>
              </a:rPr>
              <a:pPr defTabSz="685800"/>
              <a:t>‹#›</a:t>
            </a:fld>
            <a:endParaRPr lang="en-US">
              <a:solidFill>
                <a:srgbClr val="90C226"/>
              </a:solidFill>
            </a:endParaRPr>
          </a:p>
        </p:txBody>
      </p:sp>
    </p:spTree>
    <p:extLst>
      <p:ext uri="{BB962C8B-B14F-4D97-AF65-F5344CB8AC3E}">
        <p14:creationId xmlns:p14="http://schemas.microsoft.com/office/powerpoint/2010/main" val="1378210024"/>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6" y="609600"/>
            <a:ext cx="6072182" cy="302260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101075" y="3632200"/>
            <a:ext cx="5419804"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9" y="4470400"/>
            <a:ext cx="6347715"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85800"/>
            <a:fld id="{11188646-8CEC-4AE4-B1E7-ADF9D885FD96}" type="datetimeFigureOut">
              <a:rPr lang="en-US" smtClean="0">
                <a:solidFill>
                  <a:prstClr val="black">
                    <a:tint val="75000"/>
                  </a:prstClr>
                </a:solidFill>
              </a:rPr>
              <a:pPr defTabSz="685800"/>
              <a:t>3/26/2019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6ECF81E8-6DE5-4C92-89BE-5D6CD56A8BF1}" type="slidenum">
              <a:rPr lang="en-US" smtClean="0">
                <a:solidFill>
                  <a:srgbClr val="90C226"/>
                </a:solidFill>
              </a:rPr>
              <a:pPr defTabSz="685800"/>
              <a:t>‹#›</a:t>
            </a:fld>
            <a:endParaRPr lang="en-US">
              <a:solidFill>
                <a:srgbClr val="90C226"/>
              </a:solidFill>
            </a:endParaRPr>
          </a:p>
        </p:txBody>
      </p:sp>
      <p:sp>
        <p:nvSpPr>
          <p:cNvPr id="24" name="TextBox 23"/>
          <p:cNvSpPr txBox="1"/>
          <p:nvPr/>
        </p:nvSpPr>
        <p:spPr>
          <a:xfrm>
            <a:off x="482712" y="790378"/>
            <a:ext cx="457319" cy="584776"/>
          </a:xfrm>
          <a:prstGeom prst="rect">
            <a:avLst/>
          </a:prstGeom>
        </p:spPr>
        <p:txBody>
          <a:bodyPr vert="horz" lIns="68580" tIns="34290" rIns="68580" bIns="34290"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3175" cmpd="sng">
                  <a:noFill/>
                </a:ln>
                <a:solidFill>
                  <a:srgbClr val="90C226">
                    <a:lumMod val="60000"/>
                    <a:lumOff val="40000"/>
                  </a:srgbClr>
                </a:solidFill>
                <a:effectLst/>
                <a:uLnTx/>
                <a:uFillTx/>
                <a:latin typeface="Arial"/>
                <a:ea typeface="+mn-ea"/>
                <a:cs typeface="+mn-cs"/>
              </a:rPr>
              <a:t>“</a:t>
            </a:r>
          </a:p>
        </p:txBody>
      </p:sp>
      <p:sp>
        <p:nvSpPr>
          <p:cNvPr id="25" name="TextBox 24"/>
          <p:cNvSpPr txBox="1"/>
          <p:nvPr/>
        </p:nvSpPr>
        <p:spPr>
          <a:xfrm>
            <a:off x="6747700" y="2886556"/>
            <a:ext cx="457319" cy="584776"/>
          </a:xfrm>
          <a:prstGeom prst="rect">
            <a:avLst/>
          </a:prstGeom>
        </p:spPr>
        <p:txBody>
          <a:bodyPr vert="horz" lIns="68580" tIns="34290" rIns="68580" bIns="34290"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3175" cmpd="sng">
                  <a:noFill/>
                </a:ln>
                <a:solidFill>
                  <a:srgbClr val="90C226">
                    <a:lumMod val="60000"/>
                    <a:lumOff val="40000"/>
                  </a:srgbClr>
                </a:solidFill>
                <a:effectLst/>
                <a:uLnTx/>
                <a:uFillTx/>
                <a:latin typeface="Arial"/>
                <a:ea typeface="+mn-ea"/>
                <a:cs typeface="+mn-cs"/>
              </a:rPr>
              <a:t>”</a:t>
            </a:r>
          </a:p>
        </p:txBody>
      </p:sp>
    </p:spTree>
    <p:extLst>
      <p:ext uri="{BB962C8B-B14F-4D97-AF65-F5344CB8AC3E}">
        <p14:creationId xmlns:p14="http://schemas.microsoft.com/office/powerpoint/2010/main" val="25779347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Footer Placeholder 3"/>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Slide Number Placeholder 4"/>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5E9F82C-8729-4113-9358-80C1F68B36FA}"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55915537"/>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9" y="1931988"/>
            <a:ext cx="6347715" cy="2595460"/>
          </a:xfrm>
        </p:spPr>
        <p:txBody>
          <a:bodyPr anchor="b">
            <a:normAutofit/>
          </a:bodyPr>
          <a:lstStyle>
            <a:lvl1pPr algn="l">
              <a:defRPr sz="33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9" y="4527448"/>
            <a:ext cx="6347715" cy="1513914"/>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85800"/>
            <a:fld id="{11188646-8CEC-4AE4-B1E7-ADF9D885FD96}" type="datetimeFigureOut">
              <a:rPr lang="en-US" smtClean="0">
                <a:solidFill>
                  <a:prstClr val="black">
                    <a:tint val="75000"/>
                  </a:prstClr>
                </a:solidFill>
              </a:rPr>
              <a:pPr defTabSz="685800"/>
              <a:t>3/26/2019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6ECF81E8-6DE5-4C92-89BE-5D6CD56A8BF1}" type="slidenum">
              <a:rPr lang="en-US" smtClean="0">
                <a:solidFill>
                  <a:srgbClr val="90C226"/>
                </a:solidFill>
              </a:rPr>
              <a:pPr defTabSz="685800"/>
              <a:t>‹#›</a:t>
            </a:fld>
            <a:endParaRPr lang="en-US">
              <a:solidFill>
                <a:srgbClr val="90C226"/>
              </a:solidFill>
            </a:endParaRPr>
          </a:p>
        </p:txBody>
      </p:sp>
    </p:spTree>
    <p:extLst>
      <p:ext uri="{BB962C8B-B14F-4D97-AF65-F5344CB8AC3E}">
        <p14:creationId xmlns:p14="http://schemas.microsoft.com/office/powerpoint/2010/main" val="455240213"/>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6" y="609600"/>
            <a:ext cx="6072182" cy="302260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9" y="4527448"/>
            <a:ext cx="6347715"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85800"/>
            <a:fld id="{11188646-8CEC-4AE4-B1E7-ADF9D885FD96}" type="datetimeFigureOut">
              <a:rPr lang="en-US" smtClean="0">
                <a:solidFill>
                  <a:prstClr val="black">
                    <a:tint val="75000"/>
                  </a:prstClr>
                </a:solidFill>
              </a:rPr>
              <a:pPr defTabSz="685800"/>
              <a:t>3/26/2019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6ECF81E8-6DE5-4C92-89BE-5D6CD56A8BF1}" type="slidenum">
              <a:rPr lang="en-US" smtClean="0">
                <a:solidFill>
                  <a:srgbClr val="90C226"/>
                </a:solidFill>
              </a:rPr>
              <a:pPr defTabSz="685800"/>
              <a:t>‹#›</a:t>
            </a:fld>
            <a:endParaRPr lang="en-US">
              <a:solidFill>
                <a:srgbClr val="90C226"/>
              </a:solidFill>
            </a:endParaRPr>
          </a:p>
        </p:txBody>
      </p:sp>
      <p:sp>
        <p:nvSpPr>
          <p:cNvPr id="24" name="TextBox 23"/>
          <p:cNvSpPr txBox="1"/>
          <p:nvPr/>
        </p:nvSpPr>
        <p:spPr>
          <a:xfrm>
            <a:off x="482712" y="790378"/>
            <a:ext cx="457319" cy="584776"/>
          </a:xfrm>
          <a:prstGeom prst="rect">
            <a:avLst/>
          </a:prstGeom>
        </p:spPr>
        <p:txBody>
          <a:bodyPr vert="horz" lIns="68580" tIns="34290" rIns="68580" bIns="34290"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3175" cmpd="sng">
                  <a:noFill/>
                </a:ln>
                <a:solidFill>
                  <a:srgbClr val="90C226">
                    <a:lumMod val="60000"/>
                    <a:lumOff val="40000"/>
                  </a:srgbClr>
                </a:solidFill>
                <a:effectLst/>
                <a:uLnTx/>
                <a:uFillTx/>
                <a:latin typeface="Arial"/>
                <a:ea typeface="+mn-ea"/>
                <a:cs typeface="+mn-cs"/>
              </a:rPr>
              <a:t>“</a:t>
            </a:r>
          </a:p>
        </p:txBody>
      </p:sp>
      <p:sp>
        <p:nvSpPr>
          <p:cNvPr id="25" name="TextBox 24"/>
          <p:cNvSpPr txBox="1"/>
          <p:nvPr/>
        </p:nvSpPr>
        <p:spPr>
          <a:xfrm>
            <a:off x="6747700" y="2886556"/>
            <a:ext cx="457319" cy="584776"/>
          </a:xfrm>
          <a:prstGeom prst="rect">
            <a:avLst/>
          </a:prstGeom>
        </p:spPr>
        <p:txBody>
          <a:bodyPr vert="horz" lIns="68580" tIns="34290" rIns="68580" bIns="34290"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3175" cmpd="sng">
                  <a:noFill/>
                </a:ln>
                <a:solidFill>
                  <a:srgbClr val="90C226">
                    <a:lumMod val="60000"/>
                    <a:lumOff val="40000"/>
                  </a:srgbClr>
                </a:solidFill>
                <a:effectLst/>
                <a:uLnTx/>
                <a:uFillTx/>
                <a:latin typeface="Arial"/>
                <a:ea typeface="+mn-ea"/>
                <a:cs typeface="+mn-cs"/>
              </a:rPr>
              <a:t>”</a:t>
            </a:r>
          </a:p>
        </p:txBody>
      </p:sp>
    </p:spTree>
    <p:extLst>
      <p:ext uri="{BB962C8B-B14F-4D97-AF65-F5344CB8AC3E}">
        <p14:creationId xmlns:p14="http://schemas.microsoft.com/office/powerpoint/2010/main" val="3766854242"/>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9" y="609600"/>
            <a:ext cx="6341465" cy="302260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9" y="4527448"/>
            <a:ext cx="6347715"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85800"/>
            <a:fld id="{11188646-8CEC-4AE4-B1E7-ADF9D885FD96}" type="datetimeFigureOut">
              <a:rPr lang="en-US" smtClean="0">
                <a:solidFill>
                  <a:prstClr val="black">
                    <a:tint val="75000"/>
                  </a:prstClr>
                </a:solidFill>
              </a:rPr>
              <a:pPr defTabSz="685800"/>
              <a:t>3/26/2019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6ECF81E8-6DE5-4C92-89BE-5D6CD56A8BF1}" type="slidenum">
              <a:rPr lang="en-US" smtClean="0">
                <a:solidFill>
                  <a:srgbClr val="90C226"/>
                </a:solidFill>
              </a:rPr>
              <a:pPr defTabSz="685800"/>
              <a:t>‹#›</a:t>
            </a:fld>
            <a:endParaRPr lang="en-US">
              <a:solidFill>
                <a:srgbClr val="90C226"/>
              </a:solidFill>
            </a:endParaRPr>
          </a:p>
        </p:txBody>
      </p:sp>
    </p:spTree>
    <p:extLst>
      <p:ext uri="{BB962C8B-B14F-4D97-AF65-F5344CB8AC3E}">
        <p14:creationId xmlns:p14="http://schemas.microsoft.com/office/powerpoint/2010/main" val="2730854744"/>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800"/>
            <a:fld id="{11188646-8CEC-4AE4-B1E7-ADF9D885FD96}" type="datetimeFigureOut">
              <a:rPr lang="en-US" smtClean="0">
                <a:solidFill>
                  <a:prstClr val="black">
                    <a:tint val="75000"/>
                  </a:prstClr>
                </a:solidFill>
              </a:rPr>
              <a:pPr defTabSz="685800"/>
              <a:t>3/26/2019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6ECF81E8-6DE5-4C92-89BE-5D6CD56A8BF1}" type="slidenum">
              <a:rPr lang="en-US" smtClean="0">
                <a:solidFill>
                  <a:srgbClr val="90C226"/>
                </a:solidFill>
              </a:rPr>
              <a:pPr defTabSz="685800"/>
              <a:t>‹#›</a:t>
            </a:fld>
            <a:endParaRPr lang="en-US">
              <a:solidFill>
                <a:srgbClr val="90C226"/>
              </a:solidFill>
            </a:endParaRPr>
          </a:p>
        </p:txBody>
      </p:sp>
    </p:spTree>
    <p:extLst>
      <p:ext uri="{BB962C8B-B14F-4D97-AF65-F5344CB8AC3E}">
        <p14:creationId xmlns:p14="http://schemas.microsoft.com/office/powerpoint/2010/main" val="3372792934"/>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2"/>
            <a:ext cx="978812"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609602"/>
            <a:ext cx="5195026" cy="52514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800"/>
            <a:fld id="{11188646-8CEC-4AE4-B1E7-ADF9D885FD96}" type="datetimeFigureOut">
              <a:rPr lang="en-US" smtClean="0">
                <a:solidFill>
                  <a:prstClr val="black">
                    <a:tint val="75000"/>
                  </a:prstClr>
                </a:solidFill>
              </a:rPr>
              <a:pPr defTabSz="685800"/>
              <a:t>3/26/2019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6ECF81E8-6DE5-4C92-89BE-5D6CD56A8BF1}" type="slidenum">
              <a:rPr lang="en-US" smtClean="0">
                <a:solidFill>
                  <a:srgbClr val="90C226"/>
                </a:solidFill>
              </a:rPr>
              <a:pPr defTabSz="685800"/>
              <a:t>‹#›</a:t>
            </a:fld>
            <a:endParaRPr lang="en-US">
              <a:solidFill>
                <a:srgbClr val="90C226"/>
              </a:solidFill>
            </a:endParaRPr>
          </a:p>
        </p:txBody>
      </p:sp>
    </p:spTree>
    <p:extLst>
      <p:ext uri="{BB962C8B-B14F-4D97-AF65-F5344CB8AC3E}">
        <p14:creationId xmlns:p14="http://schemas.microsoft.com/office/powerpoint/2010/main" val="2080040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Click to edit Master title style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Espace réservé de la date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C9A77D8-6654-4901-9144-838D62AE3422}" type="datetimeFigureOut">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26/03/2019</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Espace réservé du pied de page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Espace réservé du numéro de diapositive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A6F5629-B53A-4A31-85E5-A1A600C3F74B}" type="slidenum">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854659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Footer Placeholder 2"/>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B5CC25A-85D5-4995-80A0-EE76E8CCA850}"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916794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fa-I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E33D8AF-8D0F-4568-AB04-A92538439C3E}"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573076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fa-I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77784CB-F805-41E5-A01C-B12895D1D294}"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305895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16B77CB-3369-431D-8956-4BD2F20E5850}"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404483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A6B3EB5-0D68-4222-836C-BB400BD4338B}"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868323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eldias">
    <p:spTree>
      <p:nvGrpSpPr>
        <p:cNvPr id="1" name=""/>
        <p:cNvGrpSpPr/>
        <p:nvPr/>
      </p:nvGrpSpPr>
      <p:grpSpPr>
        <a:xfrm>
          <a:off x="0" y="0"/>
          <a:ext cx="0" cy="0"/>
          <a:chOff x="0" y="0"/>
          <a:chExt cx="0" cy="0"/>
        </a:xfrm>
      </p:grpSpPr>
    </p:spTree>
    <p:extLst>
      <p:ext uri="{BB962C8B-B14F-4D97-AF65-F5344CB8AC3E}">
        <p14:creationId xmlns:p14="http://schemas.microsoft.com/office/powerpoint/2010/main" val="4663591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grpSp>
        <p:nvGrpSpPr>
          <p:cNvPr id="5" name="Gruppe 14"/>
          <p:cNvGrpSpPr/>
          <p:nvPr userDrawn="1"/>
        </p:nvGrpSpPr>
        <p:grpSpPr>
          <a:xfrm>
            <a:off x="0" y="800100"/>
            <a:ext cx="9144000" cy="1224422"/>
            <a:chOff x="0" y="800100"/>
            <a:chExt cx="9144000" cy="1224422"/>
          </a:xfrm>
          <a:effectLst>
            <a:outerShdw blurRad="50800" dist="38100" dir="5400000" algn="t" rotWithShape="0">
              <a:prstClr val="black">
                <a:alpha val="40000"/>
              </a:prstClr>
            </a:outerShdw>
          </a:effectLst>
        </p:grpSpPr>
        <p:sp>
          <p:nvSpPr>
            <p:cNvPr id="6" name="Rektangel 2"/>
            <p:cNvSpPr>
              <a:spLocks noChangeArrowheads="1"/>
            </p:cNvSpPr>
            <p:nvPr/>
          </p:nvSpPr>
          <p:spPr bwMode="auto">
            <a:xfrm>
              <a:off x="0" y="800100"/>
              <a:ext cx="9144000" cy="1224000"/>
            </a:xfrm>
            <a:prstGeom prst="rect">
              <a:avLst/>
            </a:prstGeom>
            <a:gradFill flip="none" rotWithShape="1">
              <a:gsLst>
                <a:gs pos="89000">
                  <a:srgbClr val="C00000"/>
                </a:gs>
                <a:gs pos="20000">
                  <a:srgbClr val="F50736"/>
                </a:gs>
                <a:gs pos="11000">
                  <a:srgbClr val="F50736"/>
                </a:gs>
              </a:gsLst>
              <a:lin ang="1350000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257175" algn="ctr" defTabSz="342900" rtl="0" eaLnBrk="1" fontAlgn="base" latinLnBrk="0" hangingPunct="1">
                <a:lnSpc>
                  <a:spcPct val="100000"/>
                </a:lnSpc>
                <a:spcBef>
                  <a:spcPct val="0"/>
                </a:spcBef>
                <a:spcAft>
                  <a:spcPct val="0"/>
                </a:spcAft>
                <a:buClrTx/>
                <a:buSzTx/>
                <a:buFont typeface="+mj-lt"/>
                <a:buAutoNum type="arabicPeriod"/>
                <a:tabLst/>
                <a:defRPr/>
              </a:pPr>
              <a:endParaRPr kumimoji="0" lang="da-DK" sz="1350" b="0" i="0" u="none" strike="noStrike" kern="1200" cap="none" spc="0" normalizeH="0" baseline="0" noProof="1">
                <a:ln>
                  <a:noFill/>
                </a:ln>
                <a:solidFill>
                  <a:srgbClr val="FFFFFF"/>
                </a:solidFill>
                <a:effectLst/>
                <a:uLnTx/>
                <a:uFillTx/>
                <a:latin typeface="Arial" pitchFamily="34" charset="0"/>
                <a:ea typeface="+mn-ea"/>
                <a:cs typeface="+mn-cs"/>
              </a:endParaRPr>
            </a:p>
          </p:txBody>
        </p:sp>
        <p:pic>
          <p:nvPicPr>
            <p:cNvPr id="7" name="Billede 3" descr="dreamstime_Handshake.jpg"/>
            <p:cNvPicPr>
              <a:picLocks noChangeAspect="1"/>
            </p:cNvPicPr>
            <p:nvPr/>
          </p:nvPicPr>
          <p:blipFill>
            <a:blip r:embed="rId2" cstate="print"/>
            <a:srcRect/>
            <a:stretch>
              <a:fillRect/>
            </a:stretch>
          </p:blipFill>
          <p:spPr>
            <a:xfrm>
              <a:off x="7334250" y="800100"/>
              <a:ext cx="1809750" cy="1224422"/>
            </a:xfrm>
            <a:prstGeom prst="rect">
              <a:avLst/>
            </a:prstGeom>
          </p:spPr>
        </p:pic>
      </p:grpSp>
      <p:sp>
        <p:nvSpPr>
          <p:cNvPr id="3" name="Pladsholder til indhold 2"/>
          <p:cNvSpPr>
            <a:spLocks noGrp="1"/>
          </p:cNvSpPr>
          <p:nvPr>
            <p:ph idx="1"/>
          </p:nvPr>
        </p:nvSpPr>
        <p:spPr>
          <a:xfrm>
            <a:off x="457200" y="2298702"/>
            <a:ext cx="8229600" cy="3827463"/>
          </a:xfrm>
          <a:prstGeom prst="rect">
            <a:avLst/>
          </a:prstGeom>
        </p:spPr>
        <p:txBody>
          <a:bodyPr/>
          <a:lstStyle>
            <a:lvl1pPr>
              <a:defRPr>
                <a:solidFill>
                  <a:srgbClr val="000000"/>
                </a:solidFill>
                <a:latin typeface="Arial" pitchFamily="34" charset="0"/>
              </a:defRPr>
            </a:lvl1pPr>
            <a:lvl2pPr>
              <a:defRPr>
                <a:solidFill>
                  <a:srgbClr val="000000"/>
                </a:solidFill>
                <a:latin typeface="Arial" pitchFamily="34" charset="0"/>
              </a:defRPr>
            </a:lvl2pPr>
            <a:lvl3pPr>
              <a:defRPr>
                <a:solidFill>
                  <a:srgbClr val="000000"/>
                </a:solidFill>
                <a:latin typeface="Arial" pitchFamily="34" charset="0"/>
              </a:defRPr>
            </a:lvl3pPr>
            <a:lvl4pPr>
              <a:defRPr>
                <a:solidFill>
                  <a:srgbClr val="000000"/>
                </a:solidFill>
                <a:latin typeface="Arial" pitchFamily="34" charset="0"/>
              </a:defRPr>
            </a:lvl4pPr>
            <a:lvl5pPr>
              <a:defRPr>
                <a:solidFill>
                  <a:srgbClr val="000000"/>
                </a:solidFill>
                <a:latin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Titel 1"/>
          <p:cNvSpPr>
            <a:spLocks noGrp="1"/>
          </p:cNvSpPr>
          <p:nvPr>
            <p:ph type="title"/>
          </p:nvPr>
        </p:nvSpPr>
        <p:spPr>
          <a:xfrm>
            <a:off x="177801" y="833438"/>
            <a:ext cx="4584700" cy="563562"/>
          </a:xfrm>
          <a:prstGeom prst="rect">
            <a:avLst/>
          </a:prstGeom>
        </p:spPr>
        <p:txBody>
          <a:bodyPr/>
          <a:lstStyle>
            <a:lvl1pPr algn="l">
              <a:defRPr sz="2400">
                <a:latin typeface="Arial" pitchFamily="34" charset="0"/>
              </a:defRPr>
            </a:lvl1pPr>
          </a:lstStyle>
          <a:p>
            <a:r>
              <a:rPr lang="en-US" smtClean="0"/>
              <a:t>Click to edit Master title style</a:t>
            </a:r>
            <a:endParaRPr lang="da-DK" dirty="0"/>
          </a:p>
        </p:txBody>
      </p:sp>
      <p:sp>
        <p:nvSpPr>
          <p:cNvPr id="11" name="Pladsholder til tekst 2"/>
          <p:cNvSpPr>
            <a:spLocks noGrp="1"/>
          </p:cNvSpPr>
          <p:nvPr>
            <p:ph type="body" idx="13"/>
          </p:nvPr>
        </p:nvSpPr>
        <p:spPr>
          <a:xfrm>
            <a:off x="177801" y="1447801"/>
            <a:ext cx="6489700" cy="358774"/>
          </a:xfrm>
          <a:prstGeom prst="rect">
            <a:avLst/>
          </a:prstGeom>
        </p:spPr>
        <p:txBody>
          <a:bodyPr anchor="b"/>
          <a:lstStyle>
            <a:lvl1pPr marL="0" indent="0">
              <a:buNone/>
              <a:defRPr sz="1800" b="1">
                <a:latin typeface="Arial"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8" name="Pladsholder til dato 3"/>
          <p:cNvSpPr>
            <a:spLocks noGrp="1"/>
          </p:cNvSpPr>
          <p:nvPr userDrawn="1">
            <p:ph type="dt" sz="half" idx="14"/>
          </p:nvPr>
        </p:nvSpPr>
        <p:spPr>
          <a:xfrm>
            <a:off x="457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Arial" charset="0"/>
                <a:ea typeface="ＭＳ Ｐゴシック" pitchFamily="-97" charset="-128"/>
              </a:defRPr>
            </a:lvl1pPr>
          </a:lstStyle>
          <a:p>
            <a:pPr defTabSz="342900" fontAlgn="base">
              <a:spcBef>
                <a:spcPct val="0"/>
              </a:spcBef>
              <a:spcAft>
                <a:spcPct val="0"/>
              </a:spcAft>
              <a:defRPr/>
            </a:pPr>
            <a:r>
              <a:rPr lang="da-DK" sz="1350" smtClean="0"/>
              <a:t>Your footnote</a:t>
            </a:r>
            <a:endParaRPr lang="da-DK" sz="1350"/>
          </a:p>
        </p:txBody>
      </p:sp>
      <p:sp>
        <p:nvSpPr>
          <p:cNvPr id="9" name="Pladsholder til diasnummer 5"/>
          <p:cNvSpPr>
            <a:spLocks noGrp="1"/>
          </p:cNvSpPr>
          <p:nvPr userDrawn="1">
            <p:ph type="sldNum" sz="quarter" idx="15"/>
          </p:nvPr>
        </p:nvSpPr>
        <p:spPr>
          <a:xfrm>
            <a:off x="6553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Arial" charset="0"/>
                <a:ea typeface="ＭＳ Ｐゴシック" pitchFamily="-97" charset="-128"/>
              </a:defRPr>
            </a:lvl1pPr>
          </a:lstStyle>
          <a:p>
            <a:pPr defTabSz="342900" fontAlgn="base">
              <a:spcBef>
                <a:spcPct val="0"/>
              </a:spcBef>
              <a:spcAft>
                <a:spcPct val="0"/>
              </a:spcAft>
              <a:defRPr/>
            </a:pPr>
            <a:r>
              <a:rPr lang="da-DK" sz="1350" smtClean="0"/>
              <a:t>Your Logo</a:t>
            </a:r>
            <a:endParaRPr lang="da-DK" sz="1350"/>
          </a:p>
        </p:txBody>
      </p:sp>
    </p:spTree>
    <p:extLst>
      <p:ext uri="{BB962C8B-B14F-4D97-AF65-F5344CB8AC3E}">
        <p14:creationId xmlns:p14="http://schemas.microsoft.com/office/powerpoint/2010/main" val="34736558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fsnitsoverskrift">
    <p:spTree>
      <p:nvGrpSpPr>
        <p:cNvPr id="1" name=""/>
        <p:cNvGrpSpPr/>
        <p:nvPr/>
      </p:nvGrpSpPr>
      <p:grpSpPr>
        <a:xfrm>
          <a:off x="0" y="0"/>
          <a:ext cx="0" cy="0"/>
          <a:chOff x="0" y="0"/>
          <a:chExt cx="0" cy="0"/>
        </a:xfrm>
      </p:grpSpPr>
      <p:grpSp>
        <p:nvGrpSpPr>
          <p:cNvPr id="5" name="Gruppe 13"/>
          <p:cNvGrpSpPr/>
          <p:nvPr userDrawn="1"/>
        </p:nvGrpSpPr>
        <p:grpSpPr>
          <a:xfrm>
            <a:off x="0" y="0"/>
            <a:ext cx="9144000" cy="1968500"/>
            <a:chOff x="0" y="0"/>
            <a:chExt cx="9144000" cy="1968500"/>
          </a:xfrm>
          <a:effectLst>
            <a:outerShdw blurRad="50800" dist="38100" dir="2700000" algn="tl" rotWithShape="0">
              <a:prstClr val="black">
                <a:alpha val="40000"/>
              </a:prstClr>
            </a:outerShdw>
          </a:effectLst>
        </p:grpSpPr>
        <p:sp>
          <p:nvSpPr>
            <p:cNvPr id="6" name="Rektangel 2"/>
            <p:cNvSpPr>
              <a:spLocks noChangeArrowheads="1"/>
            </p:cNvSpPr>
            <p:nvPr/>
          </p:nvSpPr>
          <p:spPr bwMode="auto">
            <a:xfrm>
              <a:off x="0" y="0"/>
              <a:ext cx="9144000" cy="1968500"/>
            </a:xfrm>
            <a:prstGeom prst="rect">
              <a:avLst/>
            </a:prstGeom>
            <a:gradFill flip="none" rotWithShape="1">
              <a:gsLst>
                <a:gs pos="89000">
                  <a:srgbClr val="C00000"/>
                </a:gs>
                <a:gs pos="20000">
                  <a:srgbClr val="F50736"/>
                </a:gs>
                <a:gs pos="11000">
                  <a:srgbClr val="F50736"/>
                </a:gs>
              </a:gsLst>
              <a:lin ang="1350000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257175" algn="ctr" defTabSz="342900" rtl="0" eaLnBrk="1" fontAlgn="base" latinLnBrk="0" hangingPunct="1">
                <a:lnSpc>
                  <a:spcPct val="100000"/>
                </a:lnSpc>
                <a:spcBef>
                  <a:spcPct val="0"/>
                </a:spcBef>
                <a:spcAft>
                  <a:spcPct val="0"/>
                </a:spcAft>
                <a:buClrTx/>
                <a:buSzTx/>
                <a:buFont typeface="+mj-lt"/>
                <a:buAutoNum type="arabicPeriod"/>
                <a:tabLst/>
                <a:defRPr/>
              </a:pPr>
              <a:endParaRPr kumimoji="0" lang="da-DK" sz="1350" b="0" i="0" u="none" strike="noStrike" kern="1200" cap="none" spc="0" normalizeH="0" baseline="0" noProof="1">
                <a:ln>
                  <a:noFill/>
                </a:ln>
                <a:solidFill>
                  <a:srgbClr val="FFFFFF"/>
                </a:solidFill>
                <a:effectLst/>
                <a:uLnTx/>
                <a:uFillTx/>
                <a:latin typeface="Arial" pitchFamily="34" charset="0"/>
                <a:ea typeface="+mn-ea"/>
                <a:cs typeface="+mn-cs"/>
              </a:endParaRPr>
            </a:p>
          </p:txBody>
        </p:sp>
        <p:sp>
          <p:nvSpPr>
            <p:cNvPr id="7" name="Rektangel 3"/>
            <p:cNvSpPr>
              <a:spLocks noChangeArrowheads="1"/>
            </p:cNvSpPr>
            <p:nvPr/>
          </p:nvSpPr>
          <p:spPr bwMode="auto">
            <a:xfrm>
              <a:off x="0" y="1661160"/>
              <a:ext cx="9144000" cy="304800"/>
            </a:xfrm>
            <a:prstGeom prst="rect">
              <a:avLst/>
            </a:prstGeom>
            <a:gradFill>
              <a:gsLst>
                <a:gs pos="0">
                  <a:schemeClr val="bg2">
                    <a:lumMod val="90000"/>
                  </a:schemeClr>
                </a:gs>
                <a:gs pos="100000">
                  <a:schemeClr val="accent1"/>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257175" algn="ctr" defTabSz="342900" rtl="0" eaLnBrk="1" fontAlgn="base" latinLnBrk="0" hangingPunct="1">
                <a:lnSpc>
                  <a:spcPct val="100000"/>
                </a:lnSpc>
                <a:spcBef>
                  <a:spcPct val="0"/>
                </a:spcBef>
                <a:spcAft>
                  <a:spcPct val="0"/>
                </a:spcAft>
                <a:buClrTx/>
                <a:buSzTx/>
                <a:buFont typeface="+mj-lt"/>
                <a:buAutoNum type="arabicPeriod"/>
                <a:tabLst/>
                <a:defRPr/>
              </a:pPr>
              <a:endParaRPr kumimoji="0" lang="da-DK" sz="1350" b="0" i="0" u="none" strike="noStrike" kern="1200" cap="none" spc="0" normalizeH="0" baseline="0" noProof="1">
                <a:ln>
                  <a:noFill/>
                </a:ln>
                <a:solidFill>
                  <a:srgbClr val="FFFFFF"/>
                </a:solidFill>
                <a:effectLst/>
                <a:uLnTx/>
                <a:uFillTx/>
                <a:latin typeface="Arial" pitchFamily="34" charset="0"/>
                <a:ea typeface="ＭＳ Ｐゴシック" pitchFamily="-97" charset="-128"/>
                <a:cs typeface="+mn-cs"/>
              </a:endParaRPr>
            </a:p>
          </p:txBody>
        </p:sp>
      </p:grpSp>
      <p:sp>
        <p:nvSpPr>
          <p:cNvPr id="8" name="Pladsholder til indhold 2"/>
          <p:cNvSpPr>
            <a:spLocks noGrp="1"/>
          </p:cNvSpPr>
          <p:nvPr>
            <p:ph idx="1"/>
          </p:nvPr>
        </p:nvSpPr>
        <p:spPr>
          <a:xfrm>
            <a:off x="457200" y="2552702"/>
            <a:ext cx="8229600" cy="3573463"/>
          </a:xfrm>
          <a:prstGeom prst="rect">
            <a:avLst/>
          </a:prstGeom>
        </p:spPr>
        <p:txBody>
          <a:bodyPr/>
          <a:lstStyle>
            <a:lvl1pPr>
              <a:defRPr>
                <a:solidFill>
                  <a:srgbClr val="000000"/>
                </a:solidFill>
                <a:latin typeface="Arial" pitchFamily="34" charset="0"/>
              </a:defRPr>
            </a:lvl1pPr>
            <a:lvl2pPr>
              <a:defRPr>
                <a:solidFill>
                  <a:srgbClr val="000000"/>
                </a:solidFill>
                <a:latin typeface="Arial" pitchFamily="34" charset="0"/>
              </a:defRPr>
            </a:lvl2pPr>
            <a:lvl3pPr>
              <a:defRPr>
                <a:solidFill>
                  <a:srgbClr val="000000"/>
                </a:solidFill>
                <a:latin typeface="Arial" pitchFamily="34" charset="0"/>
              </a:defRPr>
            </a:lvl3pPr>
            <a:lvl4pPr>
              <a:defRPr>
                <a:solidFill>
                  <a:srgbClr val="000000"/>
                </a:solidFill>
                <a:latin typeface="Arial" pitchFamily="34" charset="0"/>
              </a:defRPr>
            </a:lvl4pPr>
            <a:lvl5pPr>
              <a:defRPr>
                <a:solidFill>
                  <a:srgbClr val="000000"/>
                </a:solidFill>
                <a:latin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1" name="Titel 1"/>
          <p:cNvSpPr>
            <a:spLocks noGrp="1"/>
          </p:cNvSpPr>
          <p:nvPr>
            <p:ph type="title"/>
          </p:nvPr>
        </p:nvSpPr>
        <p:spPr>
          <a:xfrm>
            <a:off x="177801" y="515938"/>
            <a:ext cx="4584700" cy="563562"/>
          </a:xfrm>
          <a:prstGeom prst="rect">
            <a:avLst/>
          </a:prstGeom>
        </p:spPr>
        <p:txBody>
          <a:bodyPr/>
          <a:lstStyle>
            <a:lvl1pPr algn="l">
              <a:defRPr sz="2400">
                <a:latin typeface="Arial" pitchFamily="34" charset="0"/>
              </a:defRPr>
            </a:lvl1pPr>
          </a:lstStyle>
          <a:p>
            <a:r>
              <a:rPr lang="en-US" smtClean="0"/>
              <a:t>Click to edit Master title style</a:t>
            </a:r>
            <a:endParaRPr lang="da-DK" dirty="0"/>
          </a:p>
        </p:txBody>
      </p:sp>
      <p:sp>
        <p:nvSpPr>
          <p:cNvPr id="12" name="Pladsholder til tekst 2"/>
          <p:cNvSpPr>
            <a:spLocks noGrp="1"/>
          </p:cNvSpPr>
          <p:nvPr>
            <p:ph type="body" idx="13"/>
          </p:nvPr>
        </p:nvSpPr>
        <p:spPr>
          <a:xfrm>
            <a:off x="177801" y="1130301"/>
            <a:ext cx="6489700" cy="358774"/>
          </a:xfrm>
          <a:prstGeom prst="rect">
            <a:avLst/>
          </a:prstGeom>
        </p:spPr>
        <p:txBody>
          <a:bodyPr anchor="b"/>
          <a:lstStyle>
            <a:lvl1pPr marL="0" indent="0">
              <a:buNone/>
              <a:defRPr sz="1800" b="1">
                <a:latin typeface="Arial"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9" name="Pladsholder til dato 3"/>
          <p:cNvSpPr>
            <a:spLocks noGrp="1"/>
          </p:cNvSpPr>
          <p:nvPr>
            <p:ph type="dt" sz="half" idx="14"/>
          </p:nvPr>
        </p:nvSpPr>
        <p:spPr>
          <a:xfrm>
            <a:off x="457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Arial" charset="0"/>
                <a:ea typeface="ＭＳ Ｐゴシック" pitchFamily="-97" charset="-128"/>
              </a:defRPr>
            </a:lvl1pPr>
          </a:lstStyle>
          <a:p>
            <a:pPr defTabSz="342900" fontAlgn="base">
              <a:spcBef>
                <a:spcPct val="0"/>
              </a:spcBef>
              <a:spcAft>
                <a:spcPct val="0"/>
              </a:spcAft>
              <a:defRPr/>
            </a:pPr>
            <a:r>
              <a:rPr lang="da-DK" sz="1350" smtClean="0"/>
              <a:t>Your footnote</a:t>
            </a:r>
            <a:endParaRPr lang="da-DK" sz="1350"/>
          </a:p>
        </p:txBody>
      </p:sp>
      <p:sp>
        <p:nvSpPr>
          <p:cNvPr id="10" name="Pladsholder til diasnummer 5"/>
          <p:cNvSpPr>
            <a:spLocks noGrp="1"/>
          </p:cNvSpPr>
          <p:nvPr>
            <p:ph type="sldNum" sz="quarter" idx="15"/>
          </p:nvPr>
        </p:nvSpPr>
        <p:spPr>
          <a:xfrm>
            <a:off x="6553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Arial" charset="0"/>
                <a:ea typeface="ＭＳ Ｐゴシック" pitchFamily="-97" charset="-128"/>
              </a:defRPr>
            </a:lvl1pPr>
          </a:lstStyle>
          <a:p>
            <a:pPr defTabSz="342900" fontAlgn="base">
              <a:spcBef>
                <a:spcPct val="0"/>
              </a:spcBef>
              <a:spcAft>
                <a:spcPct val="0"/>
              </a:spcAft>
              <a:defRPr/>
            </a:pPr>
            <a:r>
              <a:rPr lang="da-DK" sz="1350" smtClean="0"/>
              <a:t>Your Logo</a:t>
            </a:r>
            <a:endParaRPr lang="da-DK" sz="1350"/>
          </a:p>
        </p:txBody>
      </p:sp>
    </p:spTree>
    <p:extLst>
      <p:ext uri="{BB962C8B-B14F-4D97-AF65-F5344CB8AC3E}">
        <p14:creationId xmlns:p14="http://schemas.microsoft.com/office/powerpoint/2010/main" val="7437702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atin typeface="Arial" pitchFamily="34" charset="0"/>
              </a:defRPr>
            </a:lvl1pPr>
          </a:lstStyle>
          <a:p>
            <a:r>
              <a:rPr lang="en-US" smtClean="0"/>
              <a:t>Click to edit Master title style</a:t>
            </a:r>
            <a:endParaRPr lang="da-DK" dirty="0"/>
          </a:p>
        </p:txBody>
      </p:sp>
      <p:sp>
        <p:nvSpPr>
          <p:cNvPr id="3" name="Pladsholder til indhold 2"/>
          <p:cNvSpPr>
            <a:spLocks noGrp="1"/>
          </p:cNvSpPr>
          <p:nvPr>
            <p:ph sz="half" idx="1"/>
          </p:nvPr>
        </p:nvSpPr>
        <p:spPr>
          <a:xfrm>
            <a:off x="457200" y="1600202"/>
            <a:ext cx="4038600" cy="4525963"/>
          </a:xfrm>
          <a:prstGeom prst="rect">
            <a:avLst/>
          </a:prstGeom>
        </p:spPr>
        <p:txBody>
          <a:bodyPr/>
          <a:lstStyle>
            <a:lvl1pPr>
              <a:defRPr sz="2100">
                <a:latin typeface="Arial" pitchFamily="34" charset="0"/>
              </a:defRPr>
            </a:lvl1pPr>
            <a:lvl2pPr>
              <a:defRPr sz="1800">
                <a:latin typeface="Arial" pitchFamily="34" charset="0"/>
              </a:defRPr>
            </a:lvl2pPr>
            <a:lvl3pPr>
              <a:defRPr sz="1500">
                <a:latin typeface="Arial" pitchFamily="34" charset="0"/>
              </a:defRPr>
            </a:lvl3pPr>
            <a:lvl4pPr>
              <a:defRPr sz="1350">
                <a:latin typeface="Arial" pitchFamily="34" charset="0"/>
              </a:defRPr>
            </a:lvl4pPr>
            <a:lvl5pPr>
              <a:defRPr sz="1350">
                <a:latin typeface="Arial" pitchFamily="34" charset="0"/>
              </a:defRPr>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4" name="Pladsholder til indhold 3"/>
          <p:cNvSpPr>
            <a:spLocks noGrp="1"/>
          </p:cNvSpPr>
          <p:nvPr>
            <p:ph sz="half" idx="2"/>
          </p:nvPr>
        </p:nvSpPr>
        <p:spPr>
          <a:xfrm>
            <a:off x="4648200" y="1600202"/>
            <a:ext cx="4038600" cy="4525963"/>
          </a:xfrm>
          <a:prstGeom prst="rect">
            <a:avLst/>
          </a:prstGeom>
        </p:spPr>
        <p:txBody>
          <a:bodyPr/>
          <a:lstStyle>
            <a:lvl1pPr>
              <a:defRPr sz="2100">
                <a:latin typeface="Arial" pitchFamily="34" charset="0"/>
              </a:defRPr>
            </a:lvl1pPr>
            <a:lvl2pPr>
              <a:defRPr sz="1800">
                <a:latin typeface="Arial" pitchFamily="34" charset="0"/>
              </a:defRPr>
            </a:lvl2pPr>
            <a:lvl3pPr>
              <a:defRPr sz="1500">
                <a:latin typeface="Arial" pitchFamily="34" charset="0"/>
              </a:defRPr>
            </a:lvl3pPr>
            <a:lvl4pPr>
              <a:defRPr sz="1350">
                <a:latin typeface="Arial" pitchFamily="34" charset="0"/>
              </a:defRPr>
            </a:lvl4pPr>
            <a:lvl5pPr>
              <a:defRPr sz="1350">
                <a:latin typeface="Arial" pitchFamily="34" charset="0"/>
              </a:defRPr>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3"/>
          <p:cNvSpPr>
            <a:spLocks noGrp="1"/>
          </p:cNvSpPr>
          <p:nvPr>
            <p:ph type="dt" sz="half" idx="10"/>
          </p:nvPr>
        </p:nvSpPr>
        <p:spPr>
          <a:xfrm>
            <a:off x="457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pPr defTabSz="342900" fontAlgn="base">
              <a:spcBef>
                <a:spcPct val="0"/>
              </a:spcBef>
              <a:spcAft>
                <a:spcPct val="0"/>
              </a:spcAft>
              <a:defRPr/>
            </a:pPr>
            <a:fld id="{9A2DBC02-530B-46AC-AE89-615B9CF6B656}" type="datetime1">
              <a:rPr lang="da-DK" sz="1350" smtClean="0">
                <a:solidFill>
                  <a:prstClr val="white"/>
                </a:solidFill>
              </a:rPr>
              <a:pPr defTabSz="342900" fontAlgn="base">
                <a:spcBef>
                  <a:spcPct val="0"/>
                </a:spcBef>
                <a:spcAft>
                  <a:spcPct val="0"/>
                </a:spcAft>
                <a:defRPr/>
              </a:pPr>
              <a:t>26-03-2019</a:t>
            </a:fld>
            <a:endParaRPr lang="da-DK" sz="1350">
              <a:solidFill>
                <a:prstClr val="white"/>
              </a:solidFill>
            </a:endParaRPr>
          </a:p>
        </p:txBody>
      </p:sp>
      <p:sp>
        <p:nvSpPr>
          <p:cNvPr id="6" name="Pladsholder til sidefod 4"/>
          <p:cNvSpPr>
            <a:spLocks noGrp="1"/>
          </p:cNvSpPr>
          <p:nvPr>
            <p:ph type="ftr" sz="quarter" idx="11"/>
          </p:nvPr>
        </p:nvSpPr>
        <p:spPr>
          <a:xfrm>
            <a:off x="3124200" y="6356352"/>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pPr defTabSz="342900" fontAlgn="base">
              <a:spcBef>
                <a:spcPct val="0"/>
              </a:spcBef>
              <a:spcAft>
                <a:spcPct val="0"/>
              </a:spcAft>
              <a:defRPr/>
            </a:pPr>
            <a:endParaRPr lang="da-DK" sz="1350">
              <a:solidFill>
                <a:prstClr val="white"/>
              </a:solidFill>
            </a:endParaRPr>
          </a:p>
        </p:txBody>
      </p:sp>
      <p:sp>
        <p:nvSpPr>
          <p:cNvPr id="7" name="Pladsholder til diasnummer 5"/>
          <p:cNvSpPr>
            <a:spLocks noGrp="1"/>
          </p:cNvSpPr>
          <p:nvPr>
            <p:ph type="sldNum" sz="quarter" idx="12"/>
          </p:nvPr>
        </p:nvSpPr>
        <p:spPr>
          <a:xfrm>
            <a:off x="6553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pPr defTabSz="342900" fontAlgn="base">
              <a:spcBef>
                <a:spcPct val="0"/>
              </a:spcBef>
              <a:spcAft>
                <a:spcPct val="0"/>
              </a:spcAft>
              <a:defRPr/>
            </a:pPr>
            <a:fld id="{AD578506-4270-40D2-9919-7162664C9714}" type="slidenum">
              <a:rPr lang="da-DK" sz="1350" smtClean="0">
                <a:solidFill>
                  <a:prstClr val="white"/>
                </a:solidFill>
              </a:rPr>
              <a:pPr defTabSz="342900" fontAlgn="base">
                <a:spcBef>
                  <a:spcPct val="0"/>
                </a:spcBef>
                <a:spcAft>
                  <a:spcPct val="0"/>
                </a:spcAft>
                <a:defRPr/>
              </a:pPr>
              <a:t>‹#›</a:t>
            </a:fld>
            <a:endParaRPr lang="da-DK" sz="1350">
              <a:solidFill>
                <a:prstClr val="white"/>
              </a:solidFill>
            </a:endParaRPr>
          </a:p>
        </p:txBody>
      </p:sp>
    </p:spTree>
    <p:extLst>
      <p:ext uri="{BB962C8B-B14F-4D97-AF65-F5344CB8AC3E}">
        <p14:creationId xmlns:p14="http://schemas.microsoft.com/office/powerpoint/2010/main" val="36087817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atin typeface="Arial" pitchFamily="34" charset="0"/>
              </a:defRPr>
            </a:lvl1pPr>
          </a:lstStyle>
          <a:p>
            <a:r>
              <a:rPr lang="en-US" smtClean="0"/>
              <a:t>Click to edit Master title style</a:t>
            </a:r>
            <a:endParaRPr lang="da-DK" dirty="0"/>
          </a:p>
        </p:txBody>
      </p:sp>
      <p:sp>
        <p:nvSpPr>
          <p:cNvPr id="3" name="Pladsholder til tekst 2"/>
          <p:cNvSpPr>
            <a:spLocks noGrp="1"/>
          </p:cNvSpPr>
          <p:nvPr>
            <p:ph type="body" idx="1"/>
          </p:nvPr>
        </p:nvSpPr>
        <p:spPr>
          <a:xfrm>
            <a:off x="457200" y="1535113"/>
            <a:ext cx="4040188" cy="639762"/>
          </a:xfrm>
          <a:prstGeom prst="rect">
            <a:avLst/>
          </a:prstGeom>
        </p:spPr>
        <p:txBody>
          <a:bodyPr anchor="b"/>
          <a:lstStyle>
            <a:lvl1pPr marL="0" indent="0">
              <a:buNone/>
              <a:defRPr sz="1800" b="1">
                <a:latin typeface="Arial"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Pladsholder til indhold 3"/>
          <p:cNvSpPr>
            <a:spLocks noGrp="1"/>
          </p:cNvSpPr>
          <p:nvPr>
            <p:ph sz="half" idx="2"/>
          </p:nvPr>
        </p:nvSpPr>
        <p:spPr>
          <a:xfrm>
            <a:off x="457200" y="2174875"/>
            <a:ext cx="4040188" cy="3951288"/>
          </a:xfrm>
          <a:prstGeom prst="rect">
            <a:avLst/>
          </a:prstGeom>
        </p:spPr>
        <p:txBody>
          <a:bodyPr/>
          <a:lstStyle>
            <a:lvl1pPr>
              <a:defRPr sz="1800">
                <a:latin typeface="Arial" pitchFamily="34" charset="0"/>
              </a:defRPr>
            </a:lvl1pPr>
            <a:lvl2pPr>
              <a:defRPr sz="1500">
                <a:latin typeface="Arial" pitchFamily="34" charset="0"/>
              </a:defRPr>
            </a:lvl2pPr>
            <a:lvl3pPr>
              <a:defRPr sz="1350">
                <a:latin typeface="Arial" pitchFamily="34" charset="0"/>
              </a:defRPr>
            </a:lvl3pPr>
            <a:lvl4pPr>
              <a:defRPr sz="1200">
                <a:latin typeface="Arial" pitchFamily="34" charset="0"/>
              </a:defRPr>
            </a:lvl4pPr>
            <a:lvl5pPr>
              <a:defRPr sz="1200">
                <a:latin typeface="Arial" pitchFamily="34" charset="0"/>
              </a:defRPr>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tekst 4"/>
          <p:cNvSpPr>
            <a:spLocks noGrp="1"/>
          </p:cNvSpPr>
          <p:nvPr>
            <p:ph type="body" sz="quarter" idx="3"/>
          </p:nvPr>
        </p:nvSpPr>
        <p:spPr>
          <a:xfrm>
            <a:off x="4645026" y="1535113"/>
            <a:ext cx="4041775" cy="639762"/>
          </a:xfrm>
          <a:prstGeom prst="rect">
            <a:avLst/>
          </a:prstGeom>
        </p:spPr>
        <p:txBody>
          <a:bodyPr anchor="b"/>
          <a:lstStyle>
            <a:lvl1pPr marL="0" indent="0">
              <a:buNone/>
              <a:defRPr sz="1800" b="1">
                <a:latin typeface="Arial"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Pladsholder til indhold 5"/>
          <p:cNvSpPr>
            <a:spLocks noGrp="1"/>
          </p:cNvSpPr>
          <p:nvPr>
            <p:ph sz="quarter" idx="4"/>
          </p:nvPr>
        </p:nvSpPr>
        <p:spPr>
          <a:xfrm>
            <a:off x="4645026" y="2174875"/>
            <a:ext cx="4041775" cy="3951288"/>
          </a:xfrm>
          <a:prstGeom prst="rect">
            <a:avLst/>
          </a:prstGeom>
        </p:spPr>
        <p:txBody>
          <a:bodyPr/>
          <a:lstStyle>
            <a:lvl1pPr>
              <a:defRPr sz="1800">
                <a:latin typeface="Arial" pitchFamily="34" charset="0"/>
              </a:defRPr>
            </a:lvl1pPr>
            <a:lvl2pPr>
              <a:defRPr sz="1500">
                <a:latin typeface="Arial" pitchFamily="34" charset="0"/>
              </a:defRPr>
            </a:lvl2pPr>
            <a:lvl3pPr>
              <a:defRPr sz="1350">
                <a:latin typeface="Arial" pitchFamily="34" charset="0"/>
              </a:defRPr>
            </a:lvl3pPr>
            <a:lvl4pPr>
              <a:defRPr sz="1200">
                <a:latin typeface="Arial" pitchFamily="34" charset="0"/>
              </a:defRPr>
            </a:lvl4pPr>
            <a:lvl5pPr>
              <a:defRPr sz="1200">
                <a:latin typeface="Arial" pitchFamily="34" charset="0"/>
              </a:defRPr>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7" name="Pladsholder til dato 3"/>
          <p:cNvSpPr>
            <a:spLocks noGrp="1"/>
          </p:cNvSpPr>
          <p:nvPr>
            <p:ph type="dt" sz="half" idx="10"/>
          </p:nvPr>
        </p:nvSpPr>
        <p:spPr>
          <a:xfrm>
            <a:off x="457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pPr defTabSz="342900" fontAlgn="base">
              <a:spcBef>
                <a:spcPct val="0"/>
              </a:spcBef>
              <a:spcAft>
                <a:spcPct val="0"/>
              </a:spcAft>
              <a:defRPr/>
            </a:pPr>
            <a:fld id="{354546AD-5DB5-4E0B-B847-60D836DCD182}" type="datetime1">
              <a:rPr lang="da-DK" sz="1350" smtClean="0">
                <a:solidFill>
                  <a:prstClr val="white"/>
                </a:solidFill>
              </a:rPr>
              <a:pPr defTabSz="342900" fontAlgn="base">
                <a:spcBef>
                  <a:spcPct val="0"/>
                </a:spcBef>
                <a:spcAft>
                  <a:spcPct val="0"/>
                </a:spcAft>
                <a:defRPr/>
              </a:pPr>
              <a:t>26-03-2019</a:t>
            </a:fld>
            <a:endParaRPr lang="da-DK" sz="1350">
              <a:solidFill>
                <a:prstClr val="white"/>
              </a:solidFill>
            </a:endParaRPr>
          </a:p>
        </p:txBody>
      </p:sp>
      <p:sp>
        <p:nvSpPr>
          <p:cNvPr id="8" name="Pladsholder til sidefod 4"/>
          <p:cNvSpPr>
            <a:spLocks noGrp="1"/>
          </p:cNvSpPr>
          <p:nvPr>
            <p:ph type="ftr" sz="quarter" idx="11"/>
          </p:nvPr>
        </p:nvSpPr>
        <p:spPr>
          <a:xfrm>
            <a:off x="3124200" y="6356352"/>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pPr defTabSz="342900" fontAlgn="base">
              <a:spcBef>
                <a:spcPct val="0"/>
              </a:spcBef>
              <a:spcAft>
                <a:spcPct val="0"/>
              </a:spcAft>
              <a:defRPr/>
            </a:pPr>
            <a:endParaRPr lang="da-DK" sz="1350">
              <a:solidFill>
                <a:prstClr val="white"/>
              </a:solidFill>
            </a:endParaRPr>
          </a:p>
        </p:txBody>
      </p:sp>
      <p:sp>
        <p:nvSpPr>
          <p:cNvPr id="9" name="Pladsholder til diasnummer 5"/>
          <p:cNvSpPr>
            <a:spLocks noGrp="1"/>
          </p:cNvSpPr>
          <p:nvPr>
            <p:ph type="sldNum" sz="quarter" idx="12"/>
          </p:nvPr>
        </p:nvSpPr>
        <p:spPr>
          <a:xfrm>
            <a:off x="6553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pPr defTabSz="342900" fontAlgn="base">
              <a:spcBef>
                <a:spcPct val="0"/>
              </a:spcBef>
              <a:spcAft>
                <a:spcPct val="0"/>
              </a:spcAft>
              <a:defRPr/>
            </a:pPr>
            <a:fld id="{EBEB7762-8C3D-49C9-8EF9-6CBDFC5BB098}" type="slidenum">
              <a:rPr lang="da-DK" sz="1350" smtClean="0">
                <a:solidFill>
                  <a:prstClr val="white"/>
                </a:solidFill>
              </a:rPr>
              <a:pPr defTabSz="342900" fontAlgn="base">
                <a:spcBef>
                  <a:spcPct val="0"/>
                </a:spcBef>
                <a:spcAft>
                  <a:spcPct val="0"/>
                </a:spcAft>
                <a:defRPr/>
              </a:pPr>
              <a:t>‹#›</a:t>
            </a:fld>
            <a:endParaRPr lang="da-DK" sz="1350">
              <a:solidFill>
                <a:prstClr val="white"/>
              </a:solidFill>
            </a:endParaRPr>
          </a:p>
        </p:txBody>
      </p:sp>
    </p:spTree>
    <p:extLst>
      <p:ext uri="{BB962C8B-B14F-4D97-AF65-F5344CB8AC3E}">
        <p14:creationId xmlns:p14="http://schemas.microsoft.com/office/powerpoint/2010/main" val="1462881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en-US" smtClean="0"/>
              <a:t>Click to edit Master title style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7" name="Espace réservé de la date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A69884C-711A-4736-B5A8-003C024AA959}" type="datetimeFigureOut">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26/03/2019</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Espace réservé du pied de page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Espace réservé du numéro de diapositive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6A4CC1-FD00-45FB-B8FB-DDD6160C3249}" type="slidenum">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314227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atin typeface="Arial" pitchFamily="34" charset="0"/>
              </a:defRPr>
            </a:lvl1pPr>
          </a:lstStyle>
          <a:p>
            <a:r>
              <a:rPr lang="en-US" smtClean="0"/>
              <a:t>Click to edit Master title style</a:t>
            </a:r>
            <a:endParaRPr lang="da-DK" dirty="0"/>
          </a:p>
        </p:txBody>
      </p:sp>
      <p:sp>
        <p:nvSpPr>
          <p:cNvPr id="3" name="Pladsholder til dato 3"/>
          <p:cNvSpPr>
            <a:spLocks noGrp="1"/>
          </p:cNvSpPr>
          <p:nvPr>
            <p:ph type="dt" sz="half" idx="10"/>
          </p:nvPr>
        </p:nvSpPr>
        <p:spPr>
          <a:xfrm>
            <a:off x="457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pPr defTabSz="342900" fontAlgn="base">
              <a:spcBef>
                <a:spcPct val="0"/>
              </a:spcBef>
              <a:spcAft>
                <a:spcPct val="0"/>
              </a:spcAft>
              <a:defRPr/>
            </a:pPr>
            <a:fld id="{73712080-0910-45AC-ABF4-AC33E5ECBB03}" type="datetime1">
              <a:rPr lang="da-DK" sz="1350" smtClean="0">
                <a:solidFill>
                  <a:prstClr val="white"/>
                </a:solidFill>
              </a:rPr>
              <a:pPr defTabSz="342900" fontAlgn="base">
                <a:spcBef>
                  <a:spcPct val="0"/>
                </a:spcBef>
                <a:spcAft>
                  <a:spcPct val="0"/>
                </a:spcAft>
                <a:defRPr/>
              </a:pPr>
              <a:t>26-03-2019</a:t>
            </a:fld>
            <a:endParaRPr lang="da-DK" sz="1350">
              <a:solidFill>
                <a:prstClr val="white"/>
              </a:solidFill>
            </a:endParaRPr>
          </a:p>
        </p:txBody>
      </p:sp>
      <p:sp>
        <p:nvSpPr>
          <p:cNvPr id="4" name="Pladsholder til sidefod 4"/>
          <p:cNvSpPr>
            <a:spLocks noGrp="1"/>
          </p:cNvSpPr>
          <p:nvPr>
            <p:ph type="ftr" sz="quarter" idx="11"/>
          </p:nvPr>
        </p:nvSpPr>
        <p:spPr>
          <a:xfrm>
            <a:off x="3124200" y="6356352"/>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pPr defTabSz="342900" fontAlgn="base">
              <a:spcBef>
                <a:spcPct val="0"/>
              </a:spcBef>
              <a:spcAft>
                <a:spcPct val="0"/>
              </a:spcAft>
              <a:defRPr/>
            </a:pPr>
            <a:endParaRPr lang="da-DK" sz="1350">
              <a:solidFill>
                <a:prstClr val="white"/>
              </a:solidFill>
            </a:endParaRPr>
          </a:p>
        </p:txBody>
      </p:sp>
      <p:sp>
        <p:nvSpPr>
          <p:cNvPr id="5" name="Pladsholder til diasnummer 5"/>
          <p:cNvSpPr>
            <a:spLocks noGrp="1"/>
          </p:cNvSpPr>
          <p:nvPr>
            <p:ph type="sldNum" sz="quarter" idx="12"/>
          </p:nvPr>
        </p:nvSpPr>
        <p:spPr>
          <a:xfrm>
            <a:off x="6553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pPr defTabSz="342900" fontAlgn="base">
              <a:spcBef>
                <a:spcPct val="0"/>
              </a:spcBef>
              <a:spcAft>
                <a:spcPct val="0"/>
              </a:spcAft>
              <a:defRPr/>
            </a:pPr>
            <a:fld id="{3567A2A1-D156-44EA-948C-F356C7AA8BD8}" type="slidenum">
              <a:rPr lang="da-DK" sz="1350" smtClean="0">
                <a:solidFill>
                  <a:prstClr val="white"/>
                </a:solidFill>
              </a:rPr>
              <a:pPr defTabSz="342900" fontAlgn="base">
                <a:spcBef>
                  <a:spcPct val="0"/>
                </a:spcBef>
                <a:spcAft>
                  <a:spcPct val="0"/>
                </a:spcAft>
                <a:defRPr/>
              </a:pPr>
              <a:t>‹#›</a:t>
            </a:fld>
            <a:endParaRPr lang="da-DK" sz="1350">
              <a:solidFill>
                <a:prstClr val="white"/>
              </a:solidFill>
            </a:endParaRPr>
          </a:p>
        </p:txBody>
      </p:sp>
    </p:spTree>
    <p:extLst>
      <p:ext uri="{BB962C8B-B14F-4D97-AF65-F5344CB8AC3E}">
        <p14:creationId xmlns:p14="http://schemas.microsoft.com/office/powerpoint/2010/main" val="23168950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3"/>
          <p:cNvSpPr>
            <a:spLocks noGrp="1"/>
          </p:cNvSpPr>
          <p:nvPr>
            <p:ph type="dt" sz="half" idx="10"/>
          </p:nvPr>
        </p:nvSpPr>
        <p:spPr>
          <a:xfrm>
            <a:off x="457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pPr defTabSz="342900" fontAlgn="base">
              <a:spcBef>
                <a:spcPct val="0"/>
              </a:spcBef>
              <a:spcAft>
                <a:spcPct val="0"/>
              </a:spcAft>
              <a:defRPr/>
            </a:pPr>
            <a:fld id="{254AC250-846A-48F8-BB14-372ADB45104B}" type="datetime1">
              <a:rPr lang="da-DK" sz="1350" smtClean="0">
                <a:solidFill>
                  <a:prstClr val="white"/>
                </a:solidFill>
              </a:rPr>
              <a:pPr defTabSz="342900" fontAlgn="base">
                <a:spcBef>
                  <a:spcPct val="0"/>
                </a:spcBef>
                <a:spcAft>
                  <a:spcPct val="0"/>
                </a:spcAft>
                <a:defRPr/>
              </a:pPr>
              <a:t>26-03-2019</a:t>
            </a:fld>
            <a:endParaRPr lang="da-DK" sz="1350">
              <a:solidFill>
                <a:prstClr val="white"/>
              </a:solidFill>
            </a:endParaRPr>
          </a:p>
        </p:txBody>
      </p:sp>
      <p:sp>
        <p:nvSpPr>
          <p:cNvPr id="3" name="Pladsholder til sidefod 4"/>
          <p:cNvSpPr>
            <a:spLocks noGrp="1"/>
          </p:cNvSpPr>
          <p:nvPr>
            <p:ph type="ftr" sz="quarter" idx="11"/>
          </p:nvPr>
        </p:nvSpPr>
        <p:spPr>
          <a:xfrm>
            <a:off x="3124200" y="6356352"/>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pPr defTabSz="342900" fontAlgn="base">
              <a:spcBef>
                <a:spcPct val="0"/>
              </a:spcBef>
              <a:spcAft>
                <a:spcPct val="0"/>
              </a:spcAft>
              <a:defRPr/>
            </a:pPr>
            <a:endParaRPr lang="da-DK" sz="1350">
              <a:solidFill>
                <a:prstClr val="white"/>
              </a:solidFill>
            </a:endParaRPr>
          </a:p>
        </p:txBody>
      </p:sp>
      <p:sp>
        <p:nvSpPr>
          <p:cNvPr id="4" name="Pladsholder til diasnummer 5"/>
          <p:cNvSpPr>
            <a:spLocks noGrp="1"/>
          </p:cNvSpPr>
          <p:nvPr>
            <p:ph type="sldNum" sz="quarter" idx="12"/>
          </p:nvPr>
        </p:nvSpPr>
        <p:spPr>
          <a:xfrm>
            <a:off x="6553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pPr defTabSz="342900" fontAlgn="base">
              <a:spcBef>
                <a:spcPct val="0"/>
              </a:spcBef>
              <a:spcAft>
                <a:spcPct val="0"/>
              </a:spcAft>
              <a:defRPr/>
            </a:pPr>
            <a:fld id="{3F6E50EA-49C8-4392-B46A-5A90A2FDA3B1}" type="slidenum">
              <a:rPr lang="da-DK" sz="1350" smtClean="0">
                <a:solidFill>
                  <a:prstClr val="white"/>
                </a:solidFill>
              </a:rPr>
              <a:pPr defTabSz="342900" fontAlgn="base">
                <a:spcBef>
                  <a:spcPct val="0"/>
                </a:spcBef>
                <a:spcAft>
                  <a:spcPct val="0"/>
                </a:spcAft>
                <a:defRPr/>
              </a:pPr>
              <a:t>‹#›</a:t>
            </a:fld>
            <a:endParaRPr lang="da-DK" sz="1350">
              <a:solidFill>
                <a:prstClr val="white"/>
              </a:solidFill>
            </a:endParaRPr>
          </a:p>
        </p:txBody>
      </p:sp>
    </p:spTree>
    <p:extLst>
      <p:ext uri="{BB962C8B-B14F-4D97-AF65-F5344CB8AC3E}">
        <p14:creationId xmlns:p14="http://schemas.microsoft.com/office/powerpoint/2010/main" val="28407353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1" y="273050"/>
            <a:ext cx="3008313" cy="1162050"/>
          </a:xfrm>
          <a:prstGeom prst="rect">
            <a:avLst/>
          </a:prstGeom>
        </p:spPr>
        <p:txBody>
          <a:bodyPr anchor="b"/>
          <a:lstStyle>
            <a:lvl1pPr algn="l">
              <a:defRPr sz="1500" b="1">
                <a:latin typeface="Arial" pitchFamily="34" charset="0"/>
              </a:defRPr>
            </a:lvl1pPr>
          </a:lstStyle>
          <a:p>
            <a:r>
              <a:rPr lang="en-US" smtClean="0"/>
              <a:t>Click to edit Master title style</a:t>
            </a:r>
            <a:endParaRPr lang="da-DK" dirty="0"/>
          </a:p>
        </p:txBody>
      </p:sp>
      <p:sp>
        <p:nvSpPr>
          <p:cNvPr id="3" name="Pladsholder til indhold 2"/>
          <p:cNvSpPr>
            <a:spLocks noGrp="1"/>
          </p:cNvSpPr>
          <p:nvPr>
            <p:ph idx="1"/>
          </p:nvPr>
        </p:nvSpPr>
        <p:spPr>
          <a:xfrm>
            <a:off x="3575050" y="273052"/>
            <a:ext cx="5111750" cy="5853113"/>
          </a:xfrm>
          <a:prstGeom prst="rect">
            <a:avLst/>
          </a:prstGeom>
        </p:spPr>
        <p:txBody>
          <a:bodyPr/>
          <a:lstStyle>
            <a:lvl1pPr>
              <a:defRPr sz="2400">
                <a:latin typeface="Arial" pitchFamily="34" charset="0"/>
              </a:defRPr>
            </a:lvl1pPr>
            <a:lvl2pPr>
              <a:defRPr sz="2100">
                <a:latin typeface="Arial" pitchFamily="34" charset="0"/>
              </a:defRPr>
            </a:lvl2pPr>
            <a:lvl3pPr>
              <a:defRPr sz="1800">
                <a:latin typeface="Arial" pitchFamily="34" charset="0"/>
              </a:defRPr>
            </a:lvl3pPr>
            <a:lvl4pPr>
              <a:defRPr sz="1500">
                <a:latin typeface="Arial" pitchFamily="34" charset="0"/>
              </a:defRPr>
            </a:lvl4pPr>
            <a:lvl5pPr>
              <a:defRPr sz="1500">
                <a:latin typeface="Arial" pitchFamily="34" charset="0"/>
              </a:defRPr>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4" name="Pladsholder til tekst 3"/>
          <p:cNvSpPr>
            <a:spLocks noGrp="1"/>
          </p:cNvSpPr>
          <p:nvPr>
            <p:ph type="body" sz="half" idx="2"/>
          </p:nvPr>
        </p:nvSpPr>
        <p:spPr>
          <a:xfrm>
            <a:off x="457201" y="1435102"/>
            <a:ext cx="3008313" cy="4691063"/>
          </a:xfrm>
          <a:prstGeom prst="rect">
            <a:avLst/>
          </a:prstGeom>
        </p:spPr>
        <p:txBody>
          <a:bodyPr/>
          <a:lstStyle>
            <a:lvl1pPr marL="0" indent="0">
              <a:buNone/>
              <a:defRPr sz="1050">
                <a:latin typeface="Arial"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Pladsholder til dato 3"/>
          <p:cNvSpPr>
            <a:spLocks noGrp="1"/>
          </p:cNvSpPr>
          <p:nvPr>
            <p:ph type="dt" sz="half" idx="10"/>
          </p:nvPr>
        </p:nvSpPr>
        <p:spPr>
          <a:xfrm>
            <a:off x="457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pPr defTabSz="342900" fontAlgn="base">
              <a:spcBef>
                <a:spcPct val="0"/>
              </a:spcBef>
              <a:spcAft>
                <a:spcPct val="0"/>
              </a:spcAft>
              <a:defRPr/>
            </a:pPr>
            <a:fld id="{76538522-622F-48E3-B2DB-B794625C7BFA}" type="datetime1">
              <a:rPr lang="da-DK" sz="1350" smtClean="0">
                <a:solidFill>
                  <a:prstClr val="white"/>
                </a:solidFill>
              </a:rPr>
              <a:pPr defTabSz="342900" fontAlgn="base">
                <a:spcBef>
                  <a:spcPct val="0"/>
                </a:spcBef>
                <a:spcAft>
                  <a:spcPct val="0"/>
                </a:spcAft>
                <a:defRPr/>
              </a:pPr>
              <a:t>26-03-2019</a:t>
            </a:fld>
            <a:endParaRPr lang="da-DK" sz="1350">
              <a:solidFill>
                <a:prstClr val="white"/>
              </a:solidFill>
            </a:endParaRPr>
          </a:p>
        </p:txBody>
      </p:sp>
      <p:sp>
        <p:nvSpPr>
          <p:cNvPr id="6" name="Pladsholder til sidefod 4"/>
          <p:cNvSpPr>
            <a:spLocks noGrp="1"/>
          </p:cNvSpPr>
          <p:nvPr>
            <p:ph type="ftr" sz="quarter" idx="11"/>
          </p:nvPr>
        </p:nvSpPr>
        <p:spPr>
          <a:xfrm>
            <a:off x="3124200" y="6356352"/>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pPr defTabSz="342900" fontAlgn="base">
              <a:spcBef>
                <a:spcPct val="0"/>
              </a:spcBef>
              <a:spcAft>
                <a:spcPct val="0"/>
              </a:spcAft>
              <a:defRPr/>
            </a:pPr>
            <a:endParaRPr lang="da-DK" sz="1350">
              <a:solidFill>
                <a:prstClr val="white"/>
              </a:solidFill>
            </a:endParaRPr>
          </a:p>
        </p:txBody>
      </p:sp>
      <p:sp>
        <p:nvSpPr>
          <p:cNvPr id="7" name="Pladsholder til diasnummer 5"/>
          <p:cNvSpPr>
            <a:spLocks noGrp="1"/>
          </p:cNvSpPr>
          <p:nvPr>
            <p:ph type="sldNum" sz="quarter" idx="12"/>
          </p:nvPr>
        </p:nvSpPr>
        <p:spPr>
          <a:xfrm>
            <a:off x="6553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pPr defTabSz="342900" fontAlgn="base">
              <a:spcBef>
                <a:spcPct val="0"/>
              </a:spcBef>
              <a:spcAft>
                <a:spcPct val="0"/>
              </a:spcAft>
              <a:defRPr/>
            </a:pPr>
            <a:fld id="{82FA1181-06C8-467E-8609-B5E3873FDB80}" type="slidenum">
              <a:rPr lang="da-DK" sz="1350" smtClean="0">
                <a:solidFill>
                  <a:prstClr val="white"/>
                </a:solidFill>
              </a:rPr>
              <a:pPr defTabSz="342900" fontAlgn="base">
                <a:spcBef>
                  <a:spcPct val="0"/>
                </a:spcBef>
                <a:spcAft>
                  <a:spcPct val="0"/>
                </a:spcAft>
                <a:defRPr/>
              </a:pPr>
              <a:t>‹#›</a:t>
            </a:fld>
            <a:endParaRPr lang="da-DK" sz="1350">
              <a:solidFill>
                <a:prstClr val="white"/>
              </a:solidFill>
            </a:endParaRPr>
          </a:p>
        </p:txBody>
      </p:sp>
    </p:spTree>
    <p:extLst>
      <p:ext uri="{BB962C8B-B14F-4D97-AF65-F5344CB8AC3E}">
        <p14:creationId xmlns:p14="http://schemas.microsoft.com/office/powerpoint/2010/main" val="26928678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1500" b="1">
                <a:latin typeface="Arial" pitchFamily="34" charset="0"/>
              </a:defRPr>
            </a:lvl1pPr>
          </a:lstStyle>
          <a:p>
            <a:r>
              <a:rPr lang="en-US" smtClean="0"/>
              <a:t>Click to edit Master title style</a:t>
            </a:r>
            <a:endParaRPr lang="da-DK" dirty="0"/>
          </a:p>
        </p:txBody>
      </p:sp>
      <p:sp>
        <p:nvSpPr>
          <p:cNvPr id="3" name="Pladsholder til billede 2"/>
          <p:cNvSpPr>
            <a:spLocks noGrp="1"/>
          </p:cNvSpPr>
          <p:nvPr>
            <p:ph type="pic" idx="1"/>
          </p:nvPr>
        </p:nvSpPr>
        <p:spPr>
          <a:xfrm>
            <a:off x="1792288" y="612775"/>
            <a:ext cx="5486400" cy="4114800"/>
          </a:xfrm>
          <a:prstGeom prst="rect">
            <a:avLst/>
          </a:prstGeom>
        </p:spPr>
        <p:txBody>
          <a:bodyPr rtlCol="0">
            <a:normAutofit/>
          </a:bodyPr>
          <a:lstStyle>
            <a:lvl1pPr marL="0" indent="0">
              <a:buNone/>
              <a:defRPr sz="2400">
                <a:latin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endParaRPr lang="da-DK" noProof="0" dirty="0"/>
          </a:p>
        </p:txBody>
      </p:sp>
      <p:sp>
        <p:nvSpPr>
          <p:cNvPr id="4" name="Pladsholder til tekst 3"/>
          <p:cNvSpPr>
            <a:spLocks noGrp="1"/>
          </p:cNvSpPr>
          <p:nvPr>
            <p:ph type="body" sz="half" idx="2"/>
          </p:nvPr>
        </p:nvSpPr>
        <p:spPr>
          <a:xfrm>
            <a:off x="1792288" y="5367338"/>
            <a:ext cx="5486400" cy="804862"/>
          </a:xfrm>
          <a:prstGeom prst="rect">
            <a:avLst/>
          </a:prstGeom>
        </p:spPr>
        <p:txBody>
          <a:bodyPr/>
          <a:lstStyle>
            <a:lvl1pPr marL="0" indent="0">
              <a:buNone/>
              <a:defRPr sz="1050">
                <a:latin typeface="Arial"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Pladsholder til dato 3"/>
          <p:cNvSpPr>
            <a:spLocks noGrp="1"/>
          </p:cNvSpPr>
          <p:nvPr>
            <p:ph type="dt" sz="half" idx="10"/>
          </p:nvPr>
        </p:nvSpPr>
        <p:spPr>
          <a:xfrm>
            <a:off x="457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pPr defTabSz="342900" fontAlgn="base">
              <a:spcBef>
                <a:spcPct val="0"/>
              </a:spcBef>
              <a:spcAft>
                <a:spcPct val="0"/>
              </a:spcAft>
              <a:defRPr/>
            </a:pPr>
            <a:fld id="{DD262304-7D56-4B39-A20D-152694EC6669}" type="datetime1">
              <a:rPr lang="da-DK" sz="1350" smtClean="0">
                <a:solidFill>
                  <a:prstClr val="white"/>
                </a:solidFill>
              </a:rPr>
              <a:pPr defTabSz="342900" fontAlgn="base">
                <a:spcBef>
                  <a:spcPct val="0"/>
                </a:spcBef>
                <a:spcAft>
                  <a:spcPct val="0"/>
                </a:spcAft>
                <a:defRPr/>
              </a:pPr>
              <a:t>26-03-2019</a:t>
            </a:fld>
            <a:endParaRPr lang="da-DK" sz="1350">
              <a:solidFill>
                <a:prstClr val="white"/>
              </a:solidFill>
            </a:endParaRPr>
          </a:p>
        </p:txBody>
      </p:sp>
      <p:sp>
        <p:nvSpPr>
          <p:cNvPr id="6" name="Pladsholder til sidefod 4"/>
          <p:cNvSpPr>
            <a:spLocks noGrp="1"/>
          </p:cNvSpPr>
          <p:nvPr>
            <p:ph type="ftr" sz="quarter" idx="11"/>
          </p:nvPr>
        </p:nvSpPr>
        <p:spPr>
          <a:xfrm>
            <a:off x="3124200" y="6356352"/>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pPr defTabSz="342900" fontAlgn="base">
              <a:spcBef>
                <a:spcPct val="0"/>
              </a:spcBef>
              <a:spcAft>
                <a:spcPct val="0"/>
              </a:spcAft>
              <a:defRPr/>
            </a:pPr>
            <a:endParaRPr lang="da-DK" sz="1350">
              <a:solidFill>
                <a:prstClr val="white"/>
              </a:solidFill>
            </a:endParaRPr>
          </a:p>
        </p:txBody>
      </p:sp>
      <p:sp>
        <p:nvSpPr>
          <p:cNvPr id="7" name="Pladsholder til diasnummer 5"/>
          <p:cNvSpPr>
            <a:spLocks noGrp="1"/>
          </p:cNvSpPr>
          <p:nvPr>
            <p:ph type="sldNum" sz="quarter" idx="12"/>
          </p:nvPr>
        </p:nvSpPr>
        <p:spPr>
          <a:xfrm>
            <a:off x="6553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pPr defTabSz="342900" fontAlgn="base">
              <a:spcBef>
                <a:spcPct val="0"/>
              </a:spcBef>
              <a:spcAft>
                <a:spcPct val="0"/>
              </a:spcAft>
              <a:defRPr/>
            </a:pPr>
            <a:fld id="{6CB64F55-B5E2-45D7-A695-BF8EFBEE953E}" type="slidenum">
              <a:rPr lang="da-DK" sz="1350" smtClean="0">
                <a:solidFill>
                  <a:prstClr val="white"/>
                </a:solidFill>
              </a:rPr>
              <a:pPr defTabSz="342900" fontAlgn="base">
                <a:spcBef>
                  <a:spcPct val="0"/>
                </a:spcBef>
                <a:spcAft>
                  <a:spcPct val="0"/>
                </a:spcAft>
                <a:defRPr/>
              </a:pPr>
              <a:t>‹#›</a:t>
            </a:fld>
            <a:endParaRPr lang="da-DK" sz="1350">
              <a:solidFill>
                <a:prstClr val="white"/>
              </a:solidFill>
            </a:endParaRPr>
          </a:p>
        </p:txBody>
      </p:sp>
    </p:spTree>
    <p:extLst>
      <p:ext uri="{BB962C8B-B14F-4D97-AF65-F5344CB8AC3E}">
        <p14:creationId xmlns:p14="http://schemas.microsoft.com/office/powerpoint/2010/main" val="3985019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atin typeface="Arial" pitchFamily="34" charset="0"/>
              </a:defRPr>
            </a:lvl1pPr>
          </a:lstStyle>
          <a:p>
            <a:r>
              <a:rPr lang="en-US" smtClean="0"/>
              <a:t>Click to edit Master title style</a:t>
            </a:r>
            <a:endParaRPr lang="da-DK" dirty="0"/>
          </a:p>
        </p:txBody>
      </p:sp>
      <p:sp>
        <p:nvSpPr>
          <p:cNvPr id="3" name="Pladsholder til lodret titel 2"/>
          <p:cNvSpPr>
            <a:spLocks noGrp="1"/>
          </p:cNvSpPr>
          <p:nvPr>
            <p:ph type="body" orient="vert" idx="1"/>
          </p:nvPr>
        </p:nvSpPr>
        <p:spPr>
          <a:xfrm>
            <a:off x="457200" y="1600202"/>
            <a:ext cx="8229600" cy="4525963"/>
          </a:xfrm>
          <a:prstGeom prst="rect">
            <a:avLst/>
          </a:prstGeom>
        </p:spPr>
        <p:txBody>
          <a:bodyPr vert="eaVert"/>
          <a:lstStyle>
            <a:lvl1pPr>
              <a:defRPr>
                <a:latin typeface="Arial" pitchFamily="34" charset="0"/>
              </a:defRPr>
            </a:lvl1pPr>
            <a:lvl2pPr>
              <a:defRPr>
                <a:latin typeface="Arial" pitchFamily="34" charset="0"/>
              </a:defRPr>
            </a:lvl2pPr>
            <a:lvl3pPr>
              <a:defRPr>
                <a:latin typeface="Arial" pitchFamily="34" charset="0"/>
              </a:defRPr>
            </a:lvl3pPr>
            <a:lvl4pPr>
              <a:defRPr>
                <a:latin typeface="Arial" pitchFamily="34" charset="0"/>
              </a:defRPr>
            </a:lvl4pPr>
            <a:lvl5pPr>
              <a:defRPr>
                <a:latin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4" name="Pladsholder til dato 3"/>
          <p:cNvSpPr>
            <a:spLocks noGrp="1"/>
          </p:cNvSpPr>
          <p:nvPr>
            <p:ph type="dt" sz="half" idx="10"/>
          </p:nvPr>
        </p:nvSpPr>
        <p:spPr>
          <a:xfrm>
            <a:off x="457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pPr defTabSz="342900" fontAlgn="base">
              <a:spcBef>
                <a:spcPct val="0"/>
              </a:spcBef>
              <a:spcAft>
                <a:spcPct val="0"/>
              </a:spcAft>
              <a:defRPr/>
            </a:pPr>
            <a:fld id="{66C8125A-09C3-4DBC-8A5C-29402D5D47E0}" type="datetime1">
              <a:rPr lang="da-DK" sz="1350" smtClean="0">
                <a:solidFill>
                  <a:prstClr val="white"/>
                </a:solidFill>
              </a:rPr>
              <a:pPr defTabSz="342900" fontAlgn="base">
                <a:spcBef>
                  <a:spcPct val="0"/>
                </a:spcBef>
                <a:spcAft>
                  <a:spcPct val="0"/>
                </a:spcAft>
                <a:defRPr/>
              </a:pPr>
              <a:t>26-03-2019</a:t>
            </a:fld>
            <a:endParaRPr lang="da-DK" sz="1350">
              <a:solidFill>
                <a:prstClr val="white"/>
              </a:solidFill>
            </a:endParaRPr>
          </a:p>
        </p:txBody>
      </p:sp>
      <p:sp>
        <p:nvSpPr>
          <p:cNvPr id="5" name="Pladsholder til sidefod 4"/>
          <p:cNvSpPr>
            <a:spLocks noGrp="1"/>
          </p:cNvSpPr>
          <p:nvPr>
            <p:ph type="ftr" sz="quarter" idx="11"/>
          </p:nvPr>
        </p:nvSpPr>
        <p:spPr>
          <a:xfrm>
            <a:off x="3124200" y="6356352"/>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pPr defTabSz="342900" fontAlgn="base">
              <a:spcBef>
                <a:spcPct val="0"/>
              </a:spcBef>
              <a:spcAft>
                <a:spcPct val="0"/>
              </a:spcAft>
              <a:defRPr/>
            </a:pPr>
            <a:endParaRPr lang="da-DK" sz="1350">
              <a:solidFill>
                <a:prstClr val="white"/>
              </a:solidFill>
            </a:endParaRPr>
          </a:p>
        </p:txBody>
      </p:sp>
      <p:sp>
        <p:nvSpPr>
          <p:cNvPr id="6" name="Pladsholder til diasnummer 5"/>
          <p:cNvSpPr>
            <a:spLocks noGrp="1"/>
          </p:cNvSpPr>
          <p:nvPr>
            <p:ph type="sldNum" sz="quarter" idx="12"/>
          </p:nvPr>
        </p:nvSpPr>
        <p:spPr>
          <a:xfrm>
            <a:off x="6553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pPr defTabSz="342900" fontAlgn="base">
              <a:spcBef>
                <a:spcPct val="0"/>
              </a:spcBef>
              <a:spcAft>
                <a:spcPct val="0"/>
              </a:spcAft>
              <a:defRPr/>
            </a:pPr>
            <a:fld id="{AC3A940E-EAB0-4807-93BE-D2325BCD85E8}" type="slidenum">
              <a:rPr lang="da-DK" sz="1350" smtClean="0">
                <a:solidFill>
                  <a:prstClr val="white"/>
                </a:solidFill>
              </a:rPr>
              <a:pPr defTabSz="342900" fontAlgn="base">
                <a:spcBef>
                  <a:spcPct val="0"/>
                </a:spcBef>
                <a:spcAft>
                  <a:spcPct val="0"/>
                </a:spcAft>
                <a:defRPr/>
              </a:pPr>
              <a:t>‹#›</a:t>
            </a:fld>
            <a:endParaRPr lang="da-DK" sz="1350">
              <a:solidFill>
                <a:prstClr val="white"/>
              </a:solidFill>
            </a:endParaRPr>
          </a:p>
        </p:txBody>
      </p:sp>
    </p:spTree>
    <p:extLst>
      <p:ext uri="{BB962C8B-B14F-4D97-AF65-F5344CB8AC3E}">
        <p14:creationId xmlns:p14="http://schemas.microsoft.com/office/powerpoint/2010/main" val="4761437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40"/>
            <a:ext cx="2057400" cy="5851525"/>
          </a:xfrm>
          <a:prstGeom prst="rect">
            <a:avLst/>
          </a:prstGeom>
        </p:spPr>
        <p:txBody>
          <a:bodyPr vert="eaVert"/>
          <a:lstStyle>
            <a:lvl1pPr>
              <a:defRPr>
                <a:latin typeface="Arial" pitchFamily="34" charset="0"/>
              </a:defRPr>
            </a:lvl1pPr>
          </a:lstStyle>
          <a:p>
            <a:r>
              <a:rPr lang="en-US" smtClean="0"/>
              <a:t>Click to edit Master title style</a:t>
            </a:r>
            <a:endParaRPr lang="da-DK" dirty="0"/>
          </a:p>
        </p:txBody>
      </p:sp>
      <p:sp>
        <p:nvSpPr>
          <p:cNvPr id="3" name="Pladsholder til lodret titel 2"/>
          <p:cNvSpPr>
            <a:spLocks noGrp="1"/>
          </p:cNvSpPr>
          <p:nvPr>
            <p:ph type="body" orient="vert" idx="1"/>
          </p:nvPr>
        </p:nvSpPr>
        <p:spPr>
          <a:xfrm>
            <a:off x="457200" y="274640"/>
            <a:ext cx="6019800" cy="5851525"/>
          </a:xfrm>
          <a:prstGeom prst="rect">
            <a:avLst/>
          </a:prstGeom>
        </p:spPr>
        <p:txBody>
          <a:bodyPr vert="eaVert"/>
          <a:lstStyle>
            <a:lvl1pPr>
              <a:defRPr>
                <a:latin typeface="Arial" pitchFamily="34" charset="0"/>
              </a:defRPr>
            </a:lvl1pPr>
            <a:lvl2pPr>
              <a:defRPr>
                <a:latin typeface="Arial" pitchFamily="34" charset="0"/>
              </a:defRPr>
            </a:lvl2pPr>
            <a:lvl3pPr>
              <a:defRPr>
                <a:latin typeface="Arial" pitchFamily="34" charset="0"/>
              </a:defRPr>
            </a:lvl3pPr>
            <a:lvl4pPr>
              <a:defRPr>
                <a:latin typeface="Arial" pitchFamily="34" charset="0"/>
              </a:defRPr>
            </a:lvl4pPr>
            <a:lvl5pPr>
              <a:defRPr>
                <a:latin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4" name="Pladsholder til dato 3"/>
          <p:cNvSpPr>
            <a:spLocks noGrp="1"/>
          </p:cNvSpPr>
          <p:nvPr>
            <p:ph type="dt" sz="half" idx="10"/>
          </p:nvPr>
        </p:nvSpPr>
        <p:spPr>
          <a:xfrm>
            <a:off x="457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pPr defTabSz="342900" fontAlgn="base">
              <a:spcBef>
                <a:spcPct val="0"/>
              </a:spcBef>
              <a:spcAft>
                <a:spcPct val="0"/>
              </a:spcAft>
              <a:defRPr/>
            </a:pPr>
            <a:fld id="{4BF76721-D0C0-403B-AFD9-459364324B9D}" type="datetime1">
              <a:rPr lang="da-DK" sz="1350" smtClean="0">
                <a:solidFill>
                  <a:prstClr val="white"/>
                </a:solidFill>
              </a:rPr>
              <a:pPr defTabSz="342900" fontAlgn="base">
                <a:spcBef>
                  <a:spcPct val="0"/>
                </a:spcBef>
                <a:spcAft>
                  <a:spcPct val="0"/>
                </a:spcAft>
                <a:defRPr/>
              </a:pPr>
              <a:t>26-03-2019</a:t>
            </a:fld>
            <a:endParaRPr lang="da-DK" sz="1350">
              <a:solidFill>
                <a:prstClr val="white"/>
              </a:solidFill>
            </a:endParaRPr>
          </a:p>
        </p:txBody>
      </p:sp>
      <p:sp>
        <p:nvSpPr>
          <p:cNvPr id="5" name="Pladsholder til sidefod 4"/>
          <p:cNvSpPr>
            <a:spLocks noGrp="1"/>
          </p:cNvSpPr>
          <p:nvPr>
            <p:ph type="ftr" sz="quarter" idx="11"/>
          </p:nvPr>
        </p:nvSpPr>
        <p:spPr>
          <a:xfrm>
            <a:off x="3124200" y="6356352"/>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pPr defTabSz="342900" fontAlgn="base">
              <a:spcBef>
                <a:spcPct val="0"/>
              </a:spcBef>
              <a:spcAft>
                <a:spcPct val="0"/>
              </a:spcAft>
              <a:defRPr/>
            </a:pPr>
            <a:endParaRPr lang="da-DK" sz="1350">
              <a:solidFill>
                <a:prstClr val="white"/>
              </a:solidFill>
            </a:endParaRPr>
          </a:p>
        </p:txBody>
      </p:sp>
      <p:sp>
        <p:nvSpPr>
          <p:cNvPr id="6" name="Pladsholder til diasnummer 5"/>
          <p:cNvSpPr>
            <a:spLocks noGrp="1"/>
          </p:cNvSpPr>
          <p:nvPr>
            <p:ph type="sldNum" sz="quarter" idx="12"/>
          </p:nvPr>
        </p:nvSpPr>
        <p:spPr>
          <a:xfrm>
            <a:off x="6553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pPr defTabSz="342900" fontAlgn="base">
              <a:spcBef>
                <a:spcPct val="0"/>
              </a:spcBef>
              <a:spcAft>
                <a:spcPct val="0"/>
              </a:spcAft>
              <a:defRPr/>
            </a:pPr>
            <a:fld id="{1E093995-4E24-4618-BC82-CE44AFD9B4B7}" type="slidenum">
              <a:rPr lang="da-DK" sz="1350" smtClean="0">
                <a:solidFill>
                  <a:prstClr val="white"/>
                </a:solidFill>
              </a:rPr>
              <a:pPr defTabSz="342900" fontAlgn="base">
                <a:spcBef>
                  <a:spcPct val="0"/>
                </a:spcBef>
                <a:spcAft>
                  <a:spcPct val="0"/>
                </a:spcAft>
                <a:defRPr/>
              </a:pPr>
              <a:t>‹#›</a:t>
            </a:fld>
            <a:endParaRPr lang="da-DK" sz="1350">
              <a:solidFill>
                <a:prstClr val="white"/>
              </a:solidFill>
            </a:endParaRPr>
          </a:p>
        </p:txBody>
      </p:sp>
    </p:spTree>
    <p:extLst>
      <p:ext uri="{BB962C8B-B14F-4D97-AF65-F5344CB8AC3E}">
        <p14:creationId xmlns:p14="http://schemas.microsoft.com/office/powerpoint/2010/main" val="26468407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eldias">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9450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grpSp>
        <p:nvGrpSpPr>
          <p:cNvPr id="5" name="Gruppe 14"/>
          <p:cNvGrpSpPr/>
          <p:nvPr userDrawn="1"/>
        </p:nvGrpSpPr>
        <p:grpSpPr>
          <a:xfrm>
            <a:off x="0" y="800100"/>
            <a:ext cx="9144000" cy="1224422"/>
            <a:chOff x="0" y="800100"/>
            <a:chExt cx="9144000" cy="1224422"/>
          </a:xfrm>
          <a:effectLst>
            <a:outerShdw blurRad="50800" dist="38100" dir="5400000" algn="t" rotWithShape="0">
              <a:prstClr val="black">
                <a:alpha val="40000"/>
              </a:prstClr>
            </a:outerShdw>
          </a:effectLst>
        </p:grpSpPr>
        <p:sp>
          <p:nvSpPr>
            <p:cNvPr id="6" name="Rektangel 2"/>
            <p:cNvSpPr>
              <a:spLocks noChangeArrowheads="1"/>
            </p:cNvSpPr>
            <p:nvPr/>
          </p:nvSpPr>
          <p:spPr bwMode="auto">
            <a:xfrm>
              <a:off x="0" y="800100"/>
              <a:ext cx="9144000" cy="1224000"/>
            </a:xfrm>
            <a:prstGeom prst="rect">
              <a:avLst/>
            </a:prstGeom>
            <a:gradFill flip="none" rotWithShape="1">
              <a:gsLst>
                <a:gs pos="89000">
                  <a:srgbClr val="C00000"/>
                </a:gs>
                <a:gs pos="20000">
                  <a:srgbClr val="F50736"/>
                </a:gs>
                <a:gs pos="11000">
                  <a:srgbClr val="F50736"/>
                </a:gs>
              </a:gsLst>
              <a:lin ang="1350000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257175" algn="ctr" defTabSz="342900" rtl="0" eaLnBrk="1" fontAlgn="base" latinLnBrk="0" hangingPunct="1">
                <a:lnSpc>
                  <a:spcPct val="100000"/>
                </a:lnSpc>
                <a:spcBef>
                  <a:spcPct val="0"/>
                </a:spcBef>
                <a:spcAft>
                  <a:spcPct val="0"/>
                </a:spcAft>
                <a:buClrTx/>
                <a:buSzTx/>
                <a:buFont typeface="+mj-lt"/>
                <a:buAutoNum type="arabicPeriod"/>
                <a:tabLst/>
                <a:defRPr/>
              </a:pPr>
              <a:endParaRPr kumimoji="0" lang="da-DK" sz="1350" b="0" i="0" u="none" strike="noStrike" kern="1200" cap="none" spc="0" normalizeH="0" baseline="0" noProof="1">
                <a:ln>
                  <a:noFill/>
                </a:ln>
                <a:solidFill>
                  <a:srgbClr val="FFFFFF"/>
                </a:solidFill>
                <a:effectLst/>
                <a:uLnTx/>
                <a:uFillTx/>
                <a:latin typeface="Arial" pitchFamily="34" charset="0"/>
                <a:ea typeface="+mn-ea"/>
                <a:cs typeface="+mn-cs"/>
              </a:endParaRPr>
            </a:p>
          </p:txBody>
        </p:sp>
        <p:pic>
          <p:nvPicPr>
            <p:cNvPr id="7" name="Billede 3" descr="dreamstime_Handshake.jpg"/>
            <p:cNvPicPr>
              <a:picLocks noChangeAspect="1"/>
            </p:cNvPicPr>
            <p:nvPr/>
          </p:nvPicPr>
          <p:blipFill>
            <a:blip r:embed="rId2" cstate="print"/>
            <a:srcRect/>
            <a:stretch>
              <a:fillRect/>
            </a:stretch>
          </p:blipFill>
          <p:spPr>
            <a:xfrm>
              <a:off x="7334250" y="800100"/>
              <a:ext cx="1809750" cy="1224422"/>
            </a:xfrm>
            <a:prstGeom prst="rect">
              <a:avLst/>
            </a:prstGeom>
          </p:spPr>
        </p:pic>
      </p:grpSp>
      <p:sp>
        <p:nvSpPr>
          <p:cNvPr id="3" name="Pladsholder til indhold 2"/>
          <p:cNvSpPr>
            <a:spLocks noGrp="1"/>
          </p:cNvSpPr>
          <p:nvPr>
            <p:ph idx="1"/>
          </p:nvPr>
        </p:nvSpPr>
        <p:spPr>
          <a:xfrm>
            <a:off x="457200" y="2298702"/>
            <a:ext cx="8229600" cy="3827463"/>
          </a:xfrm>
          <a:prstGeom prst="rect">
            <a:avLst/>
          </a:prstGeom>
        </p:spPr>
        <p:txBody>
          <a:bodyPr/>
          <a:lstStyle>
            <a:lvl1pPr>
              <a:defRPr>
                <a:solidFill>
                  <a:srgbClr val="000000"/>
                </a:solidFill>
                <a:latin typeface="Arial" pitchFamily="34" charset="0"/>
              </a:defRPr>
            </a:lvl1pPr>
            <a:lvl2pPr>
              <a:defRPr>
                <a:solidFill>
                  <a:srgbClr val="000000"/>
                </a:solidFill>
                <a:latin typeface="Arial" pitchFamily="34" charset="0"/>
              </a:defRPr>
            </a:lvl2pPr>
            <a:lvl3pPr>
              <a:defRPr>
                <a:solidFill>
                  <a:srgbClr val="000000"/>
                </a:solidFill>
                <a:latin typeface="Arial" pitchFamily="34" charset="0"/>
              </a:defRPr>
            </a:lvl3pPr>
            <a:lvl4pPr>
              <a:defRPr>
                <a:solidFill>
                  <a:srgbClr val="000000"/>
                </a:solidFill>
                <a:latin typeface="Arial" pitchFamily="34" charset="0"/>
              </a:defRPr>
            </a:lvl4pPr>
            <a:lvl5pPr>
              <a:defRPr>
                <a:solidFill>
                  <a:srgbClr val="000000"/>
                </a:solidFill>
                <a:latin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Titel 1"/>
          <p:cNvSpPr>
            <a:spLocks noGrp="1"/>
          </p:cNvSpPr>
          <p:nvPr>
            <p:ph type="title"/>
          </p:nvPr>
        </p:nvSpPr>
        <p:spPr>
          <a:xfrm>
            <a:off x="177801" y="833438"/>
            <a:ext cx="4584700" cy="563562"/>
          </a:xfrm>
          <a:prstGeom prst="rect">
            <a:avLst/>
          </a:prstGeom>
        </p:spPr>
        <p:txBody>
          <a:bodyPr/>
          <a:lstStyle>
            <a:lvl1pPr algn="l">
              <a:defRPr sz="2400">
                <a:latin typeface="Arial" pitchFamily="34" charset="0"/>
              </a:defRPr>
            </a:lvl1pPr>
          </a:lstStyle>
          <a:p>
            <a:r>
              <a:rPr lang="en-US" smtClean="0"/>
              <a:t>Click to edit Master title style</a:t>
            </a:r>
            <a:endParaRPr lang="da-DK" dirty="0"/>
          </a:p>
        </p:txBody>
      </p:sp>
      <p:sp>
        <p:nvSpPr>
          <p:cNvPr id="11" name="Pladsholder til tekst 2"/>
          <p:cNvSpPr>
            <a:spLocks noGrp="1"/>
          </p:cNvSpPr>
          <p:nvPr>
            <p:ph type="body" idx="13"/>
          </p:nvPr>
        </p:nvSpPr>
        <p:spPr>
          <a:xfrm>
            <a:off x="177801" y="1447801"/>
            <a:ext cx="6489700" cy="358774"/>
          </a:xfrm>
          <a:prstGeom prst="rect">
            <a:avLst/>
          </a:prstGeom>
        </p:spPr>
        <p:txBody>
          <a:bodyPr anchor="b"/>
          <a:lstStyle>
            <a:lvl1pPr marL="0" indent="0">
              <a:buNone/>
              <a:defRPr sz="1800" b="1">
                <a:latin typeface="Arial"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8" name="Pladsholder til dato 3"/>
          <p:cNvSpPr>
            <a:spLocks noGrp="1"/>
          </p:cNvSpPr>
          <p:nvPr userDrawn="1">
            <p:ph type="dt" sz="half" idx="14"/>
          </p:nvPr>
        </p:nvSpPr>
        <p:spPr>
          <a:xfrm>
            <a:off x="457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Arial" charset="0"/>
                <a:ea typeface="ＭＳ Ｐゴシック" pitchFamily="-97" charset="-128"/>
              </a:defRPr>
            </a:lvl1pPr>
          </a:lstStyle>
          <a:p>
            <a:pPr defTabSz="342900" fontAlgn="base">
              <a:spcBef>
                <a:spcPct val="0"/>
              </a:spcBef>
              <a:spcAft>
                <a:spcPct val="0"/>
              </a:spcAft>
              <a:defRPr/>
            </a:pPr>
            <a:r>
              <a:rPr lang="da-DK" sz="1350" smtClean="0"/>
              <a:t>Your footnote</a:t>
            </a:r>
            <a:endParaRPr lang="da-DK" sz="1350"/>
          </a:p>
        </p:txBody>
      </p:sp>
      <p:sp>
        <p:nvSpPr>
          <p:cNvPr id="9" name="Pladsholder til diasnummer 5"/>
          <p:cNvSpPr>
            <a:spLocks noGrp="1"/>
          </p:cNvSpPr>
          <p:nvPr userDrawn="1">
            <p:ph type="sldNum" sz="quarter" idx="15"/>
          </p:nvPr>
        </p:nvSpPr>
        <p:spPr>
          <a:xfrm>
            <a:off x="6553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Arial" charset="0"/>
                <a:ea typeface="ＭＳ Ｐゴシック" pitchFamily="-97" charset="-128"/>
              </a:defRPr>
            </a:lvl1pPr>
          </a:lstStyle>
          <a:p>
            <a:pPr defTabSz="342900" fontAlgn="base">
              <a:spcBef>
                <a:spcPct val="0"/>
              </a:spcBef>
              <a:spcAft>
                <a:spcPct val="0"/>
              </a:spcAft>
              <a:defRPr/>
            </a:pPr>
            <a:r>
              <a:rPr lang="da-DK" sz="1350" smtClean="0"/>
              <a:t>Your Logo</a:t>
            </a:r>
            <a:endParaRPr lang="da-DK" sz="1350"/>
          </a:p>
        </p:txBody>
      </p:sp>
    </p:spTree>
    <p:extLst>
      <p:ext uri="{BB962C8B-B14F-4D97-AF65-F5344CB8AC3E}">
        <p14:creationId xmlns:p14="http://schemas.microsoft.com/office/powerpoint/2010/main" val="19551361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Afsnitsoverskrift">
    <p:spTree>
      <p:nvGrpSpPr>
        <p:cNvPr id="1" name=""/>
        <p:cNvGrpSpPr/>
        <p:nvPr/>
      </p:nvGrpSpPr>
      <p:grpSpPr>
        <a:xfrm>
          <a:off x="0" y="0"/>
          <a:ext cx="0" cy="0"/>
          <a:chOff x="0" y="0"/>
          <a:chExt cx="0" cy="0"/>
        </a:xfrm>
      </p:grpSpPr>
      <p:grpSp>
        <p:nvGrpSpPr>
          <p:cNvPr id="5" name="Gruppe 13"/>
          <p:cNvGrpSpPr/>
          <p:nvPr userDrawn="1"/>
        </p:nvGrpSpPr>
        <p:grpSpPr>
          <a:xfrm>
            <a:off x="0" y="0"/>
            <a:ext cx="9144000" cy="1968500"/>
            <a:chOff x="0" y="0"/>
            <a:chExt cx="9144000" cy="1968500"/>
          </a:xfrm>
          <a:effectLst>
            <a:outerShdw blurRad="50800" dist="38100" dir="2700000" algn="tl" rotWithShape="0">
              <a:prstClr val="black">
                <a:alpha val="40000"/>
              </a:prstClr>
            </a:outerShdw>
          </a:effectLst>
        </p:grpSpPr>
        <p:sp>
          <p:nvSpPr>
            <p:cNvPr id="6" name="Rektangel 2"/>
            <p:cNvSpPr>
              <a:spLocks noChangeArrowheads="1"/>
            </p:cNvSpPr>
            <p:nvPr/>
          </p:nvSpPr>
          <p:spPr bwMode="auto">
            <a:xfrm>
              <a:off x="0" y="0"/>
              <a:ext cx="9144000" cy="1968500"/>
            </a:xfrm>
            <a:prstGeom prst="rect">
              <a:avLst/>
            </a:prstGeom>
            <a:gradFill flip="none" rotWithShape="1">
              <a:gsLst>
                <a:gs pos="89000">
                  <a:srgbClr val="C00000"/>
                </a:gs>
                <a:gs pos="20000">
                  <a:srgbClr val="F50736"/>
                </a:gs>
                <a:gs pos="11000">
                  <a:srgbClr val="F50736"/>
                </a:gs>
              </a:gsLst>
              <a:lin ang="1350000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257175" algn="ctr" defTabSz="342900" rtl="0" eaLnBrk="1" fontAlgn="base" latinLnBrk="0" hangingPunct="1">
                <a:lnSpc>
                  <a:spcPct val="100000"/>
                </a:lnSpc>
                <a:spcBef>
                  <a:spcPct val="0"/>
                </a:spcBef>
                <a:spcAft>
                  <a:spcPct val="0"/>
                </a:spcAft>
                <a:buClrTx/>
                <a:buSzTx/>
                <a:buFont typeface="+mj-lt"/>
                <a:buAutoNum type="arabicPeriod"/>
                <a:tabLst/>
                <a:defRPr/>
              </a:pPr>
              <a:endParaRPr kumimoji="0" lang="da-DK" sz="1350" b="0" i="0" u="none" strike="noStrike" kern="1200" cap="none" spc="0" normalizeH="0" baseline="0" noProof="1">
                <a:ln>
                  <a:noFill/>
                </a:ln>
                <a:solidFill>
                  <a:srgbClr val="FFFFFF"/>
                </a:solidFill>
                <a:effectLst/>
                <a:uLnTx/>
                <a:uFillTx/>
                <a:latin typeface="Arial" pitchFamily="34" charset="0"/>
                <a:ea typeface="+mn-ea"/>
                <a:cs typeface="+mn-cs"/>
              </a:endParaRPr>
            </a:p>
          </p:txBody>
        </p:sp>
        <p:sp>
          <p:nvSpPr>
            <p:cNvPr id="7" name="Rektangel 3"/>
            <p:cNvSpPr>
              <a:spLocks noChangeArrowheads="1"/>
            </p:cNvSpPr>
            <p:nvPr/>
          </p:nvSpPr>
          <p:spPr bwMode="auto">
            <a:xfrm>
              <a:off x="0" y="1661160"/>
              <a:ext cx="9144000" cy="304800"/>
            </a:xfrm>
            <a:prstGeom prst="rect">
              <a:avLst/>
            </a:prstGeom>
            <a:gradFill>
              <a:gsLst>
                <a:gs pos="0">
                  <a:schemeClr val="bg2">
                    <a:lumMod val="90000"/>
                  </a:schemeClr>
                </a:gs>
                <a:gs pos="100000">
                  <a:schemeClr val="accent1"/>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257175" algn="ctr" defTabSz="342900" rtl="0" eaLnBrk="1" fontAlgn="base" latinLnBrk="0" hangingPunct="1">
                <a:lnSpc>
                  <a:spcPct val="100000"/>
                </a:lnSpc>
                <a:spcBef>
                  <a:spcPct val="0"/>
                </a:spcBef>
                <a:spcAft>
                  <a:spcPct val="0"/>
                </a:spcAft>
                <a:buClrTx/>
                <a:buSzTx/>
                <a:buFont typeface="+mj-lt"/>
                <a:buAutoNum type="arabicPeriod"/>
                <a:tabLst/>
                <a:defRPr/>
              </a:pPr>
              <a:endParaRPr kumimoji="0" lang="da-DK" sz="1350" b="0" i="0" u="none" strike="noStrike" kern="1200" cap="none" spc="0" normalizeH="0" baseline="0" noProof="1">
                <a:ln>
                  <a:noFill/>
                </a:ln>
                <a:solidFill>
                  <a:srgbClr val="FFFFFF"/>
                </a:solidFill>
                <a:effectLst/>
                <a:uLnTx/>
                <a:uFillTx/>
                <a:latin typeface="Arial" pitchFamily="34" charset="0"/>
                <a:ea typeface="ＭＳ Ｐゴシック" pitchFamily="-97" charset="-128"/>
                <a:cs typeface="+mn-cs"/>
              </a:endParaRPr>
            </a:p>
          </p:txBody>
        </p:sp>
      </p:grpSp>
      <p:sp>
        <p:nvSpPr>
          <p:cNvPr id="8" name="Pladsholder til indhold 2"/>
          <p:cNvSpPr>
            <a:spLocks noGrp="1"/>
          </p:cNvSpPr>
          <p:nvPr>
            <p:ph idx="1"/>
          </p:nvPr>
        </p:nvSpPr>
        <p:spPr>
          <a:xfrm>
            <a:off x="457200" y="2552702"/>
            <a:ext cx="8229600" cy="3573463"/>
          </a:xfrm>
          <a:prstGeom prst="rect">
            <a:avLst/>
          </a:prstGeom>
        </p:spPr>
        <p:txBody>
          <a:bodyPr/>
          <a:lstStyle>
            <a:lvl1pPr>
              <a:defRPr>
                <a:solidFill>
                  <a:srgbClr val="000000"/>
                </a:solidFill>
                <a:latin typeface="Arial" pitchFamily="34" charset="0"/>
              </a:defRPr>
            </a:lvl1pPr>
            <a:lvl2pPr>
              <a:defRPr>
                <a:solidFill>
                  <a:srgbClr val="000000"/>
                </a:solidFill>
                <a:latin typeface="Arial" pitchFamily="34" charset="0"/>
              </a:defRPr>
            </a:lvl2pPr>
            <a:lvl3pPr>
              <a:defRPr>
                <a:solidFill>
                  <a:srgbClr val="000000"/>
                </a:solidFill>
                <a:latin typeface="Arial" pitchFamily="34" charset="0"/>
              </a:defRPr>
            </a:lvl3pPr>
            <a:lvl4pPr>
              <a:defRPr>
                <a:solidFill>
                  <a:srgbClr val="000000"/>
                </a:solidFill>
                <a:latin typeface="Arial" pitchFamily="34" charset="0"/>
              </a:defRPr>
            </a:lvl4pPr>
            <a:lvl5pPr>
              <a:defRPr>
                <a:solidFill>
                  <a:srgbClr val="000000"/>
                </a:solidFill>
                <a:latin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1" name="Titel 1"/>
          <p:cNvSpPr>
            <a:spLocks noGrp="1"/>
          </p:cNvSpPr>
          <p:nvPr>
            <p:ph type="title"/>
          </p:nvPr>
        </p:nvSpPr>
        <p:spPr>
          <a:xfrm>
            <a:off x="177801" y="515938"/>
            <a:ext cx="4584700" cy="563562"/>
          </a:xfrm>
          <a:prstGeom prst="rect">
            <a:avLst/>
          </a:prstGeom>
        </p:spPr>
        <p:txBody>
          <a:bodyPr/>
          <a:lstStyle>
            <a:lvl1pPr algn="l">
              <a:defRPr sz="2400">
                <a:latin typeface="Arial" pitchFamily="34" charset="0"/>
              </a:defRPr>
            </a:lvl1pPr>
          </a:lstStyle>
          <a:p>
            <a:r>
              <a:rPr lang="en-US" smtClean="0"/>
              <a:t>Click to edit Master title style</a:t>
            </a:r>
            <a:endParaRPr lang="da-DK" dirty="0"/>
          </a:p>
        </p:txBody>
      </p:sp>
      <p:sp>
        <p:nvSpPr>
          <p:cNvPr id="12" name="Pladsholder til tekst 2"/>
          <p:cNvSpPr>
            <a:spLocks noGrp="1"/>
          </p:cNvSpPr>
          <p:nvPr>
            <p:ph type="body" idx="13"/>
          </p:nvPr>
        </p:nvSpPr>
        <p:spPr>
          <a:xfrm>
            <a:off x="177801" y="1130301"/>
            <a:ext cx="6489700" cy="358774"/>
          </a:xfrm>
          <a:prstGeom prst="rect">
            <a:avLst/>
          </a:prstGeom>
        </p:spPr>
        <p:txBody>
          <a:bodyPr anchor="b"/>
          <a:lstStyle>
            <a:lvl1pPr marL="0" indent="0">
              <a:buNone/>
              <a:defRPr sz="1800" b="1">
                <a:latin typeface="Arial"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9" name="Pladsholder til dato 3"/>
          <p:cNvSpPr>
            <a:spLocks noGrp="1"/>
          </p:cNvSpPr>
          <p:nvPr>
            <p:ph type="dt" sz="half" idx="14"/>
          </p:nvPr>
        </p:nvSpPr>
        <p:spPr>
          <a:xfrm>
            <a:off x="457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Arial" charset="0"/>
                <a:ea typeface="ＭＳ Ｐゴシック" pitchFamily="-97" charset="-128"/>
              </a:defRPr>
            </a:lvl1pPr>
          </a:lstStyle>
          <a:p>
            <a:pPr defTabSz="342900" fontAlgn="base">
              <a:spcBef>
                <a:spcPct val="0"/>
              </a:spcBef>
              <a:spcAft>
                <a:spcPct val="0"/>
              </a:spcAft>
              <a:defRPr/>
            </a:pPr>
            <a:r>
              <a:rPr lang="da-DK" sz="1350" smtClean="0"/>
              <a:t>Your footnote</a:t>
            </a:r>
            <a:endParaRPr lang="da-DK" sz="1350"/>
          </a:p>
        </p:txBody>
      </p:sp>
      <p:sp>
        <p:nvSpPr>
          <p:cNvPr id="10" name="Pladsholder til diasnummer 5"/>
          <p:cNvSpPr>
            <a:spLocks noGrp="1"/>
          </p:cNvSpPr>
          <p:nvPr>
            <p:ph type="sldNum" sz="quarter" idx="15"/>
          </p:nvPr>
        </p:nvSpPr>
        <p:spPr>
          <a:xfrm>
            <a:off x="6553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Arial" charset="0"/>
                <a:ea typeface="ＭＳ Ｐゴシック" pitchFamily="-97" charset="-128"/>
              </a:defRPr>
            </a:lvl1pPr>
          </a:lstStyle>
          <a:p>
            <a:pPr defTabSz="342900" fontAlgn="base">
              <a:spcBef>
                <a:spcPct val="0"/>
              </a:spcBef>
              <a:spcAft>
                <a:spcPct val="0"/>
              </a:spcAft>
              <a:defRPr/>
            </a:pPr>
            <a:r>
              <a:rPr lang="da-DK" sz="1350" smtClean="0"/>
              <a:t>Your Logo</a:t>
            </a:r>
            <a:endParaRPr lang="da-DK" sz="1350"/>
          </a:p>
        </p:txBody>
      </p:sp>
    </p:spTree>
    <p:extLst>
      <p:ext uri="{BB962C8B-B14F-4D97-AF65-F5344CB8AC3E}">
        <p14:creationId xmlns:p14="http://schemas.microsoft.com/office/powerpoint/2010/main" val="34388738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atin typeface="Arial" pitchFamily="34" charset="0"/>
              </a:defRPr>
            </a:lvl1pPr>
          </a:lstStyle>
          <a:p>
            <a:r>
              <a:rPr lang="en-US" smtClean="0"/>
              <a:t>Click to edit Master title style</a:t>
            </a:r>
            <a:endParaRPr lang="da-DK" dirty="0"/>
          </a:p>
        </p:txBody>
      </p:sp>
      <p:sp>
        <p:nvSpPr>
          <p:cNvPr id="3" name="Pladsholder til indhold 2"/>
          <p:cNvSpPr>
            <a:spLocks noGrp="1"/>
          </p:cNvSpPr>
          <p:nvPr>
            <p:ph sz="half" idx="1"/>
          </p:nvPr>
        </p:nvSpPr>
        <p:spPr>
          <a:xfrm>
            <a:off x="457200" y="1600202"/>
            <a:ext cx="4038600" cy="4525963"/>
          </a:xfrm>
          <a:prstGeom prst="rect">
            <a:avLst/>
          </a:prstGeom>
        </p:spPr>
        <p:txBody>
          <a:bodyPr/>
          <a:lstStyle>
            <a:lvl1pPr>
              <a:defRPr sz="2100">
                <a:latin typeface="Arial" pitchFamily="34" charset="0"/>
              </a:defRPr>
            </a:lvl1pPr>
            <a:lvl2pPr>
              <a:defRPr sz="1800">
                <a:latin typeface="Arial" pitchFamily="34" charset="0"/>
              </a:defRPr>
            </a:lvl2pPr>
            <a:lvl3pPr>
              <a:defRPr sz="1500">
                <a:latin typeface="Arial" pitchFamily="34" charset="0"/>
              </a:defRPr>
            </a:lvl3pPr>
            <a:lvl4pPr>
              <a:defRPr sz="1350">
                <a:latin typeface="Arial" pitchFamily="34" charset="0"/>
              </a:defRPr>
            </a:lvl4pPr>
            <a:lvl5pPr>
              <a:defRPr sz="1350">
                <a:latin typeface="Arial" pitchFamily="34" charset="0"/>
              </a:defRPr>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4" name="Pladsholder til indhold 3"/>
          <p:cNvSpPr>
            <a:spLocks noGrp="1"/>
          </p:cNvSpPr>
          <p:nvPr>
            <p:ph sz="half" idx="2"/>
          </p:nvPr>
        </p:nvSpPr>
        <p:spPr>
          <a:xfrm>
            <a:off x="4648200" y="1600202"/>
            <a:ext cx="4038600" cy="4525963"/>
          </a:xfrm>
          <a:prstGeom prst="rect">
            <a:avLst/>
          </a:prstGeom>
        </p:spPr>
        <p:txBody>
          <a:bodyPr/>
          <a:lstStyle>
            <a:lvl1pPr>
              <a:defRPr sz="2100">
                <a:latin typeface="Arial" pitchFamily="34" charset="0"/>
              </a:defRPr>
            </a:lvl1pPr>
            <a:lvl2pPr>
              <a:defRPr sz="1800">
                <a:latin typeface="Arial" pitchFamily="34" charset="0"/>
              </a:defRPr>
            </a:lvl2pPr>
            <a:lvl3pPr>
              <a:defRPr sz="1500">
                <a:latin typeface="Arial" pitchFamily="34" charset="0"/>
              </a:defRPr>
            </a:lvl3pPr>
            <a:lvl4pPr>
              <a:defRPr sz="1350">
                <a:latin typeface="Arial" pitchFamily="34" charset="0"/>
              </a:defRPr>
            </a:lvl4pPr>
            <a:lvl5pPr>
              <a:defRPr sz="1350">
                <a:latin typeface="Arial" pitchFamily="34" charset="0"/>
              </a:defRPr>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3"/>
          <p:cNvSpPr>
            <a:spLocks noGrp="1"/>
          </p:cNvSpPr>
          <p:nvPr>
            <p:ph type="dt" sz="half" idx="10"/>
          </p:nvPr>
        </p:nvSpPr>
        <p:spPr>
          <a:xfrm>
            <a:off x="457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pPr defTabSz="342900" fontAlgn="base">
              <a:spcBef>
                <a:spcPct val="0"/>
              </a:spcBef>
              <a:spcAft>
                <a:spcPct val="0"/>
              </a:spcAft>
              <a:defRPr/>
            </a:pPr>
            <a:fld id="{9A2DBC02-530B-46AC-AE89-615B9CF6B656}" type="datetime1">
              <a:rPr lang="da-DK" sz="1350" smtClean="0">
                <a:solidFill>
                  <a:prstClr val="white"/>
                </a:solidFill>
              </a:rPr>
              <a:pPr defTabSz="342900" fontAlgn="base">
                <a:spcBef>
                  <a:spcPct val="0"/>
                </a:spcBef>
                <a:spcAft>
                  <a:spcPct val="0"/>
                </a:spcAft>
                <a:defRPr/>
              </a:pPr>
              <a:t>26-03-2019</a:t>
            </a:fld>
            <a:endParaRPr lang="da-DK" sz="1350">
              <a:solidFill>
                <a:prstClr val="white"/>
              </a:solidFill>
            </a:endParaRPr>
          </a:p>
        </p:txBody>
      </p:sp>
      <p:sp>
        <p:nvSpPr>
          <p:cNvPr id="6" name="Pladsholder til sidefod 4"/>
          <p:cNvSpPr>
            <a:spLocks noGrp="1"/>
          </p:cNvSpPr>
          <p:nvPr>
            <p:ph type="ftr" sz="quarter" idx="11"/>
          </p:nvPr>
        </p:nvSpPr>
        <p:spPr>
          <a:xfrm>
            <a:off x="3124200" y="6356352"/>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pPr defTabSz="342900" fontAlgn="base">
              <a:spcBef>
                <a:spcPct val="0"/>
              </a:spcBef>
              <a:spcAft>
                <a:spcPct val="0"/>
              </a:spcAft>
              <a:defRPr/>
            </a:pPr>
            <a:endParaRPr lang="da-DK" sz="1350">
              <a:solidFill>
                <a:prstClr val="white"/>
              </a:solidFill>
            </a:endParaRPr>
          </a:p>
        </p:txBody>
      </p:sp>
      <p:sp>
        <p:nvSpPr>
          <p:cNvPr id="7" name="Pladsholder til diasnummer 5"/>
          <p:cNvSpPr>
            <a:spLocks noGrp="1"/>
          </p:cNvSpPr>
          <p:nvPr>
            <p:ph type="sldNum" sz="quarter" idx="12"/>
          </p:nvPr>
        </p:nvSpPr>
        <p:spPr>
          <a:xfrm>
            <a:off x="6553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pPr defTabSz="342900" fontAlgn="base">
              <a:spcBef>
                <a:spcPct val="0"/>
              </a:spcBef>
              <a:spcAft>
                <a:spcPct val="0"/>
              </a:spcAft>
              <a:defRPr/>
            </a:pPr>
            <a:fld id="{AD578506-4270-40D2-9919-7162664C9714}" type="slidenum">
              <a:rPr lang="da-DK" sz="1350" smtClean="0">
                <a:solidFill>
                  <a:prstClr val="white"/>
                </a:solidFill>
              </a:rPr>
              <a:pPr defTabSz="342900" fontAlgn="base">
                <a:spcBef>
                  <a:spcPct val="0"/>
                </a:spcBef>
                <a:spcAft>
                  <a:spcPct val="0"/>
                </a:spcAft>
                <a:defRPr/>
              </a:pPr>
              <a:t>‹#›</a:t>
            </a:fld>
            <a:endParaRPr lang="da-DK" sz="1350">
              <a:solidFill>
                <a:prstClr val="white"/>
              </a:solidFill>
            </a:endParaRPr>
          </a:p>
        </p:txBody>
      </p:sp>
    </p:spTree>
    <p:extLst>
      <p:ext uri="{BB962C8B-B14F-4D97-AF65-F5344CB8AC3E}">
        <p14:creationId xmlns:p14="http://schemas.microsoft.com/office/powerpoint/2010/main" val="684199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Click to edit Master title style</a:t>
            </a:r>
            <a:endParaRPr lang="fr-FR"/>
          </a:p>
        </p:txBody>
      </p:sp>
      <p:sp>
        <p:nvSpPr>
          <p:cNvPr id="3" name="Espace réservé de la date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9B7926B-1B53-4D56-BAB9-36CAF2C47AA1}" type="datetimeFigureOut">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26/03/2019</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Espace réservé du pied de page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Espace réservé du numéro de diapositive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F4C349A-DFF4-4FAD-8AF2-20438ECD58EC}" type="slidenum">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775973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atin typeface="Arial" pitchFamily="34" charset="0"/>
              </a:defRPr>
            </a:lvl1pPr>
          </a:lstStyle>
          <a:p>
            <a:r>
              <a:rPr lang="en-US" smtClean="0"/>
              <a:t>Click to edit Master title style</a:t>
            </a:r>
            <a:endParaRPr lang="da-DK" dirty="0"/>
          </a:p>
        </p:txBody>
      </p:sp>
      <p:sp>
        <p:nvSpPr>
          <p:cNvPr id="3" name="Pladsholder til tekst 2"/>
          <p:cNvSpPr>
            <a:spLocks noGrp="1"/>
          </p:cNvSpPr>
          <p:nvPr>
            <p:ph type="body" idx="1"/>
          </p:nvPr>
        </p:nvSpPr>
        <p:spPr>
          <a:xfrm>
            <a:off x="457200" y="1535113"/>
            <a:ext cx="4040188" cy="639762"/>
          </a:xfrm>
          <a:prstGeom prst="rect">
            <a:avLst/>
          </a:prstGeom>
        </p:spPr>
        <p:txBody>
          <a:bodyPr anchor="b"/>
          <a:lstStyle>
            <a:lvl1pPr marL="0" indent="0">
              <a:buNone/>
              <a:defRPr sz="1800" b="1">
                <a:latin typeface="Arial"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Pladsholder til indhold 3"/>
          <p:cNvSpPr>
            <a:spLocks noGrp="1"/>
          </p:cNvSpPr>
          <p:nvPr>
            <p:ph sz="half" idx="2"/>
          </p:nvPr>
        </p:nvSpPr>
        <p:spPr>
          <a:xfrm>
            <a:off x="457200" y="2174875"/>
            <a:ext cx="4040188" cy="3951288"/>
          </a:xfrm>
          <a:prstGeom prst="rect">
            <a:avLst/>
          </a:prstGeom>
        </p:spPr>
        <p:txBody>
          <a:bodyPr/>
          <a:lstStyle>
            <a:lvl1pPr>
              <a:defRPr sz="1800">
                <a:latin typeface="Arial" pitchFamily="34" charset="0"/>
              </a:defRPr>
            </a:lvl1pPr>
            <a:lvl2pPr>
              <a:defRPr sz="1500">
                <a:latin typeface="Arial" pitchFamily="34" charset="0"/>
              </a:defRPr>
            </a:lvl2pPr>
            <a:lvl3pPr>
              <a:defRPr sz="1350">
                <a:latin typeface="Arial" pitchFamily="34" charset="0"/>
              </a:defRPr>
            </a:lvl3pPr>
            <a:lvl4pPr>
              <a:defRPr sz="1200">
                <a:latin typeface="Arial" pitchFamily="34" charset="0"/>
              </a:defRPr>
            </a:lvl4pPr>
            <a:lvl5pPr>
              <a:defRPr sz="1200">
                <a:latin typeface="Arial" pitchFamily="34" charset="0"/>
              </a:defRPr>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tekst 4"/>
          <p:cNvSpPr>
            <a:spLocks noGrp="1"/>
          </p:cNvSpPr>
          <p:nvPr>
            <p:ph type="body" sz="quarter" idx="3"/>
          </p:nvPr>
        </p:nvSpPr>
        <p:spPr>
          <a:xfrm>
            <a:off x="4645026" y="1535113"/>
            <a:ext cx="4041775" cy="639762"/>
          </a:xfrm>
          <a:prstGeom prst="rect">
            <a:avLst/>
          </a:prstGeom>
        </p:spPr>
        <p:txBody>
          <a:bodyPr anchor="b"/>
          <a:lstStyle>
            <a:lvl1pPr marL="0" indent="0">
              <a:buNone/>
              <a:defRPr sz="1800" b="1">
                <a:latin typeface="Arial"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Pladsholder til indhold 5"/>
          <p:cNvSpPr>
            <a:spLocks noGrp="1"/>
          </p:cNvSpPr>
          <p:nvPr>
            <p:ph sz="quarter" idx="4"/>
          </p:nvPr>
        </p:nvSpPr>
        <p:spPr>
          <a:xfrm>
            <a:off x="4645026" y="2174875"/>
            <a:ext cx="4041775" cy="3951288"/>
          </a:xfrm>
          <a:prstGeom prst="rect">
            <a:avLst/>
          </a:prstGeom>
        </p:spPr>
        <p:txBody>
          <a:bodyPr/>
          <a:lstStyle>
            <a:lvl1pPr>
              <a:defRPr sz="1800">
                <a:latin typeface="Arial" pitchFamily="34" charset="0"/>
              </a:defRPr>
            </a:lvl1pPr>
            <a:lvl2pPr>
              <a:defRPr sz="1500">
                <a:latin typeface="Arial" pitchFamily="34" charset="0"/>
              </a:defRPr>
            </a:lvl2pPr>
            <a:lvl3pPr>
              <a:defRPr sz="1350">
                <a:latin typeface="Arial" pitchFamily="34" charset="0"/>
              </a:defRPr>
            </a:lvl3pPr>
            <a:lvl4pPr>
              <a:defRPr sz="1200">
                <a:latin typeface="Arial" pitchFamily="34" charset="0"/>
              </a:defRPr>
            </a:lvl4pPr>
            <a:lvl5pPr>
              <a:defRPr sz="1200">
                <a:latin typeface="Arial" pitchFamily="34" charset="0"/>
              </a:defRPr>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7" name="Pladsholder til dato 3"/>
          <p:cNvSpPr>
            <a:spLocks noGrp="1"/>
          </p:cNvSpPr>
          <p:nvPr>
            <p:ph type="dt" sz="half" idx="10"/>
          </p:nvPr>
        </p:nvSpPr>
        <p:spPr>
          <a:xfrm>
            <a:off x="457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pPr defTabSz="342900" fontAlgn="base">
              <a:spcBef>
                <a:spcPct val="0"/>
              </a:spcBef>
              <a:spcAft>
                <a:spcPct val="0"/>
              </a:spcAft>
              <a:defRPr/>
            </a:pPr>
            <a:fld id="{354546AD-5DB5-4E0B-B847-60D836DCD182}" type="datetime1">
              <a:rPr lang="da-DK" sz="1350" smtClean="0">
                <a:solidFill>
                  <a:prstClr val="white"/>
                </a:solidFill>
              </a:rPr>
              <a:pPr defTabSz="342900" fontAlgn="base">
                <a:spcBef>
                  <a:spcPct val="0"/>
                </a:spcBef>
                <a:spcAft>
                  <a:spcPct val="0"/>
                </a:spcAft>
                <a:defRPr/>
              </a:pPr>
              <a:t>26-03-2019</a:t>
            </a:fld>
            <a:endParaRPr lang="da-DK" sz="1350">
              <a:solidFill>
                <a:prstClr val="white"/>
              </a:solidFill>
            </a:endParaRPr>
          </a:p>
        </p:txBody>
      </p:sp>
      <p:sp>
        <p:nvSpPr>
          <p:cNvPr id="8" name="Pladsholder til sidefod 4"/>
          <p:cNvSpPr>
            <a:spLocks noGrp="1"/>
          </p:cNvSpPr>
          <p:nvPr>
            <p:ph type="ftr" sz="quarter" idx="11"/>
          </p:nvPr>
        </p:nvSpPr>
        <p:spPr>
          <a:xfrm>
            <a:off x="3124200" y="6356352"/>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pPr defTabSz="342900" fontAlgn="base">
              <a:spcBef>
                <a:spcPct val="0"/>
              </a:spcBef>
              <a:spcAft>
                <a:spcPct val="0"/>
              </a:spcAft>
              <a:defRPr/>
            </a:pPr>
            <a:endParaRPr lang="da-DK" sz="1350">
              <a:solidFill>
                <a:prstClr val="white"/>
              </a:solidFill>
            </a:endParaRPr>
          </a:p>
        </p:txBody>
      </p:sp>
      <p:sp>
        <p:nvSpPr>
          <p:cNvPr id="9" name="Pladsholder til diasnummer 5"/>
          <p:cNvSpPr>
            <a:spLocks noGrp="1"/>
          </p:cNvSpPr>
          <p:nvPr>
            <p:ph type="sldNum" sz="quarter" idx="12"/>
          </p:nvPr>
        </p:nvSpPr>
        <p:spPr>
          <a:xfrm>
            <a:off x="6553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pPr defTabSz="342900" fontAlgn="base">
              <a:spcBef>
                <a:spcPct val="0"/>
              </a:spcBef>
              <a:spcAft>
                <a:spcPct val="0"/>
              </a:spcAft>
              <a:defRPr/>
            </a:pPr>
            <a:fld id="{EBEB7762-8C3D-49C9-8EF9-6CBDFC5BB098}" type="slidenum">
              <a:rPr lang="da-DK" sz="1350" smtClean="0">
                <a:solidFill>
                  <a:prstClr val="white"/>
                </a:solidFill>
              </a:rPr>
              <a:pPr defTabSz="342900" fontAlgn="base">
                <a:spcBef>
                  <a:spcPct val="0"/>
                </a:spcBef>
                <a:spcAft>
                  <a:spcPct val="0"/>
                </a:spcAft>
                <a:defRPr/>
              </a:pPr>
              <a:t>‹#›</a:t>
            </a:fld>
            <a:endParaRPr lang="da-DK" sz="1350">
              <a:solidFill>
                <a:prstClr val="white"/>
              </a:solidFill>
            </a:endParaRPr>
          </a:p>
        </p:txBody>
      </p:sp>
    </p:spTree>
    <p:extLst>
      <p:ext uri="{BB962C8B-B14F-4D97-AF65-F5344CB8AC3E}">
        <p14:creationId xmlns:p14="http://schemas.microsoft.com/office/powerpoint/2010/main" val="10227801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atin typeface="Arial" pitchFamily="34" charset="0"/>
              </a:defRPr>
            </a:lvl1pPr>
          </a:lstStyle>
          <a:p>
            <a:r>
              <a:rPr lang="en-US" smtClean="0"/>
              <a:t>Click to edit Master title style</a:t>
            </a:r>
            <a:endParaRPr lang="da-DK" dirty="0"/>
          </a:p>
        </p:txBody>
      </p:sp>
      <p:sp>
        <p:nvSpPr>
          <p:cNvPr id="3" name="Pladsholder til dato 3"/>
          <p:cNvSpPr>
            <a:spLocks noGrp="1"/>
          </p:cNvSpPr>
          <p:nvPr>
            <p:ph type="dt" sz="half" idx="10"/>
          </p:nvPr>
        </p:nvSpPr>
        <p:spPr>
          <a:xfrm>
            <a:off x="457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pPr defTabSz="342900" fontAlgn="base">
              <a:spcBef>
                <a:spcPct val="0"/>
              </a:spcBef>
              <a:spcAft>
                <a:spcPct val="0"/>
              </a:spcAft>
              <a:defRPr/>
            </a:pPr>
            <a:fld id="{73712080-0910-45AC-ABF4-AC33E5ECBB03}" type="datetime1">
              <a:rPr lang="da-DK" sz="1350" smtClean="0">
                <a:solidFill>
                  <a:prstClr val="white"/>
                </a:solidFill>
              </a:rPr>
              <a:pPr defTabSz="342900" fontAlgn="base">
                <a:spcBef>
                  <a:spcPct val="0"/>
                </a:spcBef>
                <a:spcAft>
                  <a:spcPct val="0"/>
                </a:spcAft>
                <a:defRPr/>
              </a:pPr>
              <a:t>26-03-2019</a:t>
            </a:fld>
            <a:endParaRPr lang="da-DK" sz="1350">
              <a:solidFill>
                <a:prstClr val="white"/>
              </a:solidFill>
            </a:endParaRPr>
          </a:p>
        </p:txBody>
      </p:sp>
      <p:sp>
        <p:nvSpPr>
          <p:cNvPr id="4" name="Pladsholder til sidefod 4"/>
          <p:cNvSpPr>
            <a:spLocks noGrp="1"/>
          </p:cNvSpPr>
          <p:nvPr>
            <p:ph type="ftr" sz="quarter" idx="11"/>
          </p:nvPr>
        </p:nvSpPr>
        <p:spPr>
          <a:xfrm>
            <a:off x="3124200" y="6356352"/>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pPr defTabSz="342900" fontAlgn="base">
              <a:spcBef>
                <a:spcPct val="0"/>
              </a:spcBef>
              <a:spcAft>
                <a:spcPct val="0"/>
              </a:spcAft>
              <a:defRPr/>
            </a:pPr>
            <a:endParaRPr lang="da-DK" sz="1350">
              <a:solidFill>
                <a:prstClr val="white"/>
              </a:solidFill>
            </a:endParaRPr>
          </a:p>
        </p:txBody>
      </p:sp>
      <p:sp>
        <p:nvSpPr>
          <p:cNvPr id="5" name="Pladsholder til diasnummer 5"/>
          <p:cNvSpPr>
            <a:spLocks noGrp="1"/>
          </p:cNvSpPr>
          <p:nvPr>
            <p:ph type="sldNum" sz="quarter" idx="12"/>
          </p:nvPr>
        </p:nvSpPr>
        <p:spPr>
          <a:xfrm>
            <a:off x="6553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pPr defTabSz="342900" fontAlgn="base">
              <a:spcBef>
                <a:spcPct val="0"/>
              </a:spcBef>
              <a:spcAft>
                <a:spcPct val="0"/>
              </a:spcAft>
              <a:defRPr/>
            </a:pPr>
            <a:fld id="{3567A2A1-D156-44EA-948C-F356C7AA8BD8}" type="slidenum">
              <a:rPr lang="da-DK" sz="1350" smtClean="0">
                <a:solidFill>
                  <a:prstClr val="white"/>
                </a:solidFill>
              </a:rPr>
              <a:pPr defTabSz="342900" fontAlgn="base">
                <a:spcBef>
                  <a:spcPct val="0"/>
                </a:spcBef>
                <a:spcAft>
                  <a:spcPct val="0"/>
                </a:spcAft>
                <a:defRPr/>
              </a:pPr>
              <a:t>‹#›</a:t>
            </a:fld>
            <a:endParaRPr lang="da-DK" sz="1350">
              <a:solidFill>
                <a:prstClr val="white"/>
              </a:solidFill>
            </a:endParaRPr>
          </a:p>
        </p:txBody>
      </p:sp>
    </p:spTree>
    <p:extLst>
      <p:ext uri="{BB962C8B-B14F-4D97-AF65-F5344CB8AC3E}">
        <p14:creationId xmlns:p14="http://schemas.microsoft.com/office/powerpoint/2010/main" val="14582881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3"/>
          <p:cNvSpPr>
            <a:spLocks noGrp="1"/>
          </p:cNvSpPr>
          <p:nvPr>
            <p:ph type="dt" sz="half" idx="10"/>
          </p:nvPr>
        </p:nvSpPr>
        <p:spPr>
          <a:xfrm>
            <a:off x="457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pPr defTabSz="342900" fontAlgn="base">
              <a:spcBef>
                <a:spcPct val="0"/>
              </a:spcBef>
              <a:spcAft>
                <a:spcPct val="0"/>
              </a:spcAft>
              <a:defRPr/>
            </a:pPr>
            <a:fld id="{254AC250-846A-48F8-BB14-372ADB45104B}" type="datetime1">
              <a:rPr lang="da-DK" sz="1350" smtClean="0">
                <a:solidFill>
                  <a:prstClr val="white"/>
                </a:solidFill>
              </a:rPr>
              <a:pPr defTabSz="342900" fontAlgn="base">
                <a:spcBef>
                  <a:spcPct val="0"/>
                </a:spcBef>
                <a:spcAft>
                  <a:spcPct val="0"/>
                </a:spcAft>
                <a:defRPr/>
              </a:pPr>
              <a:t>26-03-2019</a:t>
            </a:fld>
            <a:endParaRPr lang="da-DK" sz="1350">
              <a:solidFill>
                <a:prstClr val="white"/>
              </a:solidFill>
            </a:endParaRPr>
          </a:p>
        </p:txBody>
      </p:sp>
      <p:sp>
        <p:nvSpPr>
          <p:cNvPr id="3" name="Pladsholder til sidefod 4"/>
          <p:cNvSpPr>
            <a:spLocks noGrp="1"/>
          </p:cNvSpPr>
          <p:nvPr>
            <p:ph type="ftr" sz="quarter" idx="11"/>
          </p:nvPr>
        </p:nvSpPr>
        <p:spPr>
          <a:xfrm>
            <a:off x="3124200" y="6356352"/>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pPr defTabSz="342900" fontAlgn="base">
              <a:spcBef>
                <a:spcPct val="0"/>
              </a:spcBef>
              <a:spcAft>
                <a:spcPct val="0"/>
              </a:spcAft>
              <a:defRPr/>
            </a:pPr>
            <a:endParaRPr lang="da-DK" sz="1350">
              <a:solidFill>
                <a:prstClr val="white"/>
              </a:solidFill>
            </a:endParaRPr>
          </a:p>
        </p:txBody>
      </p:sp>
      <p:sp>
        <p:nvSpPr>
          <p:cNvPr id="4" name="Pladsholder til diasnummer 5"/>
          <p:cNvSpPr>
            <a:spLocks noGrp="1"/>
          </p:cNvSpPr>
          <p:nvPr>
            <p:ph type="sldNum" sz="quarter" idx="12"/>
          </p:nvPr>
        </p:nvSpPr>
        <p:spPr>
          <a:xfrm>
            <a:off x="6553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pPr defTabSz="342900" fontAlgn="base">
              <a:spcBef>
                <a:spcPct val="0"/>
              </a:spcBef>
              <a:spcAft>
                <a:spcPct val="0"/>
              </a:spcAft>
              <a:defRPr/>
            </a:pPr>
            <a:fld id="{3F6E50EA-49C8-4392-B46A-5A90A2FDA3B1}" type="slidenum">
              <a:rPr lang="da-DK" sz="1350" smtClean="0">
                <a:solidFill>
                  <a:prstClr val="white"/>
                </a:solidFill>
              </a:rPr>
              <a:pPr defTabSz="342900" fontAlgn="base">
                <a:spcBef>
                  <a:spcPct val="0"/>
                </a:spcBef>
                <a:spcAft>
                  <a:spcPct val="0"/>
                </a:spcAft>
                <a:defRPr/>
              </a:pPr>
              <a:t>‹#›</a:t>
            </a:fld>
            <a:endParaRPr lang="da-DK" sz="1350">
              <a:solidFill>
                <a:prstClr val="white"/>
              </a:solidFill>
            </a:endParaRPr>
          </a:p>
        </p:txBody>
      </p:sp>
    </p:spTree>
    <p:extLst>
      <p:ext uri="{BB962C8B-B14F-4D97-AF65-F5344CB8AC3E}">
        <p14:creationId xmlns:p14="http://schemas.microsoft.com/office/powerpoint/2010/main" val="19335318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1" y="273050"/>
            <a:ext cx="3008313" cy="1162050"/>
          </a:xfrm>
          <a:prstGeom prst="rect">
            <a:avLst/>
          </a:prstGeom>
        </p:spPr>
        <p:txBody>
          <a:bodyPr anchor="b"/>
          <a:lstStyle>
            <a:lvl1pPr algn="l">
              <a:defRPr sz="1500" b="1">
                <a:latin typeface="Arial" pitchFamily="34" charset="0"/>
              </a:defRPr>
            </a:lvl1pPr>
          </a:lstStyle>
          <a:p>
            <a:r>
              <a:rPr lang="en-US" smtClean="0"/>
              <a:t>Click to edit Master title style</a:t>
            </a:r>
            <a:endParaRPr lang="da-DK" dirty="0"/>
          </a:p>
        </p:txBody>
      </p:sp>
      <p:sp>
        <p:nvSpPr>
          <p:cNvPr id="3" name="Pladsholder til indhold 2"/>
          <p:cNvSpPr>
            <a:spLocks noGrp="1"/>
          </p:cNvSpPr>
          <p:nvPr>
            <p:ph idx="1"/>
          </p:nvPr>
        </p:nvSpPr>
        <p:spPr>
          <a:xfrm>
            <a:off x="3575050" y="273052"/>
            <a:ext cx="5111750" cy="5853113"/>
          </a:xfrm>
          <a:prstGeom prst="rect">
            <a:avLst/>
          </a:prstGeom>
        </p:spPr>
        <p:txBody>
          <a:bodyPr/>
          <a:lstStyle>
            <a:lvl1pPr>
              <a:defRPr sz="2400">
                <a:latin typeface="Arial" pitchFamily="34" charset="0"/>
              </a:defRPr>
            </a:lvl1pPr>
            <a:lvl2pPr>
              <a:defRPr sz="2100">
                <a:latin typeface="Arial" pitchFamily="34" charset="0"/>
              </a:defRPr>
            </a:lvl2pPr>
            <a:lvl3pPr>
              <a:defRPr sz="1800">
                <a:latin typeface="Arial" pitchFamily="34" charset="0"/>
              </a:defRPr>
            </a:lvl3pPr>
            <a:lvl4pPr>
              <a:defRPr sz="1500">
                <a:latin typeface="Arial" pitchFamily="34" charset="0"/>
              </a:defRPr>
            </a:lvl4pPr>
            <a:lvl5pPr>
              <a:defRPr sz="1500">
                <a:latin typeface="Arial" pitchFamily="34" charset="0"/>
              </a:defRPr>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4" name="Pladsholder til tekst 3"/>
          <p:cNvSpPr>
            <a:spLocks noGrp="1"/>
          </p:cNvSpPr>
          <p:nvPr>
            <p:ph type="body" sz="half" idx="2"/>
          </p:nvPr>
        </p:nvSpPr>
        <p:spPr>
          <a:xfrm>
            <a:off x="457201" y="1435102"/>
            <a:ext cx="3008313" cy="4691063"/>
          </a:xfrm>
          <a:prstGeom prst="rect">
            <a:avLst/>
          </a:prstGeom>
        </p:spPr>
        <p:txBody>
          <a:bodyPr/>
          <a:lstStyle>
            <a:lvl1pPr marL="0" indent="0">
              <a:buNone/>
              <a:defRPr sz="1050">
                <a:latin typeface="Arial"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Pladsholder til dato 3"/>
          <p:cNvSpPr>
            <a:spLocks noGrp="1"/>
          </p:cNvSpPr>
          <p:nvPr>
            <p:ph type="dt" sz="half" idx="10"/>
          </p:nvPr>
        </p:nvSpPr>
        <p:spPr>
          <a:xfrm>
            <a:off x="457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pPr defTabSz="342900" fontAlgn="base">
              <a:spcBef>
                <a:spcPct val="0"/>
              </a:spcBef>
              <a:spcAft>
                <a:spcPct val="0"/>
              </a:spcAft>
              <a:defRPr/>
            </a:pPr>
            <a:fld id="{76538522-622F-48E3-B2DB-B794625C7BFA}" type="datetime1">
              <a:rPr lang="da-DK" sz="1350" smtClean="0">
                <a:solidFill>
                  <a:prstClr val="white"/>
                </a:solidFill>
              </a:rPr>
              <a:pPr defTabSz="342900" fontAlgn="base">
                <a:spcBef>
                  <a:spcPct val="0"/>
                </a:spcBef>
                <a:spcAft>
                  <a:spcPct val="0"/>
                </a:spcAft>
                <a:defRPr/>
              </a:pPr>
              <a:t>26-03-2019</a:t>
            </a:fld>
            <a:endParaRPr lang="da-DK" sz="1350">
              <a:solidFill>
                <a:prstClr val="white"/>
              </a:solidFill>
            </a:endParaRPr>
          </a:p>
        </p:txBody>
      </p:sp>
      <p:sp>
        <p:nvSpPr>
          <p:cNvPr id="6" name="Pladsholder til sidefod 4"/>
          <p:cNvSpPr>
            <a:spLocks noGrp="1"/>
          </p:cNvSpPr>
          <p:nvPr>
            <p:ph type="ftr" sz="quarter" idx="11"/>
          </p:nvPr>
        </p:nvSpPr>
        <p:spPr>
          <a:xfrm>
            <a:off x="3124200" y="6356352"/>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pPr defTabSz="342900" fontAlgn="base">
              <a:spcBef>
                <a:spcPct val="0"/>
              </a:spcBef>
              <a:spcAft>
                <a:spcPct val="0"/>
              </a:spcAft>
              <a:defRPr/>
            </a:pPr>
            <a:endParaRPr lang="da-DK" sz="1350">
              <a:solidFill>
                <a:prstClr val="white"/>
              </a:solidFill>
            </a:endParaRPr>
          </a:p>
        </p:txBody>
      </p:sp>
      <p:sp>
        <p:nvSpPr>
          <p:cNvPr id="7" name="Pladsholder til diasnummer 5"/>
          <p:cNvSpPr>
            <a:spLocks noGrp="1"/>
          </p:cNvSpPr>
          <p:nvPr>
            <p:ph type="sldNum" sz="quarter" idx="12"/>
          </p:nvPr>
        </p:nvSpPr>
        <p:spPr>
          <a:xfrm>
            <a:off x="6553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pPr defTabSz="342900" fontAlgn="base">
              <a:spcBef>
                <a:spcPct val="0"/>
              </a:spcBef>
              <a:spcAft>
                <a:spcPct val="0"/>
              </a:spcAft>
              <a:defRPr/>
            </a:pPr>
            <a:fld id="{82FA1181-06C8-467E-8609-B5E3873FDB80}" type="slidenum">
              <a:rPr lang="da-DK" sz="1350" smtClean="0">
                <a:solidFill>
                  <a:prstClr val="white"/>
                </a:solidFill>
              </a:rPr>
              <a:pPr defTabSz="342900" fontAlgn="base">
                <a:spcBef>
                  <a:spcPct val="0"/>
                </a:spcBef>
                <a:spcAft>
                  <a:spcPct val="0"/>
                </a:spcAft>
                <a:defRPr/>
              </a:pPr>
              <a:t>‹#›</a:t>
            </a:fld>
            <a:endParaRPr lang="da-DK" sz="1350">
              <a:solidFill>
                <a:prstClr val="white"/>
              </a:solidFill>
            </a:endParaRPr>
          </a:p>
        </p:txBody>
      </p:sp>
    </p:spTree>
    <p:extLst>
      <p:ext uri="{BB962C8B-B14F-4D97-AF65-F5344CB8AC3E}">
        <p14:creationId xmlns:p14="http://schemas.microsoft.com/office/powerpoint/2010/main" val="10031727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1500" b="1">
                <a:latin typeface="Arial" pitchFamily="34" charset="0"/>
              </a:defRPr>
            </a:lvl1pPr>
          </a:lstStyle>
          <a:p>
            <a:r>
              <a:rPr lang="en-US" smtClean="0"/>
              <a:t>Click to edit Master title style</a:t>
            </a:r>
            <a:endParaRPr lang="da-DK" dirty="0"/>
          </a:p>
        </p:txBody>
      </p:sp>
      <p:sp>
        <p:nvSpPr>
          <p:cNvPr id="3" name="Pladsholder til billede 2"/>
          <p:cNvSpPr>
            <a:spLocks noGrp="1"/>
          </p:cNvSpPr>
          <p:nvPr>
            <p:ph type="pic" idx="1"/>
          </p:nvPr>
        </p:nvSpPr>
        <p:spPr>
          <a:xfrm>
            <a:off x="1792288" y="612775"/>
            <a:ext cx="5486400" cy="4114800"/>
          </a:xfrm>
          <a:prstGeom prst="rect">
            <a:avLst/>
          </a:prstGeom>
        </p:spPr>
        <p:txBody>
          <a:bodyPr rtlCol="0">
            <a:normAutofit/>
          </a:bodyPr>
          <a:lstStyle>
            <a:lvl1pPr marL="0" indent="0">
              <a:buNone/>
              <a:defRPr sz="2400">
                <a:latin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endParaRPr lang="da-DK" noProof="0" dirty="0"/>
          </a:p>
        </p:txBody>
      </p:sp>
      <p:sp>
        <p:nvSpPr>
          <p:cNvPr id="4" name="Pladsholder til tekst 3"/>
          <p:cNvSpPr>
            <a:spLocks noGrp="1"/>
          </p:cNvSpPr>
          <p:nvPr>
            <p:ph type="body" sz="half" idx="2"/>
          </p:nvPr>
        </p:nvSpPr>
        <p:spPr>
          <a:xfrm>
            <a:off x="1792288" y="5367338"/>
            <a:ext cx="5486400" cy="804862"/>
          </a:xfrm>
          <a:prstGeom prst="rect">
            <a:avLst/>
          </a:prstGeom>
        </p:spPr>
        <p:txBody>
          <a:bodyPr/>
          <a:lstStyle>
            <a:lvl1pPr marL="0" indent="0">
              <a:buNone/>
              <a:defRPr sz="1050">
                <a:latin typeface="Arial"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Pladsholder til dato 3"/>
          <p:cNvSpPr>
            <a:spLocks noGrp="1"/>
          </p:cNvSpPr>
          <p:nvPr>
            <p:ph type="dt" sz="half" idx="10"/>
          </p:nvPr>
        </p:nvSpPr>
        <p:spPr>
          <a:xfrm>
            <a:off x="457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pPr defTabSz="342900" fontAlgn="base">
              <a:spcBef>
                <a:spcPct val="0"/>
              </a:spcBef>
              <a:spcAft>
                <a:spcPct val="0"/>
              </a:spcAft>
              <a:defRPr/>
            </a:pPr>
            <a:fld id="{DD262304-7D56-4B39-A20D-152694EC6669}" type="datetime1">
              <a:rPr lang="da-DK" sz="1350" smtClean="0">
                <a:solidFill>
                  <a:prstClr val="white"/>
                </a:solidFill>
              </a:rPr>
              <a:pPr defTabSz="342900" fontAlgn="base">
                <a:spcBef>
                  <a:spcPct val="0"/>
                </a:spcBef>
                <a:spcAft>
                  <a:spcPct val="0"/>
                </a:spcAft>
                <a:defRPr/>
              </a:pPr>
              <a:t>26-03-2019</a:t>
            </a:fld>
            <a:endParaRPr lang="da-DK" sz="1350">
              <a:solidFill>
                <a:prstClr val="white"/>
              </a:solidFill>
            </a:endParaRPr>
          </a:p>
        </p:txBody>
      </p:sp>
      <p:sp>
        <p:nvSpPr>
          <p:cNvPr id="6" name="Pladsholder til sidefod 4"/>
          <p:cNvSpPr>
            <a:spLocks noGrp="1"/>
          </p:cNvSpPr>
          <p:nvPr>
            <p:ph type="ftr" sz="quarter" idx="11"/>
          </p:nvPr>
        </p:nvSpPr>
        <p:spPr>
          <a:xfrm>
            <a:off x="3124200" y="6356352"/>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pPr defTabSz="342900" fontAlgn="base">
              <a:spcBef>
                <a:spcPct val="0"/>
              </a:spcBef>
              <a:spcAft>
                <a:spcPct val="0"/>
              </a:spcAft>
              <a:defRPr/>
            </a:pPr>
            <a:endParaRPr lang="da-DK" sz="1350">
              <a:solidFill>
                <a:prstClr val="white"/>
              </a:solidFill>
            </a:endParaRPr>
          </a:p>
        </p:txBody>
      </p:sp>
      <p:sp>
        <p:nvSpPr>
          <p:cNvPr id="7" name="Pladsholder til diasnummer 5"/>
          <p:cNvSpPr>
            <a:spLocks noGrp="1"/>
          </p:cNvSpPr>
          <p:nvPr>
            <p:ph type="sldNum" sz="quarter" idx="12"/>
          </p:nvPr>
        </p:nvSpPr>
        <p:spPr>
          <a:xfrm>
            <a:off x="6553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pPr defTabSz="342900" fontAlgn="base">
              <a:spcBef>
                <a:spcPct val="0"/>
              </a:spcBef>
              <a:spcAft>
                <a:spcPct val="0"/>
              </a:spcAft>
              <a:defRPr/>
            </a:pPr>
            <a:fld id="{6CB64F55-B5E2-45D7-A695-BF8EFBEE953E}" type="slidenum">
              <a:rPr lang="da-DK" sz="1350" smtClean="0">
                <a:solidFill>
                  <a:prstClr val="white"/>
                </a:solidFill>
              </a:rPr>
              <a:pPr defTabSz="342900" fontAlgn="base">
                <a:spcBef>
                  <a:spcPct val="0"/>
                </a:spcBef>
                <a:spcAft>
                  <a:spcPct val="0"/>
                </a:spcAft>
                <a:defRPr/>
              </a:pPr>
              <a:t>‹#›</a:t>
            </a:fld>
            <a:endParaRPr lang="da-DK" sz="1350">
              <a:solidFill>
                <a:prstClr val="white"/>
              </a:solidFill>
            </a:endParaRPr>
          </a:p>
        </p:txBody>
      </p:sp>
    </p:spTree>
    <p:extLst>
      <p:ext uri="{BB962C8B-B14F-4D97-AF65-F5344CB8AC3E}">
        <p14:creationId xmlns:p14="http://schemas.microsoft.com/office/powerpoint/2010/main" val="1954875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atin typeface="Arial" pitchFamily="34" charset="0"/>
              </a:defRPr>
            </a:lvl1pPr>
          </a:lstStyle>
          <a:p>
            <a:r>
              <a:rPr lang="en-US" smtClean="0"/>
              <a:t>Click to edit Master title style</a:t>
            </a:r>
            <a:endParaRPr lang="da-DK" dirty="0"/>
          </a:p>
        </p:txBody>
      </p:sp>
      <p:sp>
        <p:nvSpPr>
          <p:cNvPr id="3" name="Pladsholder til lodret titel 2"/>
          <p:cNvSpPr>
            <a:spLocks noGrp="1"/>
          </p:cNvSpPr>
          <p:nvPr>
            <p:ph type="body" orient="vert" idx="1"/>
          </p:nvPr>
        </p:nvSpPr>
        <p:spPr>
          <a:xfrm>
            <a:off x="457200" y="1600202"/>
            <a:ext cx="8229600" cy="4525963"/>
          </a:xfrm>
          <a:prstGeom prst="rect">
            <a:avLst/>
          </a:prstGeom>
        </p:spPr>
        <p:txBody>
          <a:bodyPr vert="eaVert"/>
          <a:lstStyle>
            <a:lvl1pPr>
              <a:defRPr>
                <a:latin typeface="Arial" pitchFamily="34" charset="0"/>
              </a:defRPr>
            </a:lvl1pPr>
            <a:lvl2pPr>
              <a:defRPr>
                <a:latin typeface="Arial" pitchFamily="34" charset="0"/>
              </a:defRPr>
            </a:lvl2pPr>
            <a:lvl3pPr>
              <a:defRPr>
                <a:latin typeface="Arial" pitchFamily="34" charset="0"/>
              </a:defRPr>
            </a:lvl3pPr>
            <a:lvl4pPr>
              <a:defRPr>
                <a:latin typeface="Arial" pitchFamily="34" charset="0"/>
              </a:defRPr>
            </a:lvl4pPr>
            <a:lvl5pPr>
              <a:defRPr>
                <a:latin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4" name="Pladsholder til dato 3"/>
          <p:cNvSpPr>
            <a:spLocks noGrp="1"/>
          </p:cNvSpPr>
          <p:nvPr>
            <p:ph type="dt" sz="half" idx="10"/>
          </p:nvPr>
        </p:nvSpPr>
        <p:spPr>
          <a:xfrm>
            <a:off x="457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pPr defTabSz="342900" fontAlgn="base">
              <a:spcBef>
                <a:spcPct val="0"/>
              </a:spcBef>
              <a:spcAft>
                <a:spcPct val="0"/>
              </a:spcAft>
              <a:defRPr/>
            </a:pPr>
            <a:fld id="{66C8125A-09C3-4DBC-8A5C-29402D5D47E0}" type="datetime1">
              <a:rPr lang="da-DK" sz="1350" smtClean="0">
                <a:solidFill>
                  <a:prstClr val="white"/>
                </a:solidFill>
              </a:rPr>
              <a:pPr defTabSz="342900" fontAlgn="base">
                <a:spcBef>
                  <a:spcPct val="0"/>
                </a:spcBef>
                <a:spcAft>
                  <a:spcPct val="0"/>
                </a:spcAft>
                <a:defRPr/>
              </a:pPr>
              <a:t>26-03-2019</a:t>
            </a:fld>
            <a:endParaRPr lang="da-DK" sz="1350">
              <a:solidFill>
                <a:prstClr val="white"/>
              </a:solidFill>
            </a:endParaRPr>
          </a:p>
        </p:txBody>
      </p:sp>
      <p:sp>
        <p:nvSpPr>
          <p:cNvPr id="5" name="Pladsholder til sidefod 4"/>
          <p:cNvSpPr>
            <a:spLocks noGrp="1"/>
          </p:cNvSpPr>
          <p:nvPr>
            <p:ph type="ftr" sz="quarter" idx="11"/>
          </p:nvPr>
        </p:nvSpPr>
        <p:spPr>
          <a:xfrm>
            <a:off x="3124200" y="6356352"/>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pPr defTabSz="342900" fontAlgn="base">
              <a:spcBef>
                <a:spcPct val="0"/>
              </a:spcBef>
              <a:spcAft>
                <a:spcPct val="0"/>
              </a:spcAft>
              <a:defRPr/>
            </a:pPr>
            <a:endParaRPr lang="da-DK" sz="1350">
              <a:solidFill>
                <a:prstClr val="white"/>
              </a:solidFill>
            </a:endParaRPr>
          </a:p>
        </p:txBody>
      </p:sp>
      <p:sp>
        <p:nvSpPr>
          <p:cNvPr id="6" name="Pladsholder til diasnummer 5"/>
          <p:cNvSpPr>
            <a:spLocks noGrp="1"/>
          </p:cNvSpPr>
          <p:nvPr>
            <p:ph type="sldNum" sz="quarter" idx="12"/>
          </p:nvPr>
        </p:nvSpPr>
        <p:spPr>
          <a:xfrm>
            <a:off x="6553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pPr defTabSz="342900" fontAlgn="base">
              <a:spcBef>
                <a:spcPct val="0"/>
              </a:spcBef>
              <a:spcAft>
                <a:spcPct val="0"/>
              </a:spcAft>
              <a:defRPr/>
            </a:pPr>
            <a:fld id="{AC3A940E-EAB0-4807-93BE-D2325BCD85E8}" type="slidenum">
              <a:rPr lang="da-DK" sz="1350" smtClean="0">
                <a:solidFill>
                  <a:prstClr val="white"/>
                </a:solidFill>
              </a:rPr>
              <a:pPr defTabSz="342900" fontAlgn="base">
                <a:spcBef>
                  <a:spcPct val="0"/>
                </a:spcBef>
                <a:spcAft>
                  <a:spcPct val="0"/>
                </a:spcAft>
                <a:defRPr/>
              </a:pPr>
              <a:t>‹#›</a:t>
            </a:fld>
            <a:endParaRPr lang="da-DK" sz="1350">
              <a:solidFill>
                <a:prstClr val="white"/>
              </a:solidFill>
            </a:endParaRPr>
          </a:p>
        </p:txBody>
      </p:sp>
    </p:spTree>
    <p:extLst>
      <p:ext uri="{BB962C8B-B14F-4D97-AF65-F5344CB8AC3E}">
        <p14:creationId xmlns:p14="http://schemas.microsoft.com/office/powerpoint/2010/main" val="16719889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40"/>
            <a:ext cx="2057400" cy="5851525"/>
          </a:xfrm>
          <a:prstGeom prst="rect">
            <a:avLst/>
          </a:prstGeom>
        </p:spPr>
        <p:txBody>
          <a:bodyPr vert="eaVert"/>
          <a:lstStyle>
            <a:lvl1pPr>
              <a:defRPr>
                <a:latin typeface="Arial" pitchFamily="34" charset="0"/>
              </a:defRPr>
            </a:lvl1pPr>
          </a:lstStyle>
          <a:p>
            <a:r>
              <a:rPr lang="en-US" smtClean="0"/>
              <a:t>Click to edit Master title style</a:t>
            </a:r>
            <a:endParaRPr lang="da-DK" dirty="0"/>
          </a:p>
        </p:txBody>
      </p:sp>
      <p:sp>
        <p:nvSpPr>
          <p:cNvPr id="3" name="Pladsholder til lodret titel 2"/>
          <p:cNvSpPr>
            <a:spLocks noGrp="1"/>
          </p:cNvSpPr>
          <p:nvPr>
            <p:ph type="body" orient="vert" idx="1"/>
          </p:nvPr>
        </p:nvSpPr>
        <p:spPr>
          <a:xfrm>
            <a:off x="457200" y="274640"/>
            <a:ext cx="6019800" cy="5851525"/>
          </a:xfrm>
          <a:prstGeom prst="rect">
            <a:avLst/>
          </a:prstGeom>
        </p:spPr>
        <p:txBody>
          <a:bodyPr vert="eaVert"/>
          <a:lstStyle>
            <a:lvl1pPr>
              <a:defRPr>
                <a:latin typeface="Arial" pitchFamily="34" charset="0"/>
              </a:defRPr>
            </a:lvl1pPr>
            <a:lvl2pPr>
              <a:defRPr>
                <a:latin typeface="Arial" pitchFamily="34" charset="0"/>
              </a:defRPr>
            </a:lvl2pPr>
            <a:lvl3pPr>
              <a:defRPr>
                <a:latin typeface="Arial" pitchFamily="34" charset="0"/>
              </a:defRPr>
            </a:lvl3pPr>
            <a:lvl4pPr>
              <a:defRPr>
                <a:latin typeface="Arial" pitchFamily="34" charset="0"/>
              </a:defRPr>
            </a:lvl4pPr>
            <a:lvl5pPr>
              <a:defRPr>
                <a:latin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4" name="Pladsholder til dato 3"/>
          <p:cNvSpPr>
            <a:spLocks noGrp="1"/>
          </p:cNvSpPr>
          <p:nvPr>
            <p:ph type="dt" sz="half" idx="10"/>
          </p:nvPr>
        </p:nvSpPr>
        <p:spPr>
          <a:xfrm>
            <a:off x="457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pPr defTabSz="342900" fontAlgn="base">
              <a:spcBef>
                <a:spcPct val="0"/>
              </a:spcBef>
              <a:spcAft>
                <a:spcPct val="0"/>
              </a:spcAft>
              <a:defRPr/>
            </a:pPr>
            <a:fld id="{4BF76721-D0C0-403B-AFD9-459364324B9D}" type="datetime1">
              <a:rPr lang="da-DK" sz="1350" smtClean="0">
                <a:solidFill>
                  <a:prstClr val="white"/>
                </a:solidFill>
              </a:rPr>
              <a:pPr defTabSz="342900" fontAlgn="base">
                <a:spcBef>
                  <a:spcPct val="0"/>
                </a:spcBef>
                <a:spcAft>
                  <a:spcPct val="0"/>
                </a:spcAft>
                <a:defRPr/>
              </a:pPr>
              <a:t>26-03-2019</a:t>
            </a:fld>
            <a:endParaRPr lang="da-DK" sz="1350">
              <a:solidFill>
                <a:prstClr val="white"/>
              </a:solidFill>
            </a:endParaRPr>
          </a:p>
        </p:txBody>
      </p:sp>
      <p:sp>
        <p:nvSpPr>
          <p:cNvPr id="5" name="Pladsholder til sidefod 4"/>
          <p:cNvSpPr>
            <a:spLocks noGrp="1"/>
          </p:cNvSpPr>
          <p:nvPr>
            <p:ph type="ftr" sz="quarter" idx="11"/>
          </p:nvPr>
        </p:nvSpPr>
        <p:spPr>
          <a:xfrm>
            <a:off x="3124200" y="6356352"/>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pPr defTabSz="342900" fontAlgn="base">
              <a:spcBef>
                <a:spcPct val="0"/>
              </a:spcBef>
              <a:spcAft>
                <a:spcPct val="0"/>
              </a:spcAft>
              <a:defRPr/>
            </a:pPr>
            <a:endParaRPr lang="da-DK" sz="1350">
              <a:solidFill>
                <a:prstClr val="white"/>
              </a:solidFill>
            </a:endParaRPr>
          </a:p>
        </p:txBody>
      </p:sp>
      <p:sp>
        <p:nvSpPr>
          <p:cNvPr id="6" name="Pladsholder til diasnummer 5"/>
          <p:cNvSpPr>
            <a:spLocks noGrp="1"/>
          </p:cNvSpPr>
          <p:nvPr>
            <p:ph type="sldNum" sz="quarter" idx="12"/>
          </p:nvPr>
        </p:nvSpPr>
        <p:spPr>
          <a:xfrm>
            <a:off x="6553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pPr defTabSz="342900" fontAlgn="base">
              <a:spcBef>
                <a:spcPct val="0"/>
              </a:spcBef>
              <a:spcAft>
                <a:spcPct val="0"/>
              </a:spcAft>
              <a:defRPr/>
            </a:pPr>
            <a:fld id="{1E093995-4E24-4618-BC82-CE44AFD9B4B7}" type="slidenum">
              <a:rPr lang="da-DK" sz="1350" smtClean="0">
                <a:solidFill>
                  <a:prstClr val="white"/>
                </a:solidFill>
              </a:rPr>
              <a:pPr defTabSz="342900" fontAlgn="base">
                <a:spcBef>
                  <a:spcPct val="0"/>
                </a:spcBef>
                <a:spcAft>
                  <a:spcPct val="0"/>
                </a:spcAft>
                <a:defRPr/>
              </a:pPr>
              <a:t>‹#›</a:t>
            </a:fld>
            <a:endParaRPr lang="da-DK" sz="1350">
              <a:solidFill>
                <a:prstClr val="white"/>
              </a:solidFill>
            </a:endParaRPr>
          </a:p>
        </p:txBody>
      </p:sp>
    </p:spTree>
    <p:extLst>
      <p:ext uri="{BB962C8B-B14F-4D97-AF65-F5344CB8AC3E}">
        <p14:creationId xmlns:p14="http://schemas.microsoft.com/office/powerpoint/2010/main" val="37662044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fa-I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2263590-1BE1-41BE-8C4E-1CD9C7580DC6}"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659784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2813306-3835-4459-BF5D-C75DD84E2C2F}"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631482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fa-I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449214F-B128-443F-98B3-6BD3F271E36E}"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89867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F5E8919-8A58-48D9-8A11-35D82463888E}" type="datetimeFigureOut">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26/03/2019</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Espace réservé du pied de page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Espace réservé du numéro de diapositive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96C7533-9CB3-4A9C-B922-C0ABFFCC599F}" type="slidenum">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199263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99E40AC-D4AD-4CFF-8084-EB55FFB05EF5}"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5731454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fa-I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Footer Placeholder 7"/>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Slide Number Placeholder 8"/>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E639DAA-1321-4AFA-92FE-ACB18A04A7EE}"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483543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Footer Placeholder 3"/>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Slide Number Placeholder 4"/>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BF990F9-F454-43A3-8230-E97140DC0361}"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785004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Footer Placeholder 2"/>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FB05CDD-B5AC-4B4A-8FE6-CE9AD01C45CF}"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6378312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fa-I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3B2B866-9AA2-4890-9372-224757B2F914}"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990521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fa-I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2A77632-73C2-4D84-9A4B-E37BC1DDBFD4}"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461044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A5F7EC3-E2A2-4C4F-AC1E-1643B1367157}"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278693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BAAD73C-87EE-480E-8634-FF867E294068}"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7677740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fa-I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41AD476-C70D-470B-A3B6-2D5225E8AE04}"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3059735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4AFE190-A45F-4D4D-AB08-20BE297FD2A9}"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60597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Espace réservé de la date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4AB2C19-D7FB-4D38-9BD4-A9C4981E32F1}" type="datetimeFigureOut">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26/03/2019</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Espace réservé du pied de page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Espace réservé du numéro de diapositive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027AC0E-B8A8-45AD-8AA4-89112E5225F7}" type="slidenum">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6043364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fa-I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01327E8-509C-4752-B9A1-3FD683B75A4D}"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206752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F0CC4BF-8931-4414-9361-D1CC51B5C114}"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379573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fa-I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Footer Placeholder 7"/>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Slide Number Placeholder 8"/>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DE654A0-29C5-4748-9324-A8EA259ECDD4}"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593447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Footer Placeholder 3"/>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Slide Number Placeholder 4"/>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4A751F8-4E2B-402E-98AE-7D39EDD61560}"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6289650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Footer Placeholder 2"/>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313A334-5D77-4655-A0D1-DB67259F91DB}"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0547080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fa-I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ABF5B1D-42A1-47FA-A02E-F33CC4A8F5E6}"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1114371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fa-I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69C877B-C47D-42A3-96B0-071C55907D42}"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1862019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27F4D60-9214-4F0B-B84F-68279D360953}"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826565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35F0DD4-25BF-48C5-AF9B-5CAE06AEB7EA}"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6923970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fa-I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FF79A48-9351-4F9B-9EF1-33D1FAF3F8FA}"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84642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Espace réservé de la date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5ADCA97-986D-4190-93DB-541885BFCB74}" type="datetimeFigureOut">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26/03/2019</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Espace réservé du pied de page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Espace réservé du numéro de diapositive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85E8B50-E541-4AB4-8526-CDA6D300951E}" type="slidenum">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0998083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722F8DA-8DE3-4A13-8A96-A8625C389D8D}"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2773621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fa-I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EE7A8B9-B32F-422A-AB07-A07FDB3D934D}"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9721146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16B4CDF-9C77-47C2-9828-3A254201D38D}"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7012718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fa-I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Footer Placeholder 7"/>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Slide Number Placeholder 8"/>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FCD0E79-65E3-47FB-9D5A-635B396A8F81}"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8423799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Footer Placeholder 3"/>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Slide Number Placeholder 4"/>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F90FF8D-1CE9-4C10-8A2D-EE6E337D3D81}"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4995706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Footer Placeholder 2"/>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C658ECC-BF52-4576-9EBC-B2F92FD63FF5}"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3951883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fa-I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4F75A26-9E8E-4024-A3D6-C0FBEF393774}"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4587739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fa-I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344A7C6-4EBC-4D80-8B30-BFA9EA1D1C1D}"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8767763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6F5917A-A3BB-46A6-8B8C-699350DB03E1}"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8437129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BC30495-0FA1-49C0-8103-756E2B08C964}"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885853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9.jp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theme" Target="../theme/theme13.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image" Target="../media/image11.jp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theme" Target="../theme/theme14.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image" Target="../media/image12.jp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theme" Target="../theme/theme15.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14" Type="http://schemas.openxmlformats.org/officeDocument/2006/relationships/image" Target="../media/image12.jp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theme" Target="../theme/theme1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 Id="rId14" Type="http://schemas.openxmlformats.org/officeDocument/2006/relationships/image" Target="../media/image13.jp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theme" Target="../theme/theme17.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5" Type="http://schemas.openxmlformats.org/officeDocument/2006/relationships/image" Target="../media/image15.png"/><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image" Target="../media/image14.jp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theme" Target="../theme/theme18.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slideLayout" Target="../slideLayouts/slideLayout204.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 Id="rId14" Type="http://schemas.openxmlformats.org/officeDocument/2006/relationships/image" Target="../media/image19.jp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tags" Target="../tags/tag1.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19.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5" Type="http://schemas.openxmlformats.org/officeDocument/2006/relationships/image" Target="../media/image20.jpeg"/><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3.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theme" Target="../theme/theme20.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4.xml"/><Relationship Id="rId13" Type="http://schemas.openxmlformats.org/officeDocument/2006/relationships/theme" Target="../theme/theme21.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slideLayout" Target="../slideLayouts/slideLayout238.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 Id="rId14" Type="http://schemas.openxmlformats.org/officeDocument/2006/relationships/image" Target="../media/image25.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6.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theme" Target="../theme/theme22.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7.xml"/><Relationship Id="rId13" Type="http://schemas.openxmlformats.org/officeDocument/2006/relationships/theme" Target="../theme/theme23.xml"/><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slideLayout" Target="../slideLayouts/slideLayout261.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 Id="rId14" Type="http://schemas.openxmlformats.org/officeDocument/2006/relationships/image" Target="../media/image28.jpe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9.xml"/><Relationship Id="rId13" Type="http://schemas.openxmlformats.org/officeDocument/2006/relationships/slideLayout" Target="../slideLayouts/slideLayout274.xml"/><Relationship Id="rId18" Type="http://schemas.openxmlformats.org/officeDocument/2006/relationships/theme" Target="../theme/theme24.xml"/><Relationship Id="rId3" Type="http://schemas.openxmlformats.org/officeDocument/2006/relationships/slideLayout" Target="../slideLayouts/slideLayout264.xml"/><Relationship Id="rId7" Type="http://schemas.openxmlformats.org/officeDocument/2006/relationships/slideLayout" Target="../slideLayouts/slideLayout268.xml"/><Relationship Id="rId12" Type="http://schemas.openxmlformats.org/officeDocument/2006/relationships/slideLayout" Target="../slideLayouts/slideLayout273.xml"/><Relationship Id="rId17" Type="http://schemas.openxmlformats.org/officeDocument/2006/relationships/slideLayout" Target="../slideLayouts/slideLayout278.xml"/><Relationship Id="rId2" Type="http://schemas.openxmlformats.org/officeDocument/2006/relationships/slideLayout" Target="../slideLayouts/slideLayout263.xml"/><Relationship Id="rId16" Type="http://schemas.openxmlformats.org/officeDocument/2006/relationships/slideLayout" Target="../slideLayouts/slideLayout277.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5" Type="http://schemas.openxmlformats.org/officeDocument/2006/relationships/slideLayout" Target="../slideLayouts/slideLayout266.xml"/><Relationship Id="rId15" Type="http://schemas.openxmlformats.org/officeDocument/2006/relationships/slideLayout" Target="../slideLayouts/slideLayout276.xml"/><Relationship Id="rId10" Type="http://schemas.openxmlformats.org/officeDocument/2006/relationships/slideLayout" Target="../slideLayouts/slideLayout271.xml"/><Relationship Id="rId19" Type="http://schemas.openxmlformats.org/officeDocument/2006/relationships/image" Target="../media/image34.jpg"/><Relationship Id="rId4" Type="http://schemas.openxmlformats.org/officeDocument/2006/relationships/slideLayout" Target="../slideLayouts/slideLayout265.xml"/><Relationship Id="rId9" Type="http://schemas.openxmlformats.org/officeDocument/2006/relationships/slideLayout" Target="../slideLayouts/slideLayout270.xml"/><Relationship Id="rId14" Type="http://schemas.openxmlformats.org/officeDocument/2006/relationships/slideLayout" Target="../slideLayouts/slideLayout27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6.xml"/><Relationship Id="rId13" Type="http://schemas.openxmlformats.org/officeDocument/2006/relationships/image" Target="../media/image35.jpeg"/><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theme" Target="../theme/theme25.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7.xml"/><Relationship Id="rId13" Type="http://schemas.openxmlformats.org/officeDocument/2006/relationships/image" Target="../media/image36.jpeg"/><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theme" Target="../theme/theme26.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8.xml"/><Relationship Id="rId13" Type="http://schemas.openxmlformats.org/officeDocument/2006/relationships/image" Target="../media/image38.jpeg"/><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theme" Target="../theme/theme27.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9.xml"/><Relationship Id="rId13" Type="http://schemas.openxmlformats.org/officeDocument/2006/relationships/image" Target="../media/image39.jpeg"/><Relationship Id="rId3" Type="http://schemas.openxmlformats.org/officeDocument/2006/relationships/slideLayout" Target="../slideLayouts/slideLayout314.xml"/><Relationship Id="rId7" Type="http://schemas.openxmlformats.org/officeDocument/2006/relationships/slideLayout" Target="../slideLayouts/slideLayout318.xml"/><Relationship Id="rId12" Type="http://schemas.openxmlformats.org/officeDocument/2006/relationships/theme" Target="../theme/theme28.xml"/><Relationship Id="rId2" Type="http://schemas.openxmlformats.org/officeDocument/2006/relationships/slideLayout" Target="../slideLayouts/slideLayout313.xml"/><Relationship Id="rId1" Type="http://schemas.openxmlformats.org/officeDocument/2006/relationships/slideLayout" Target="../slideLayouts/slideLayout312.xml"/><Relationship Id="rId6" Type="http://schemas.openxmlformats.org/officeDocument/2006/relationships/slideLayout" Target="../slideLayouts/slideLayout317.xml"/><Relationship Id="rId11" Type="http://schemas.openxmlformats.org/officeDocument/2006/relationships/slideLayout" Target="../slideLayouts/slideLayout322.xml"/><Relationship Id="rId5" Type="http://schemas.openxmlformats.org/officeDocument/2006/relationships/slideLayout" Target="../slideLayouts/slideLayout316.xml"/><Relationship Id="rId10" Type="http://schemas.openxmlformats.org/officeDocument/2006/relationships/slideLayout" Target="../slideLayouts/slideLayout321.xml"/><Relationship Id="rId4" Type="http://schemas.openxmlformats.org/officeDocument/2006/relationships/slideLayout" Target="../slideLayouts/slideLayout315.xml"/><Relationship Id="rId9" Type="http://schemas.openxmlformats.org/officeDocument/2006/relationships/slideLayout" Target="../slideLayouts/slideLayout320.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30.xml"/><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29.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41.xml"/><Relationship Id="rId13" Type="http://schemas.openxmlformats.org/officeDocument/2006/relationships/image" Target="../media/image40.jpeg"/><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0.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image" Target="../media/image41.jpeg"/><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1.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63.xml"/><Relationship Id="rId13" Type="http://schemas.openxmlformats.org/officeDocument/2006/relationships/theme" Target="../theme/theme32.xml"/><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slideLayout" Target="../slideLayouts/slideLayout367.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 Id="rId14" Type="http://schemas.openxmlformats.org/officeDocument/2006/relationships/image" Target="../media/image42.jpeg"/></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75.xml"/><Relationship Id="rId13" Type="http://schemas.openxmlformats.org/officeDocument/2006/relationships/image" Target="../media/image43.jpeg"/><Relationship Id="rId3" Type="http://schemas.openxmlformats.org/officeDocument/2006/relationships/slideLayout" Target="../slideLayouts/slideLayout370.xml"/><Relationship Id="rId7" Type="http://schemas.openxmlformats.org/officeDocument/2006/relationships/slideLayout" Target="../slideLayouts/slideLayout374.xml"/><Relationship Id="rId12" Type="http://schemas.openxmlformats.org/officeDocument/2006/relationships/theme" Target="../theme/theme33.xml"/><Relationship Id="rId2" Type="http://schemas.openxmlformats.org/officeDocument/2006/relationships/slideLayout" Target="../slideLayouts/slideLayout369.xml"/><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5" Type="http://schemas.openxmlformats.org/officeDocument/2006/relationships/slideLayout" Target="../slideLayouts/slideLayout372.xml"/><Relationship Id="rId10" Type="http://schemas.openxmlformats.org/officeDocument/2006/relationships/slideLayout" Target="../slideLayouts/slideLayout377.xml"/><Relationship Id="rId4" Type="http://schemas.openxmlformats.org/officeDocument/2006/relationships/slideLayout" Target="../slideLayouts/slideLayout371.xml"/><Relationship Id="rId9" Type="http://schemas.openxmlformats.org/officeDocument/2006/relationships/slideLayout" Target="../slideLayouts/slideLayout376.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86.xml"/><Relationship Id="rId13" Type="http://schemas.openxmlformats.org/officeDocument/2006/relationships/slideLayout" Target="../slideLayouts/slideLayout391.xml"/><Relationship Id="rId3" Type="http://schemas.openxmlformats.org/officeDocument/2006/relationships/slideLayout" Target="../slideLayouts/slideLayout381.xml"/><Relationship Id="rId7" Type="http://schemas.openxmlformats.org/officeDocument/2006/relationships/slideLayout" Target="../slideLayouts/slideLayout385.xml"/><Relationship Id="rId12" Type="http://schemas.openxmlformats.org/officeDocument/2006/relationships/slideLayout" Target="../slideLayouts/slideLayout390.xml"/><Relationship Id="rId17" Type="http://schemas.openxmlformats.org/officeDocument/2006/relationships/theme" Target="../theme/theme34.xml"/><Relationship Id="rId2" Type="http://schemas.openxmlformats.org/officeDocument/2006/relationships/slideLayout" Target="../slideLayouts/slideLayout380.xml"/><Relationship Id="rId16" Type="http://schemas.openxmlformats.org/officeDocument/2006/relationships/slideLayout" Target="../slideLayouts/slideLayout394.xml"/><Relationship Id="rId1" Type="http://schemas.openxmlformats.org/officeDocument/2006/relationships/slideLayout" Target="../slideLayouts/slideLayout379.xml"/><Relationship Id="rId6" Type="http://schemas.openxmlformats.org/officeDocument/2006/relationships/slideLayout" Target="../slideLayouts/slideLayout384.xml"/><Relationship Id="rId11" Type="http://schemas.openxmlformats.org/officeDocument/2006/relationships/slideLayout" Target="../slideLayouts/slideLayout389.xml"/><Relationship Id="rId5" Type="http://schemas.openxmlformats.org/officeDocument/2006/relationships/slideLayout" Target="../slideLayouts/slideLayout383.xml"/><Relationship Id="rId15" Type="http://schemas.openxmlformats.org/officeDocument/2006/relationships/slideLayout" Target="../slideLayouts/slideLayout393.xml"/><Relationship Id="rId10" Type="http://schemas.openxmlformats.org/officeDocument/2006/relationships/slideLayout" Target="../slideLayouts/slideLayout388.xml"/><Relationship Id="rId4" Type="http://schemas.openxmlformats.org/officeDocument/2006/relationships/slideLayout" Target="../slideLayouts/slideLayout382.xml"/><Relationship Id="rId9" Type="http://schemas.openxmlformats.org/officeDocument/2006/relationships/slideLayout" Target="../slideLayouts/slideLayout387.xml"/><Relationship Id="rId14" Type="http://schemas.openxmlformats.org/officeDocument/2006/relationships/slideLayout" Target="../slideLayouts/slideLayout39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5.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6.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7.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CA" smtClean="0"/>
              <a:t>Cliquez pour modifier le style du titre</a:t>
            </a:r>
          </a:p>
        </p:txBody>
      </p:sp>
      <p:sp>
        <p:nvSpPr>
          <p:cNvPr id="1027" name="Espace réservé du texte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5573BE7-CF12-4CC3-B75B-839AFC268F11}" type="datetimeFigureOut">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26/03/2019</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5712F92-5C90-4A2E-BD49-1F3C7A913DAC}" type="slidenum">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2154380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7"/>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6"/>
            <a:ext cx="75438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2" y="6459788"/>
            <a:ext cx="1854203" cy="365125"/>
          </a:xfrm>
          <a:prstGeom prst="rect">
            <a:avLst/>
          </a:prstGeom>
        </p:spPr>
        <p:txBody>
          <a:bodyPr vert="horz" lIns="91440" tIns="45720" rIns="91440" bIns="45720" rtlCol="0" anchor="ctr"/>
          <a:lstStyle>
            <a:lvl1pPr algn="l">
              <a:defRPr sz="675">
                <a:solidFill>
                  <a:srgbClr val="FFFFFF"/>
                </a:solidFill>
              </a:defRPr>
            </a:lvl1pPr>
          </a:lstStyle>
          <a:p>
            <a:pPr defTabSz="685800" rtl="1"/>
            <a:fld id="{F005B78A-CDEA-49F7-8CA0-D26A3B2D3036}" type="datetimeFigureOut">
              <a:rPr lang="fa-IR" smtClean="0"/>
              <a:pPr defTabSz="685800" rtl="1"/>
              <a:t>20/07/1440</a:t>
            </a:fld>
            <a:endParaRPr lang="fa-IR"/>
          </a:p>
        </p:txBody>
      </p:sp>
      <p:sp>
        <p:nvSpPr>
          <p:cNvPr id="5" name="Footer Placeholder 4"/>
          <p:cNvSpPr>
            <a:spLocks noGrp="1"/>
          </p:cNvSpPr>
          <p:nvPr>
            <p:ph type="ftr" sz="quarter" idx="3"/>
          </p:nvPr>
        </p:nvSpPr>
        <p:spPr>
          <a:xfrm>
            <a:off x="2764640" y="6459788"/>
            <a:ext cx="3617103" cy="365125"/>
          </a:xfrm>
          <a:prstGeom prst="rect">
            <a:avLst/>
          </a:prstGeom>
        </p:spPr>
        <p:txBody>
          <a:bodyPr vert="horz" lIns="91440" tIns="45720" rIns="91440" bIns="45720" rtlCol="0" anchor="ctr"/>
          <a:lstStyle>
            <a:lvl1pPr algn="ctr">
              <a:defRPr sz="675" cap="all" baseline="0">
                <a:solidFill>
                  <a:srgbClr val="FFFFFF"/>
                </a:solidFill>
              </a:defRPr>
            </a:lvl1pPr>
          </a:lstStyle>
          <a:p>
            <a:pPr defTabSz="685800" rtl="1"/>
            <a:endParaRPr lang="fa-IR"/>
          </a:p>
        </p:txBody>
      </p:sp>
      <p:sp>
        <p:nvSpPr>
          <p:cNvPr id="6" name="Slide Number Placeholder 5"/>
          <p:cNvSpPr>
            <a:spLocks noGrp="1"/>
          </p:cNvSpPr>
          <p:nvPr>
            <p:ph type="sldNum" sz="quarter" idx="4"/>
          </p:nvPr>
        </p:nvSpPr>
        <p:spPr>
          <a:xfrm>
            <a:off x="7425345" y="6459788"/>
            <a:ext cx="984019" cy="365125"/>
          </a:xfrm>
          <a:prstGeom prst="rect">
            <a:avLst/>
          </a:prstGeom>
        </p:spPr>
        <p:txBody>
          <a:bodyPr vert="horz" lIns="91440" tIns="45720" rIns="91440" bIns="45720" rtlCol="0" anchor="ctr"/>
          <a:lstStyle>
            <a:lvl1pPr algn="r">
              <a:defRPr sz="788">
                <a:solidFill>
                  <a:srgbClr val="FFFFFF"/>
                </a:solidFill>
              </a:defRPr>
            </a:lvl1pPr>
          </a:lstStyle>
          <a:p>
            <a:pPr defTabSz="685800" rtl="1"/>
            <a:fld id="{4B85D990-47D5-450C-9DB4-17FB2389BA1C}" type="slidenum">
              <a:rPr lang="fa-IR" smtClean="0"/>
              <a:pPr defTabSz="685800" rtl="1"/>
              <a:t>‹#›</a:t>
            </a:fld>
            <a:endParaRPr lang="fa-I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2789427"/>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5200814" y="6155269"/>
            <a:ext cx="1028968" cy="273049"/>
          </a:xfrm>
          <a:prstGeom prst="rect">
            <a:avLst/>
          </a:prstGeom>
        </p:spPr>
        <p:txBody>
          <a:bodyPr vert="horz" lIns="91440" tIns="45720" rIns="91440" bIns="45720" rtlCol="0" anchor="ctr"/>
          <a:lstStyle>
            <a:lvl1pPr algn="r">
              <a:defRPr sz="750">
                <a:solidFill>
                  <a:schemeClr val="tx1"/>
                </a:solidFill>
              </a:defRPr>
            </a:lvl1pPr>
          </a:lstStyle>
          <a:p>
            <a:pPr defTabSz="685800"/>
            <a:fld id="{3E0FA9E5-6744-4841-888F-9E7CC0C2B7EC}" type="datetimeFigureOut">
              <a:rPr lang="en-US" smtClean="0">
                <a:solidFill>
                  <a:prstClr val="black"/>
                </a:solidFill>
              </a:rPr>
              <a:pPr defTabSz="685800"/>
              <a:t>3/26/2019</a:t>
            </a:fld>
            <a:endParaRPr lang="en-US" dirty="0">
              <a:solidFill>
                <a:prstClr val="black"/>
              </a:solidFill>
            </a:endParaRPr>
          </a:p>
        </p:txBody>
      </p:sp>
      <p:sp>
        <p:nvSpPr>
          <p:cNvPr id="5" name="Footer Placeholder 4"/>
          <p:cNvSpPr>
            <a:spLocks noGrp="1"/>
          </p:cNvSpPr>
          <p:nvPr>
            <p:ph type="ftr" sz="quarter" idx="3"/>
          </p:nvPr>
        </p:nvSpPr>
        <p:spPr>
          <a:xfrm>
            <a:off x="799118" y="6155269"/>
            <a:ext cx="4240920" cy="273049"/>
          </a:xfrm>
          <a:prstGeom prst="rect">
            <a:avLst/>
          </a:prstGeom>
        </p:spPr>
        <p:txBody>
          <a:bodyPr vert="horz" lIns="91440" tIns="45720" rIns="91440" bIns="45720" rtlCol="0" anchor="ctr"/>
          <a:lstStyle>
            <a:lvl1pPr algn="l">
              <a:defRPr sz="750">
                <a:solidFill>
                  <a:schemeClr val="tx1"/>
                </a:solidFill>
              </a:defRPr>
            </a:lvl1pPr>
          </a:lstStyle>
          <a:p>
            <a:pPr defTabSz="685800"/>
            <a:endParaRPr lang="en-US" dirty="0">
              <a:solidFill>
                <a:prstClr val="black"/>
              </a:solidFill>
            </a:endParaRPr>
          </a:p>
        </p:txBody>
      </p:sp>
      <p:sp>
        <p:nvSpPr>
          <p:cNvPr id="6" name="Slide Number Placeholder 5"/>
          <p:cNvSpPr>
            <a:spLocks noGrp="1"/>
          </p:cNvSpPr>
          <p:nvPr>
            <p:ph type="sldNum" sz="quarter" idx="4"/>
          </p:nvPr>
        </p:nvSpPr>
        <p:spPr>
          <a:xfrm>
            <a:off x="6401277" y="6155269"/>
            <a:ext cx="914639" cy="273049"/>
          </a:xfrm>
          <a:prstGeom prst="rect">
            <a:avLst/>
          </a:prstGeom>
        </p:spPr>
        <p:txBody>
          <a:bodyPr vert="horz" lIns="91440" tIns="45720" rIns="91440" bIns="45720" rtlCol="0" anchor="ctr"/>
          <a:lstStyle>
            <a:lvl1pPr algn="r">
              <a:defRPr sz="750">
                <a:solidFill>
                  <a:schemeClr val="tx1"/>
                </a:solidFill>
              </a:defRPr>
            </a:lvl1pPr>
          </a:lstStyle>
          <a:p>
            <a:pPr defTabSz="685800"/>
            <a:fld id="{AAEAE4A8-A6E5-453E-B946-FB774B73F48C}" type="slidenum">
              <a:rPr lang="en-US" smtClean="0">
                <a:solidFill>
                  <a:prstClr val="black"/>
                </a:solidFill>
              </a:rPr>
              <a:pPr defTabSz="685800"/>
              <a:t>‹#›</a:t>
            </a:fld>
            <a:endParaRPr lang="en-US" dirty="0">
              <a:solidFill>
                <a:prstClr val="black"/>
              </a:solidFill>
            </a:endParaRPr>
          </a:p>
        </p:txBody>
      </p:sp>
      <p:sp>
        <p:nvSpPr>
          <p:cNvPr id="3" name="Text Placeholder 2"/>
          <p:cNvSpPr>
            <a:spLocks noGrp="1"/>
          </p:cNvSpPr>
          <p:nvPr>
            <p:ph type="body" idx="1"/>
          </p:nvPr>
        </p:nvSpPr>
        <p:spPr>
          <a:xfrm>
            <a:off x="799118" y="1828800"/>
            <a:ext cx="6516798" cy="41910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2" name="Title Placeholder 1"/>
          <p:cNvSpPr>
            <a:spLocks noGrp="1"/>
          </p:cNvSpPr>
          <p:nvPr>
            <p:ph type="title"/>
          </p:nvPr>
        </p:nvSpPr>
        <p:spPr bwMode="auto">
          <a:xfrm>
            <a:off x="799118" y="533400"/>
            <a:ext cx="6516798" cy="1066800"/>
          </a:xfrm>
          <a:prstGeom prst="rect">
            <a:avLst/>
          </a:prstGeom>
        </p:spPr>
        <p:txBody>
          <a:bodyPr vert="horz" lIns="91440" tIns="45720" rIns="91440" bIns="45720" rtlCol="0" anchor="b">
            <a:normAutofit/>
          </a:bodyPr>
          <a:lstStyle/>
          <a:p>
            <a:r>
              <a:rPr lang="en-US" smtClean="0"/>
              <a:t>Click to edit Master title style</a:t>
            </a:r>
            <a:endParaRPr dirty="0"/>
          </a:p>
        </p:txBody>
      </p:sp>
    </p:spTree>
    <p:extLst>
      <p:ext uri="{BB962C8B-B14F-4D97-AF65-F5344CB8AC3E}">
        <p14:creationId xmlns:p14="http://schemas.microsoft.com/office/powerpoint/2010/main" val="3720360596"/>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685800" rtl="0" eaLnBrk="1" latinLnBrk="0" hangingPunct="1">
        <a:lnSpc>
          <a:spcPct val="80000"/>
        </a:lnSpc>
        <a:spcBef>
          <a:spcPct val="0"/>
        </a:spcBef>
        <a:buNone/>
        <a:defRPr sz="2700" b="1" kern="1200">
          <a:solidFill>
            <a:schemeClr val="accent1"/>
          </a:solidFill>
          <a:latin typeface="+mj-lt"/>
          <a:ea typeface="+mj-ea"/>
          <a:cs typeface="+mj-cs"/>
        </a:defRPr>
      </a:lvl1pPr>
    </p:titleStyle>
    <p:bodyStyle>
      <a:lvl1pPr marL="205740" indent="-171450" algn="l" defTabSz="685800" rtl="0" eaLnBrk="1" latinLnBrk="0" hangingPunct="1">
        <a:lnSpc>
          <a:spcPct val="90000"/>
        </a:lnSpc>
        <a:spcBef>
          <a:spcPts val="1350"/>
        </a:spcBef>
        <a:buClr>
          <a:schemeClr val="tx1">
            <a:lumMod val="65000"/>
            <a:lumOff val="35000"/>
          </a:schemeClr>
        </a:buClr>
        <a:buSzPct val="80000"/>
        <a:buFont typeface="Arial" pitchFamily="34" charset="0"/>
        <a:buChar char="•"/>
        <a:defRPr sz="1500" kern="1200">
          <a:solidFill>
            <a:schemeClr val="tx1"/>
          </a:solidFill>
          <a:latin typeface="+mn-lt"/>
          <a:ea typeface="+mn-ea"/>
          <a:cs typeface="+mn-cs"/>
        </a:defRPr>
      </a:lvl1pPr>
      <a:lvl2pPr marL="445770" indent="-171450" algn="l" defTabSz="685800" rtl="0" eaLnBrk="1" latinLnBrk="0" hangingPunct="1">
        <a:lnSpc>
          <a:spcPct val="90000"/>
        </a:lnSpc>
        <a:spcBef>
          <a:spcPts val="750"/>
        </a:spcBef>
        <a:buClr>
          <a:schemeClr val="tx1">
            <a:lumMod val="65000"/>
            <a:lumOff val="35000"/>
          </a:schemeClr>
        </a:buClr>
        <a:buSzPct val="80000"/>
        <a:buFont typeface="Arial" pitchFamily="34" charset="0"/>
        <a:buChar char="•"/>
        <a:defRPr sz="1350" kern="1200">
          <a:solidFill>
            <a:schemeClr val="tx1"/>
          </a:solidFill>
          <a:latin typeface="+mn-lt"/>
          <a:ea typeface="+mn-ea"/>
          <a:cs typeface="+mn-cs"/>
        </a:defRPr>
      </a:lvl2pPr>
      <a:lvl3pPr marL="582930" indent="-137160" algn="l" defTabSz="685800" rtl="0" eaLnBrk="1" latinLnBrk="0" hangingPunct="1">
        <a:lnSpc>
          <a:spcPct val="90000"/>
        </a:lnSpc>
        <a:spcBef>
          <a:spcPts val="450"/>
        </a:spcBef>
        <a:buClr>
          <a:schemeClr val="tx1">
            <a:lumMod val="65000"/>
            <a:lumOff val="35000"/>
          </a:schemeClr>
        </a:buClr>
        <a:buSzPct val="80000"/>
        <a:buFont typeface="Arial" pitchFamily="34" charset="0"/>
        <a:buChar char="•"/>
        <a:defRPr sz="1200" kern="1200">
          <a:solidFill>
            <a:schemeClr val="tx1"/>
          </a:solidFill>
          <a:latin typeface="+mn-lt"/>
          <a:ea typeface="+mn-ea"/>
          <a:cs typeface="+mn-cs"/>
        </a:defRPr>
      </a:lvl3pPr>
      <a:lvl4pPr marL="720090" indent="-137160" algn="l" defTabSz="685800" rtl="0" eaLnBrk="1" latinLnBrk="0" hangingPunct="1">
        <a:lnSpc>
          <a:spcPct val="90000"/>
        </a:lnSpc>
        <a:spcBef>
          <a:spcPts val="450"/>
        </a:spcBef>
        <a:buClr>
          <a:schemeClr val="tx1">
            <a:lumMod val="65000"/>
            <a:lumOff val="35000"/>
          </a:schemeClr>
        </a:buClr>
        <a:buSzPct val="80000"/>
        <a:buFont typeface="Arial" pitchFamily="34" charset="0"/>
        <a:buChar char="•"/>
        <a:defRPr sz="1050" kern="1200">
          <a:solidFill>
            <a:schemeClr val="tx1"/>
          </a:solidFill>
          <a:latin typeface="+mn-lt"/>
          <a:ea typeface="+mn-ea"/>
          <a:cs typeface="+mn-cs"/>
        </a:defRPr>
      </a:lvl4pPr>
      <a:lvl5pPr marL="822960" indent="-102870" algn="l" defTabSz="685800" rtl="0" eaLnBrk="1" latinLnBrk="0" hangingPunct="1">
        <a:lnSpc>
          <a:spcPct val="90000"/>
        </a:lnSpc>
        <a:spcBef>
          <a:spcPts val="450"/>
        </a:spcBef>
        <a:buClr>
          <a:schemeClr val="tx1">
            <a:lumMod val="65000"/>
            <a:lumOff val="35000"/>
          </a:schemeClr>
        </a:buClr>
        <a:buSzPct val="80000"/>
        <a:buFont typeface="Arial" pitchFamily="34" charset="0"/>
        <a:buChar char="•"/>
        <a:defRPr sz="1050" kern="1200">
          <a:solidFill>
            <a:schemeClr val="tx1"/>
          </a:solidFill>
          <a:latin typeface="+mn-lt"/>
          <a:ea typeface="+mn-ea"/>
          <a:cs typeface="+mn-cs"/>
        </a:defRPr>
      </a:lvl5pPr>
      <a:lvl6pPr marL="925830" indent="-102870" algn="l" defTabSz="685800" rtl="0" eaLnBrk="1" latinLnBrk="0" hangingPunct="1">
        <a:spcBef>
          <a:spcPts val="450"/>
        </a:spcBef>
        <a:buSzPct val="80000"/>
        <a:buFont typeface="Arial" pitchFamily="34" charset="0"/>
        <a:buChar char="•"/>
        <a:defRPr sz="1050" kern="1200">
          <a:solidFill>
            <a:schemeClr val="tx1">
              <a:lumMod val="65000"/>
              <a:lumOff val="35000"/>
            </a:schemeClr>
          </a:solidFill>
          <a:latin typeface="+mn-lt"/>
          <a:ea typeface="+mn-ea"/>
          <a:cs typeface="+mn-cs"/>
        </a:defRPr>
      </a:lvl6pPr>
      <a:lvl7pPr marL="1028700" indent="-102870" algn="l" defTabSz="685800" rtl="0" eaLnBrk="1" latinLnBrk="0" hangingPunct="1">
        <a:spcBef>
          <a:spcPts val="450"/>
        </a:spcBef>
        <a:buSzPct val="80000"/>
        <a:buFont typeface="Arial" pitchFamily="34" charset="0"/>
        <a:buChar char="•"/>
        <a:defRPr sz="1050" kern="1200">
          <a:solidFill>
            <a:schemeClr val="tx1">
              <a:lumMod val="65000"/>
              <a:lumOff val="35000"/>
            </a:schemeClr>
          </a:solidFill>
          <a:latin typeface="+mn-lt"/>
          <a:ea typeface="+mn-ea"/>
          <a:cs typeface="+mn-cs"/>
        </a:defRPr>
      </a:lvl7pPr>
      <a:lvl8pPr marL="1131570" indent="-102870" algn="l" defTabSz="685800" rtl="0" eaLnBrk="1" latinLnBrk="0" hangingPunct="1">
        <a:spcBef>
          <a:spcPts val="450"/>
        </a:spcBef>
        <a:buSzPct val="80000"/>
        <a:buFont typeface="Arial" pitchFamily="34" charset="0"/>
        <a:buChar char="•"/>
        <a:defRPr sz="1050" kern="1200">
          <a:solidFill>
            <a:schemeClr val="tx1">
              <a:lumMod val="65000"/>
              <a:lumOff val="35000"/>
            </a:schemeClr>
          </a:solidFill>
          <a:latin typeface="+mn-lt"/>
          <a:ea typeface="+mn-ea"/>
          <a:cs typeface="+mn-cs"/>
        </a:defRPr>
      </a:lvl8pPr>
      <a:lvl9pPr marL="1234440" indent="-102870" algn="l" defTabSz="685800" rtl="0" eaLnBrk="1" latinLnBrk="0" hangingPunct="1">
        <a:spcBef>
          <a:spcPts val="450"/>
        </a:spcBef>
        <a:buSzPct val="80000"/>
        <a:buFont typeface="Arial" pitchFamily="34" charset="0"/>
        <a:buChar char="•"/>
        <a:defRPr sz="1050" kern="1200">
          <a:solidFill>
            <a:schemeClr val="tx1">
              <a:lumMod val="65000"/>
              <a:lumOff val="35000"/>
            </a:schemeClr>
          </a:solidFill>
          <a:latin typeface="+mn-lt"/>
          <a:ea typeface="+mn-ea"/>
          <a:cs typeface="+mn-cs"/>
        </a:defRPr>
      </a:lvl9pPr>
    </p:bodyStyle>
    <p:otherStyle>
      <a:defPPr>
        <a:defRP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7"/>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6"/>
            <a:ext cx="75438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2" y="6459788"/>
            <a:ext cx="1854203" cy="365125"/>
          </a:xfrm>
          <a:prstGeom prst="rect">
            <a:avLst/>
          </a:prstGeom>
        </p:spPr>
        <p:txBody>
          <a:bodyPr vert="horz" lIns="91440" tIns="45720" rIns="91440" bIns="45720" rtlCol="0" anchor="ctr"/>
          <a:lstStyle>
            <a:lvl1pPr algn="l">
              <a:defRPr sz="675">
                <a:solidFill>
                  <a:srgbClr val="FFFFFF"/>
                </a:solidFill>
              </a:defRPr>
            </a:lvl1pPr>
          </a:lstStyle>
          <a:p>
            <a:pPr defTabSz="685800" fontAlgn="base">
              <a:spcBef>
                <a:spcPct val="0"/>
              </a:spcBef>
              <a:spcAft>
                <a:spcPct val="0"/>
              </a:spcAft>
            </a:pPr>
            <a:endParaRPr lang="en-US"/>
          </a:p>
        </p:txBody>
      </p:sp>
      <p:sp>
        <p:nvSpPr>
          <p:cNvPr id="5" name="Footer Placeholder 4"/>
          <p:cNvSpPr>
            <a:spLocks noGrp="1"/>
          </p:cNvSpPr>
          <p:nvPr>
            <p:ph type="ftr" sz="quarter" idx="3"/>
          </p:nvPr>
        </p:nvSpPr>
        <p:spPr>
          <a:xfrm>
            <a:off x="2764640" y="6459788"/>
            <a:ext cx="3617103" cy="365125"/>
          </a:xfrm>
          <a:prstGeom prst="rect">
            <a:avLst/>
          </a:prstGeom>
        </p:spPr>
        <p:txBody>
          <a:bodyPr vert="horz" lIns="91440" tIns="45720" rIns="91440" bIns="45720" rtlCol="0" anchor="ctr"/>
          <a:lstStyle>
            <a:lvl1pPr algn="ctr">
              <a:defRPr sz="675" cap="all" baseline="0">
                <a:solidFill>
                  <a:srgbClr val="FFFFFF"/>
                </a:solidFill>
              </a:defRPr>
            </a:lvl1pPr>
          </a:lstStyle>
          <a:p>
            <a:pPr defTabSz="685800" fontAlgn="base">
              <a:spcBef>
                <a:spcPct val="0"/>
              </a:spcBef>
              <a:spcAft>
                <a:spcPct val="0"/>
              </a:spcAft>
            </a:pPr>
            <a:endParaRPr lang="en-US"/>
          </a:p>
        </p:txBody>
      </p:sp>
      <p:sp>
        <p:nvSpPr>
          <p:cNvPr id="6" name="Slide Number Placeholder 5"/>
          <p:cNvSpPr>
            <a:spLocks noGrp="1"/>
          </p:cNvSpPr>
          <p:nvPr>
            <p:ph type="sldNum" sz="quarter" idx="4"/>
          </p:nvPr>
        </p:nvSpPr>
        <p:spPr>
          <a:xfrm>
            <a:off x="7425345" y="6459788"/>
            <a:ext cx="984019" cy="365125"/>
          </a:xfrm>
          <a:prstGeom prst="rect">
            <a:avLst/>
          </a:prstGeom>
        </p:spPr>
        <p:txBody>
          <a:bodyPr vert="horz" lIns="91440" tIns="45720" rIns="91440" bIns="45720" rtlCol="0" anchor="ctr"/>
          <a:lstStyle>
            <a:lvl1pPr algn="r">
              <a:defRPr sz="788">
                <a:solidFill>
                  <a:srgbClr val="FFFFFF"/>
                </a:solidFill>
              </a:defRPr>
            </a:lvl1pPr>
          </a:lstStyle>
          <a:p>
            <a:pPr defTabSz="685800" fontAlgn="base">
              <a:spcBef>
                <a:spcPct val="0"/>
              </a:spcBef>
              <a:spcAft>
                <a:spcPct val="0"/>
              </a:spcAft>
            </a:pPr>
            <a:fld id="{60B79A83-495E-4444-8629-FB3AE807E2CA}" type="slidenum">
              <a:rPr lang="en-US" smtClean="0"/>
              <a:pPr defTabSz="685800" fontAlgn="base">
                <a:spcBef>
                  <a:spcPct val="0"/>
                </a:spcBef>
                <a:spcAft>
                  <a:spcPct val="0"/>
                </a:spcAft>
              </a:pPr>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3830855"/>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0E6E41E-DBF7-4B97-87FE-B8644DFA559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15DC6AB-18A1-47C6-9F54-B25CBD4711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74529311"/>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3074F12-AA26-4AC8-9962-C36BB8F3255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98103396"/>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3074F12-AA26-4AC8-9962-C36BB8F3255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73617717"/>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3074F12-AA26-4AC8-9962-C36BB8F3255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01450079"/>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3074F12-AA26-4AC8-9962-C36BB8F3255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6" descr="E:\websites\free-power-point-templates\2012\logos.png"/>
          <p:cNvPicPr>
            <a:picLocks noChangeAspect="1" noChangeArrowheads="1"/>
          </p:cNvPicPr>
          <p:nvPr userDrawn="1"/>
        </p:nvPicPr>
        <p:blipFill>
          <a:blip r:embed="rId15" cstate="print">
            <a:extLst>
              <a:ext uri="{28A0092B-C50C-407E-A947-70E740481C1C}">
                <a14:useLocalDpi xmlns:a14="http://schemas.microsoft.com/office/drawing/2010/main" val="0"/>
              </a:ext>
            </a:extLst>
          </a:blip>
          <a:stretch>
            <a:fillRect/>
          </a:stretch>
        </p:blipFill>
        <p:spPr bwMode="auto">
          <a:xfrm>
            <a:off x="8620897" y="6664262"/>
            <a:ext cx="469300" cy="16894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1104646"/>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3074F12-AA26-4AC8-9962-C36BB8F3255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79488202"/>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fa-IR" smtClean="0"/>
              <a:t>Click to edit Master title style</a:t>
            </a:r>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fa-IR" smtClean="0"/>
              <a:t>Edit Master text styles</a:t>
            </a:r>
          </a:p>
          <a:p>
            <a:pPr lvl="1"/>
            <a:r>
              <a:rPr lang="en-US" altLang="fa-IR" smtClean="0"/>
              <a:t>Second level</a:t>
            </a:r>
          </a:p>
          <a:p>
            <a:pPr lvl="2"/>
            <a:r>
              <a:rPr lang="en-US" altLang="fa-IR" smtClean="0"/>
              <a:t>Third level</a:t>
            </a:r>
          </a:p>
          <a:p>
            <a:pPr lvl="3"/>
            <a:r>
              <a:rPr lang="en-US" altLang="fa-IR" smtClean="0"/>
              <a:t>Fourth level</a:t>
            </a:r>
          </a:p>
          <a:p>
            <a:pPr lvl="4"/>
            <a:r>
              <a:rPr lang="en-US" altLang="fa-IR"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a-IR"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fa-IR"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D4D1564-5ABC-431F-B177-071A4BAA21B4}" type="slidenum">
              <a:rPr kumimoji="0" lang="en-US" altLang="fa-IR"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fa-IR"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18062620"/>
      </p:ext>
    </p:extLst>
  </p:cSld>
  <p:clrMap bg1="dk2" tx1="lt1" bg2="dk1" tx2="lt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Lst>
  <p:txStyles>
    <p:titleStyle>
      <a:lvl1pPr algn="l" rtl="1" eaLnBrk="1" fontAlgn="base" hangingPunct="1">
        <a:spcBef>
          <a:spcPct val="0"/>
        </a:spcBef>
        <a:spcAft>
          <a:spcPct val="0"/>
        </a:spcAft>
        <a:buClr>
          <a:schemeClr val="tx1"/>
        </a:buClr>
        <a:defRPr sz="3200" kern="1200">
          <a:solidFill>
            <a:schemeClr val="tx1"/>
          </a:solidFill>
          <a:latin typeface="+mj-lt"/>
          <a:ea typeface="+mj-ea"/>
          <a:cs typeface="+mj-cs"/>
        </a:defRPr>
      </a:lvl1pPr>
      <a:lvl2pPr algn="l" rtl="1" eaLnBrk="1" fontAlgn="base" hangingPunct="1">
        <a:spcBef>
          <a:spcPct val="0"/>
        </a:spcBef>
        <a:spcAft>
          <a:spcPct val="0"/>
        </a:spcAft>
        <a:buClr>
          <a:schemeClr val="tx1"/>
        </a:buClr>
        <a:defRPr sz="3200">
          <a:solidFill>
            <a:schemeClr val="tx1"/>
          </a:solidFill>
          <a:latin typeface="Arial" panose="020B0604020202020204" pitchFamily="34" charset="0"/>
          <a:cs typeface="Arial" panose="020B0604020202020204" pitchFamily="34" charset="0"/>
        </a:defRPr>
      </a:lvl2pPr>
      <a:lvl3pPr algn="l" rtl="1" eaLnBrk="1" fontAlgn="base" hangingPunct="1">
        <a:spcBef>
          <a:spcPct val="0"/>
        </a:spcBef>
        <a:spcAft>
          <a:spcPct val="0"/>
        </a:spcAft>
        <a:buClr>
          <a:schemeClr val="tx1"/>
        </a:buClr>
        <a:defRPr sz="3200">
          <a:solidFill>
            <a:schemeClr val="tx1"/>
          </a:solidFill>
          <a:latin typeface="Arial" panose="020B0604020202020204" pitchFamily="34" charset="0"/>
          <a:cs typeface="Arial" panose="020B0604020202020204" pitchFamily="34" charset="0"/>
        </a:defRPr>
      </a:lvl3pPr>
      <a:lvl4pPr algn="l" rtl="1" eaLnBrk="1" fontAlgn="base" hangingPunct="1">
        <a:spcBef>
          <a:spcPct val="0"/>
        </a:spcBef>
        <a:spcAft>
          <a:spcPct val="0"/>
        </a:spcAft>
        <a:buClr>
          <a:schemeClr val="tx1"/>
        </a:buClr>
        <a:defRPr sz="3200">
          <a:solidFill>
            <a:schemeClr val="tx1"/>
          </a:solidFill>
          <a:latin typeface="Arial" panose="020B0604020202020204" pitchFamily="34" charset="0"/>
          <a:cs typeface="Arial" panose="020B0604020202020204" pitchFamily="34" charset="0"/>
        </a:defRPr>
      </a:lvl4pPr>
      <a:lvl5pPr algn="l" rtl="1" eaLnBrk="1" fontAlgn="base" hangingPunct="1">
        <a:spcBef>
          <a:spcPct val="0"/>
        </a:spcBef>
        <a:spcAft>
          <a:spcPct val="0"/>
        </a:spcAft>
        <a:buClr>
          <a:schemeClr val="tx1"/>
        </a:buClr>
        <a:defRPr sz="3200">
          <a:solidFill>
            <a:schemeClr val="tx1"/>
          </a:solidFill>
          <a:latin typeface="Arial" panose="020B0604020202020204" pitchFamily="34" charset="0"/>
          <a:cs typeface="Arial" panose="020B0604020202020204" pitchFamily="34" charset="0"/>
        </a:defRPr>
      </a:lvl5pPr>
      <a:lvl6pPr marL="457200" algn="l" rtl="1" eaLnBrk="1" fontAlgn="base" hangingPunct="1">
        <a:spcBef>
          <a:spcPct val="0"/>
        </a:spcBef>
        <a:spcAft>
          <a:spcPct val="0"/>
        </a:spcAft>
        <a:buClr>
          <a:schemeClr val="tx1"/>
        </a:buClr>
        <a:defRPr sz="3200">
          <a:solidFill>
            <a:schemeClr val="tx1"/>
          </a:solidFill>
          <a:latin typeface="Arial" panose="020B0604020202020204" pitchFamily="34" charset="0"/>
          <a:cs typeface="Arial" panose="020B0604020202020204" pitchFamily="34" charset="0"/>
        </a:defRPr>
      </a:lvl6pPr>
      <a:lvl7pPr marL="914400" algn="l" rtl="1" eaLnBrk="1" fontAlgn="base" hangingPunct="1">
        <a:spcBef>
          <a:spcPct val="0"/>
        </a:spcBef>
        <a:spcAft>
          <a:spcPct val="0"/>
        </a:spcAft>
        <a:buClr>
          <a:schemeClr val="tx1"/>
        </a:buClr>
        <a:defRPr sz="3200">
          <a:solidFill>
            <a:schemeClr val="tx1"/>
          </a:solidFill>
          <a:latin typeface="Arial" panose="020B0604020202020204" pitchFamily="34" charset="0"/>
          <a:cs typeface="Arial" panose="020B0604020202020204" pitchFamily="34" charset="0"/>
        </a:defRPr>
      </a:lvl7pPr>
      <a:lvl8pPr marL="1371600" algn="l" rtl="1" eaLnBrk="1" fontAlgn="base" hangingPunct="1">
        <a:spcBef>
          <a:spcPct val="0"/>
        </a:spcBef>
        <a:spcAft>
          <a:spcPct val="0"/>
        </a:spcAft>
        <a:buClr>
          <a:schemeClr val="tx1"/>
        </a:buClr>
        <a:defRPr sz="3200">
          <a:solidFill>
            <a:schemeClr val="tx1"/>
          </a:solidFill>
          <a:latin typeface="Arial" panose="020B0604020202020204" pitchFamily="34" charset="0"/>
          <a:cs typeface="Arial" panose="020B0604020202020204" pitchFamily="34" charset="0"/>
        </a:defRPr>
      </a:lvl8pPr>
      <a:lvl9pPr marL="1828800" algn="l" rtl="1" eaLnBrk="1" fontAlgn="base" hangingPunct="1">
        <a:spcBef>
          <a:spcPct val="0"/>
        </a:spcBef>
        <a:spcAft>
          <a:spcPct val="0"/>
        </a:spcAft>
        <a:buClr>
          <a:schemeClr val="tx1"/>
        </a:buClr>
        <a:defRPr sz="3200">
          <a:solidFill>
            <a:schemeClr val="tx1"/>
          </a:solidFill>
          <a:latin typeface="Arial" panose="020B0604020202020204" pitchFamily="34" charset="0"/>
          <a:cs typeface="Arial" panose="020B0604020202020204" pitchFamily="34" charset="0"/>
        </a:defRPr>
      </a:lvl9pPr>
    </p:titleStyle>
    <p:bodyStyle>
      <a:lvl1pPr marL="342900" indent="-342900" algn="r" rtl="1" eaLnBrk="1" fontAlgn="base" hangingPunct="1">
        <a:spcBef>
          <a:spcPct val="20000"/>
        </a:spcBef>
        <a:spcAft>
          <a:spcPct val="0"/>
        </a:spcAft>
        <a:buClr>
          <a:schemeClr val="tx1"/>
        </a:buClr>
        <a:buChar char="•"/>
        <a:defRPr sz="2400" kern="1200">
          <a:solidFill>
            <a:schemeClr val="tx1"/>
          </a:solidFill>
          <a:latin typeface="+mn-lt"/>
          <a:ea typeface="+mn-ea"/>
          <a:cs typeface="+mn-cs"/>
        </a:defRPr>
      </a:lvl1pPr>
      <a:lvl2pPr marL="742950" indent="-285750" algn="r" rtl="1" eaLnBrk="1" fontAlgn="base" hangingPunct="1">
        <a:spcBef>
          <a:spcPct val="20000"/>
        </a:spcBef>
        <a:spcAft>
          <a:spcPct val="0"/>
        </a:spcAft>
        <a:buClr>
          <a:schemeClr val="tx1"/>
        </a:buClr>
        <a:buChar char="•"/>
        <a:defRPr sz="2400" kern="1200">
          <a:solidFill>
            <a:schemeClr val="tx1"/>
          </a:solidFill>
          <a:latin typeface="+mn-lt"/>
          <a:ea typeface="+mn-ea"/>
          <a:cs typeface="+mn-cs"/>
        </a:defRPr>
      </a:lvl2pPr>
      <a:lvl3pPr marL="1143000" indent="-228600" algn="r" rtl="1" eaLnBrk="1" fontAlgn="base" hangingPunct="1">
        <a:spcBef>
          <a:spcPct val="20000"/>
        </a:spcBef>
        <a:spcAft>
          <a:spcPct val="0"/>
        </a:spcAft>
        <a:buClr>
          <a:schemeClr val="tx1"/>
        </a:buClr>
        <a:buChar char="•"/>
        <a:defRPr sz="2400" kern="1200">
          <a:solidFill>
            <a:schemeClr val="tx1"/>
          </a:solidFill>
          <a:latin typeface="+mn-lt"/>
          <a:ea typeface="+mn-ea"/>
          <a:cs typeface="+mn-cs"/>
        </a:defRPr>
      </a:lvl3pPr>
      <a:lvl4pPr marL="1600200" indent="-228600" algn="r" rtl="1" eaLnBrk="1" fontAlgn="base" hangingPunct="1">
        <a:spcBef>
          <a:spcPct val="20000"/>
        </a:spcBef>
        <a:spcAft>
          <a:spcPct val="0"/>
        </a:spcAft>
        <a:buClr>
          <a:schemeClr val="tx1"/>
        </a:buClr>
        <a:buChar char="•"/>
        <a:defRPr sz="2400" kern="1200">
          <a:solidFill>
            <a:schemeClr val="tx1"/>
          </a:solidFill>
          <a:latin typeface="+mn-lt"/>
          <a:ea typeface="+mn-ea"/>
          <a:cs typeface="+mn-cs"/>
        </a:defRPr>
      </a:lvl4pPr>
      <a:lvl5pPr marL="2057400" indent="-228600" algn="r" rtl="1" eaLnBrk="1" fontAlgn="base" hangingPunct="1">
        <a:spcBef>
          <a:spcPct val="20000"/>
        </a:spcBef>
        <a:spcAft>
          <a:spcPct val="0"/>
        </a:spcAft>
        <a:buClr>
          <a:schemeClr val="tx1"/>
        </a:buClr>
        <a:buChar char="•"/>
        <a:defRPr sz="24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3" descr="Imaopakgfsdiaevxjfzç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ext Box 8"/>
          <p:cNvSpPr txBox="1">
            <a:spLocks noChangeArrowheads="1"/>
          </p:cNvSpPr>
          <p:nvPr userDrawn="1"/>
        </p:nvSpPr>
        <p:spPr bwMode="auto">
          <a:xfrm>
            <a:off x="7962900" y="6375401"/>
            <a:ext cx="108234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1" i="0" u="none" strike="noStrike" kern="1200" cap="none" spc="0" normalizeH="0" baseline="0" noProof="0" smtClean="0">
                <a:ln>
                  <a:noFill/>
                </a:ln>
                <a:solidFill>
                  <a:srgbClr val="52788B"/>
                </a:solidFill>
                <a:effectLst/>
                <a:uLnTx/>
                <a:uFillTx/>
                <a:latin typeface="Arial" pitchFamily="34" charset="0"/>
                <a:ea typeface="+mn-ea"/>
                <a:cs typeface="Arial" pitchFamily="34" charset="0"/>
              </a:rPr>
              <a:t>Page </a:t>
            </a:r>
            <a:fld id="{8754A2BE-73CD-4AF1-B5E2-3EEEBFCC7D0D}" type="slidenum">
              <a:rPr kumimoji="0" lang="fr-FR" sz="1800" b="1" i="0" u="none" strike="noStrike" kern="1200" cap="none" spc="0" normalizeH="0" baseline="0" noProof="0" smtClean="0">
                <a:ln>
                  <a:noFill/>
                </a:ln>
                <a:solidFill>
                  <a:srgbClr val="52788B"/>
                </a:solidFill>
                <a:effectLst/>
                <a:uLnTx/>
                <a:uFillTx/>
                <a:latin typeface="Arial" pitchFamily="34" charset="0"/>
                <a:ea typeface="+mn-ea"/>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fr-FR" sz="1800" b="1" i="0" u="none" strike="noStrike" kern="1200" cap="none" spc="0" normalizeH="0" baseline="0" noProof="0" smtClean="0">
              <a:ln>
                <a:noFill/>
              </a:ln>
              <a:solidFill>
                <a:srgbClr val="52788B"/>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56023685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60000"/>
                <a:lumOff val="40000"/>
              </a:schemeClr>
            </a:gs>
            <a:gs pos="50000">
              <a:schemeClr val="accent3">
                <a:lumMod val="20000"/>
                <a:lumOff val="80000"/>
              </a:schemeClr>
            </a:gs>
            <a:gs pos="100000">
              <a:schemeClr val="bg1"/>
            </a:gs>
          </a:gsLst>
          <a:lin ang="2700000" scaled="1"/>
          <a:tileRect/>
        </a:gra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762000" y="381000"/>
            <a:ext cx="8001000" cy="1143000"/>
          </a:xfrm>
          <a:prstGeom prst="rect">
            <a:avLst/>
          </a:prstGeom>
        </p:spPr>
        <p:txBody>
          <a:bodyPr vert="horz"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765048" y="1600200"/>
            <a:ext cx="80010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7" name="Rectangle 6"/>
          <p:cNvSpPr/>
          <p:nvPr/>
        </p:nvSpPr>
        <p:spPr bwMode="white">
          <a:xfrm>
            <a:off x="0" y="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8" name="Rectangle 7"/>
          <p:cNvSpPr/>
          <p:nvPr/>
        </p:nvSpPr>
        <p:spPr>
          <a:xfrm>
            <a:off x="0" y="0"/>
            <a:ext cx="533400" cy="6858000"/>
          </a:xfrm>
          <a:prstGeom prst="rect">
            <a:avLst/>
          </a:prstGeom>
          <a:gradFill flip="none" rotWithShape="1">
            <a:gsLst>
              <a:gs pos="0">
                <a:schemeClr val="accent4">
                  <a:lumMod val="60000"/>
                  <a:lumOff val="40000"/>
                </a:schemeClr>
              </a:gs>
              <a:gs pos="50000">
                <a:schemeClr val="accent4">
                  <a:lumMod val="20000"/>
                  <a:lumOff val="80000"/>
                </a:schemeClr>
              </a:gs>
              <a:gs pos="100000">
                <a:schemeClr val="bg1"/>
              </a:gs>
            </a:gsLst>
            <a:lin ang="5400000" scaled="1"/>
            <a:tileRect/>
          </a:gra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9" name="Rectangle 8"/>
          <p:cNvSpPr/>
          <p:nvPr/>
        </p:nvSpPr>
        <p:spPr>
          <a:xfrm>
            <a:off x="533400" y="0"/>
            <a:ext cx="8610600" cy="228600"/>
          </a:xfrm>
          <a:prstGeom prst="rect">
            <a:avLst/>
          </a:prstGeom>
          <a:solidFill>
            <a:schemeClr val="tx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1" name="Date Placeholder 27"/>
          <p:cNvSpPr>
            <a:spLocks noGrp="1"/>
          </p:cNvSpPr>
          <p:nvPr>
            <p:ph type="dt" sz="half" idx="2"/>
          </p:nvPr>
        </p:nvSpPr>
        <p:spPr>
          <a:xfrm>
            <a:off x="1371600" y="6233160"/>
            <a:ext cx="1752600" cy="320040"/>
          </a:xfrm>
          <a:prstGeom prst="rect">
            <a:avLst/>
          </a:prstGeom>
        </p:spPr>
        <p:txBody>
          <a:bodyPr anchor="b" anchorCtr="0">
            <a:noAutofit/>
          </a:bodyPr>
          <a:lstStyle>
            <a:lvl1pPr algn="l">
              <a:defRPr sz="1400">
                <a:solidFill>
                  <a:schemeClr val="bg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A480A42-1B47-4A74-9A1D-F67E9D003F15}" type="datetimeFigureOut">
              <a:rPr kumimoji="0" lang="en-US" sz="1400" b="0" i="0" u="none" strike="noStrike" kern="1200" cap="none" spc="0" normalizeH="0" baseline="0" noProof="0" smtClean="0">
                <a:ln>
                  <a:noFill/>
                </a:ln>
                <a:solidFill>
                  <a:srgbClr val="EBDDC3"/>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400" b="0" i="0" u="none" strike="noStrike" kern="1200" cap="none" spc="0" normalizeH="0" baseline="0" noProof="0">
              <a:ln>
                <a:noFill/>
              </a:ln>
              <a:solidFill>
                <a:srgbClr val="EBDDC3"/>
              </a:solidFill>
              <a:effectLst/>
              <a:uLnTx/>
              <a:uFillTx/>
              <a:latin typeface="Georgia"/>
              <a:ea typeface="+mn-ea"/>
              <a:cs typeface="+mn-cs"/>
            </a:endParaRPr>
          </a:p>
        </p:txBody>
      </p:sp>
      <p:sp>
        <p:nvSpPr>
          <p:cNvPr id="24" name="Footer Placeholder 16"/>
          <p:cNvSpPr>
            <a:spLocks noGrp="1"/>
          </p:cNvSpPr>
          <p:nvPr>
            <p:ph type="ftr" sz="quarter" idx="3"/>
          </p:nvPr>
        </p:nvSpPr>
        <p:spPr>
          <a:xfrm>
            <a:off x="3200399" y="6233160"/>
            <a:ext cx="4752393" cy="320040"/>
          </a:xfrm>
          <a:prstGeom prst="rect">
            <a:avLst/>
          </a:prstGeom>
        </p:spPr>
        <p:txBody>
          <a:bodyPr anchor="b" anchorCtr="0">
            <a:noAutofit/>
          </a:bodyPr>
          <a:lstStyle>
            <a:lvl1pPr algn="r">
              <a:defRPr sz="1400">
                <a:solidFill>
                  <a:schemeClr val="bg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EBDDC3"/>
              </a:solidFill>
              <a:effectLst/>
              <a:uLnTx/>
              <a:uFillTx/>
              <a:latin typeface="Georgia"/>
              <a:ea typeface="+mn-ea"/>
              <a:cs typeface="+mn-cs"/>
            </a:endParaRPr>
          </a:p>
        </p:txBody>
      </p:sp>
      <p:sp>
        <p:nvSpPr>
          <p:cNvPr id="25" name="Slide Number Placeholder 28"/>
          <p:cNvSpPr>
            <a:spLocks noGrp="1"/>
          </p:cNvSpPr>
          <p:nvPr>
            <p:ph type="sldNum" sz="quarter" idx="4"/>
          </p:nvPr>
        </p:nvSpPr>
        <p:spPr>
          <a:xfrm>
            <a:off x="8001000" y="6233160"/>
            <a:ext cx="838200" cy="320040"/>
          </a:xfrm>
          <a:prstGeom prst="rect">
            <a:avLst/>
          </a:prstGeom>
        </p:spPr>
        <p:txBody>
          <a:bodyPr anchor="b" anchorCtr="0">
            <a:noAutofit/>
          </a:bodyPr>
          <a:lstStyle>
            <a:lvl1pPr>
              <a:defRPr sz="1400">
                <a:solidFill>
                  <a:schemeClr val="bg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024F9E6-8BD1-4849-86DE-3CD23B63DC4B}" type="slidenum">
              <a:rPr kumimoji="0" lang="en-US" sz="1400" b="0" i="0" u="none" strike="noStrike" kern="1200" cap="none" spc="0" normalizeH="0" baseline="0" noProof="0" smtClean="0">
                <a:ln>
                  <a:noFill/>
                </a:ln>
                <a:solidFill>
                  <a:srgbClr val="EBDDC3"/>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EBDDC3"/>
              </a:solidFill>
              <a:effectLst/>
              <a:uLnTx/>
              <a:uFillTx/>
              <a:latin typeface="Georgia"/>
              <a:ea typeface="+mn-ea"/>
              <a:cs typeface="+mn-cs"/>
            </a:endParaRPr>
          </a:p>
        </p:txBody>
      </p:sp>
    </p:spTree>
    <p:extLst>
      <p:ext uri="{BB962C8B-B14F-4D97-AF65-F5344CB8AC3E}">
        <p14:creationId xmlns:p14="http://schemas.microsoft.com/office/powerpoint/2010/main" val="2417621019"/>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tx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tx2"/>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tx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tx2"/>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tx2"/>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4400" y="410837"/>
            <a:ext cx="8229600" cy="639763"/>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066801"/>
            <a:ext cx="8229600" cy="505936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Footer Placeholder 4"/>
          <p:cNvSpPr>
            <a:spLocks noGrp="1"/>
          </p:cNvSpPr>
          <p:nvPr>
            <p:ph type="ftr" sz="quarter" idx="3"/>
          </p:nvPr>
        </p:nvSpPr>
        <p:spPr>
          <a:xfrm>
            <a:off x="6248400" y="6653837"/>
            <a:ext cx="2895600" cy="365125"/>
          </a:xfrm>
          <a:prstGeom prst="rect">
            <a:avLst/>
          </a:prstGeom>
        </p:spPr>
        <p:txBody>
          <a:bodyPr/>
          <a:lstStyle>
            <a:lvl1pPr algn="r">
              <a:defRPr sz="900">
                <a:solidFill>
                  <a:schemeClr val="tx2"/>
                </a:solidFill>
                <a:latin typeface="Segoe UI" pitchFamily="34" charset="0"/>
                <a:cs typeface="Segoe UI"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2060"/>
              </a:solidFill>
              <a:effectLst/>
              <a:uLnTx/>
              <a:uFillTx/>
              <a:latin typeface="Segoe UI" pitchFamily="34" charset="0"/>
              <a:ea typeface="+mn-ea"/>
              <a:cs typeface="Segoe UI" pitchFamily="34" charset="0"/>
            </a:endParaRPr>
          </a:p>
        </p:txBody>
      </p:sp>
      <p:sp>
        <p:nvSpPr>
          <p:cNvPr id="11" name="Slide Number Placeholder 5"/>
          <p:cNvSpPr>
            <a:spLocks noGrp="1"/>
          </p:cNvSpPr>
          <p:nvPr>
            <p:ph type="sldNum" sz="quarter" idx="4"/>
          </p:nvPr>
        </p:nvSpPr>
        <p:spPr>
          <a:xfrm>
            <a:off x="76200" y="6638075"/>
            <a:ext cx="2133600" cy="365125"/>
          </a:xfrm>
          <a:prstGeom prst="rect">
            <a:avLst/>
          </a:prstGeom>
        </p:spPr>
        <p:txBody>
          <a:bodyPr/>
          <a:lstStyle>
            <a:lvl1pPr algn="l">
              <a:defRPr sz="1200" b="1">
                <a:solidFill>
                  <a:schemeClr val="tx2"/>
                </a:solidFill>
                <a:latin typeface="Segoe UI" pitchFamily="34" charset="0"/>
                <a:cs typeface="Segoe UI"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1582BD6-FC20-4557-852B-8433F8572D30}" type="slidenum">
              <a:rPr kumimoji="0" lang="en-US" sz="1200" b="1" i="0" u="none" strike="noStrike" kern="1200" cap="none" spc="0" normalizeH="0" baseline="0" noProof="0" smtClean="0">
                <a:ln>
                  <a:noFill/>
                </a:ln>
                <a:solidFill>
                  <a:srgbClr val="002060"/>
                </a:solidFill>
                <a:effectLst/>
                <a:uLnTx/>
                <a:uFillTx/>
                <a:latin typeface="Segoe UI" pitchFamily="34" charset="0"/>
                <a:ea typeface="+mn-ea"/>
                <a:cs typeface="Segoe UI"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dirty="0">
              <a:ln>
                <a:noFill/>
              </a:ln>
              <a:solidFill>
                <a:srgbClr val="002060"/>
              </a:solidFill>
              <a:effectLst/>
              <a:uLnTx/>
              <a:uFillTx/>
              <a:latin typeface="Segoe UI" pitchFamily="34" charset="0"/>
              <a:ea typeface="+mn-ea"/>
              <a:cs typeface="Segoe UI" pitchFamily="34" charset="0"/>
            </a:endParaRPr>
          </a:p>
        </p:txBody>
      </p:sp>
      <p:sp>
        <p:nvSpPr>
          <p:cNvPr id="7" name="TextBox 6"/>
          <p:cNvSpPr txBox="1"/>
          <p:nvPr userDrawn="1"/>
        </p:nvSpPr>
        <p:spPr>
          <a:xfrm>
            <a:off x="5257800" y="2895600"/>
            <a:ext cx="1219200" cy="1066800"/>
          </a:xfrm>
          <a:prstGeom prst="rect">
            <a:avLst/>
          </a:prstGeom>
        </p:spPr>
        <p:txBody>
          <a:bodyPr vert="horz" wrap="square"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0" normalizeH="0" baseline="0" noProof="0" dirty="0" smtClean="0">
              <a:ln>
                <a:noFill/>
              </a:ln>
              <a:solidFill>
                <a:srgbClr val="595959"/>
              </a:solidFill>
              <a:effectLst/>
              <a:uLnTx/>
              <a:uFillTx/>
              <a:latin typeface="Perpetua" pitchFamily="18" charset="0"/>
              <a:ea typeface="+mn-ea"/>
              <a:cs typeface="+mn-cs"/>
            </a:endParaRPr>
          </a:p>
        </p:txBody>
      </p:sp>
      <p:sp>
        <p:nvSpPr>
          <p:cNvPr id="8" name="TextBox 7"/>
          <p:cNvSpPr txBox="1"/>
          <p:nvPr userDrawn="1"/>
        </p:nvSpPr>
        <p:spPr>
          <a:xfrm>
            <a:off x="5410200" y="2667000"/>
            <a:ext cx="1447800" cy="1371600"/>
          </a:xfrm>
          <a:prstGeom prst="rect">
            <a:avLst/>
          </a:prstGeom>
        </p:spPr>
        <p:txBody>
          <a:bodyPr vert="horz" wrap="square"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0" normalizeH="0" baseline="0" noProof="0" dirty="0" smtClean="0">
              <a:ln>
                <a:noFill/>
              </a:ln>
              <a:solidFill>
                <a:srgbClr val="595959"/>
              </a:solidFill>
              <a:effectLst/>
              <a:uLnTx/>
              <a:uFillTx/>
              <a:latin typeface="Perpetua" pitchFamily="18" charset="0"/>
              <a:ea typeface="+mn-ea"/>
              <a:cs typeface="+mn-cs"/>
            </a:endParaRPr>
          </a:p>
        </p:txBody>
      </p:sp>
    </p:spTree>
    <p:extLst>
      <p:ext uri="{BB962C8B-B14F-4D97-AF65-F5344CB8AC3E}">
        <p14:creationId xmlns:p14="http://schemas.microsoft.com/office/powerpoint/2010/main" val="1200221135"/>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 id="2147483930" r:id="rId12"/>
  </p:sldLayoutIdLst>
  <p:hf sldNum="0" hdr="0" ftr="0" dt="0"/>
  <p:txStyles>
    <p:titleStyle>
      <a:lvl1pPr algn="l" defTabSz="914400" rtl="0" eaLnBrk="1" latinLnBrk="0" hangingPunct="1">
        <a:spcBef>
          <a:spcPct val="0"/>
        </a:spcBef>
        <a:buNone/>
        <a:defRPr sz="3600" b="1" kern="1200" baseline="0">
          <a:solidFill>
            <a:schemeClr val="tx2">
              <a:lumMod val="75000"/>
            </a:schemeClr>
          </a:solidFill>
          <a:latin typeface="+mj-lt"/>
          <a:ea typeface="+mj-ea"/>
          <a:cs typeface="Segoe UI" pitchFamily="34" charset="0"/>
        </a:defRPr>
      </a:lvl1pPr>
    </p:titleStyle>
    <p:bodyStyle>
      <a:lvl1pPr marL="173038" indent="-173038" algn="l" defTabSz="914400" rtl="0" eaLnBrk="1" latinLnBrk="0" hangingPunct="1">
        <a:lnSpc>
          <a:spcPct val="100000"/>
        </a:lnSpc>
        <a:spcBef>
          <a:spcPct val="20000"/>
        </a:spcBef>
        <a:buClr>
          <a:schemeClr val="accent1">
            <a:lumMod val="20000"/>
            <a:lumOff val="80000"/>
          </a:schemeClr>
        </a:buClr>
        <a:buSzPct val="70000"/>
        <a:buFont typeface="Arial" pitchFamily="34" charset="0"/>
        <a:buChar char="•"/>
        <a:defRPr sz="3200" kern="1200">
          <a:solidFill>
            <a:schemeClr val="tx2">
              <a:lumMod val="75000"/>
            </a:schemeClr>
          </a:solidFill>
          <a:latin typeface="+mn-lt"/>
          <a:ea typeface="+mn-ea"/>
          <a:cs typeface="Segoe UI" pitchFamily="34" charset="0"/>
        </a:defRPr>
      </a:lvl1pPr>
      <a:lvl2pPr marL="627063" indent="-169863" algn="l" defTabSz="914400" rtl="0" eaLnBrk="1" latinLnBrk="0" hangingPunct="1">
        <a:lnSpc>
          <a:spcPct val="100000"/>
        </a:lnSpc>
        <a:spcBef>
          <a:spcPct val="20000"/>
        </a:spcBef>
        <a:buClr>
          <a:schemeClr val="accent1">
            <a:lumMod val="20000"/>
            <a:lumOff val="80000"/>
          </a:schemeClr>
        </a:buClr>
        <a:buSzPct val="70000"/>
        <a:buFont typeface="Arial" pitchFamily="34" charset="0"/>
        <a:buChar char="•"/>
        <a:defRPr sz="2800" kern="1200">
          <a:solidFill>
            <a:schemeClr val="tx2">
              <a:lumMod val="75000"/>
            </a:schemeClr>
          </a:solidFill>
          <a:latin typeface="+mn-lt"/>
          <a:ea typeface="+mn-ea"/>
          <a:cs typeface="Segoe UI" pitchFamily="34" charset="0"/>
        </a:defRPr>
      </a:lvl2pPr>
      <a:lvl3pPr marL="1030288" indent="-115888" algn="l" defTabSz="914400" rtl="0" eaLnBrk="1" latinLnBrk="0" hangingPunct="1">
        <a:lnSpc>
          <a:spcPct val="100000"/>
        </a:lnSpc>
        <a:spcBef>
          <a:spcPct val="20000"/>
        </a:spcBef>
        <a:buClr>
          <a:schemeClr val="accent1">
            <a:lumMod val="20000"/>
            <a:lumOff val="80000"/>
          </a:schemeClr>
        </a:buClr>
        <a:buSzPct val="70000"/>
        <a:buFont typeface="Arial" pitchFamily="34" charset="0"/>
        <a:buChar char="•"/>
        <a:defRPr sz="2400" kern="1200">
          <a:solidFill>
            <a:schemeClr val="tx2">
              <a:lumMod val="75000"/>
            </a:schemeClr>
          </a:solidFill>
          <a:latin typeface="+mn-lt"/>
          <a:ea typeface="+mn-ea"/>
          <a:cs typeface="Segoe UI" pitchFamily="34" charset="0"/>
        </a:defRPr>
      </a:lvl3pPr>
      <a:lvl4pPr marL="1482725" indent="-111125" algn="l" defTabSz="914400" rtl="0" eaLnBrk="1" latinLnBrk="0" hangingPunct="1">
        <a:lnSpc>
          <a:spcPct val="100000"/>
        </a:lnSpc>
        <a:spcBef>
          <a:spcPct val="20000"/>
        </a:spcBef>
        <a:buClr>
          <a:schemeClr val="accent1">
            <a:lumMod val="20000"/>
            <a:lumOff val="80000"/>
          </a:schemeClr>
        </a:buClr>
        <a:buSzPct val="70000"/>
        <a:buFont typeface="Arial" pitchFamily="34" charset="0"/>
        <a:buChar char="•"/>
        <a:defRPr sz="2000" kern="1200">
          <a:solidFill>
            <a:schemeClr val="tx2">
              <a:lumMod val="75000"/>
            </a:schemeClr>
          </a:solidFill>
          <a:latin typeface="+mn-lt"/>
          <a:ea typeface="+mn-ea"/>
          <a:cs typeface="Segoe UI" pitchFamily="34" charset="0"/>
        </a:defRPr>
      </a:lvl4pPr>
      <a:lvl5pPr marL="1944688" indent="-115888" algn="l" defTabSz="914400" rtl="0" eaLnBrk="1" latinLnBrk="0" hangingPunct="1">
        <a:lnSpc>
          <a:spcPct val="100000"/>
        </a:lnSpc>
        <a:spcBef>
          <a:spcPct val="20000"/>
        </a:spcBef>
        <a:buClr>
          <a:schemeClr val="accent1">
            <a:lumMod val="20000"/>
            <a:lumOff val="80000"/>
          </a:schemeClr>
        </a:buClr>
        <a:buSzPct val="70000"/>
        <a:buFont typeface="Arial" pitchFamily="34" charset="0"/>
        <a:buChar char="•"/>
        <a:defRPr sz="2000" kern="1200">
          <a:solidFill>
            <a:schemeClr val="tx2">
              <a:lumMod val="75000"/>
            </a:schemeClr>
          </a:solidFill>
          <a:latin typeface="+mn-lt"/>
          <a:ea typeface="+mn-ea"/>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2" name="Group 31"/>
          <p:cNvGrpSpPr/>
          <p:nvPr/>
        </p:nvGrpSpPr>
        <p:grpSpPr>
          <a:xfrm>
            <a:off x="0" y="0"/>
            <a:ext cx="9144000" cy="6858000"/>
            <a:chOff x="0" y="0"/>
            <a:chExt cx="9144000" cy="6858000"/>
          </a:xfrm>
        </p:grpSpPr>
        <p:sp>
          <p:nvSpPr>
            <p:cNvPr id="33" name="Rectangle 32"/>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 name="Group 67"/>
            <p:cNvGrpSpPr>
              <a:grpSpLocks noChangeAspect="1"/>
            </p:cNvGrpSpPr>
            <p:nvPr userDrawn="1"/>
          </p:nvGrpSpPr>
          <p:grpSpPr bwMode="auto">
            <a:xfrm flipH="1" flipV="1">
              <a:off x="152398" y="152400"/>
              <a:ext cx="1066802" cy="689114"/>
              <a:chOff x="2497" y="1995"/>
              <a:chExt cx="805" cy="520"/>
            </a:xfrm>
            <a:solidFill>
              <a:schemeClr val="accent2">
                <a:lumMod val="20000"/>
                <a:lumOff val="80000"/>
              </a:schemeClr>
            </a:solidFill>
          </p:grpSpPr>
          <p:sp>
            <p:nvSpPr>
              <p:cNvPr id="8" name="Rectangle 69"/>
              <p:cNvSpPr>
                <a:spLocks noChangeArrowheads="1"/>
              </p:cNvSpPr>
              <p:nvPr userDrawn="1"/>
            </p:nvSpPr>
            <p:spPr bwMode="auto">
              <a:xfrm>
                <a:off x="3043" y="2467"/>
                <a:ext cx="46"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70"/>
              <p:cNvSpPr>
                <a:spLocks noChangeArrowheads="1"/>
              </p:cNvSpPr>
              <p:nvPr userDrawn="1"/>
            </p:nvSpPr>
            <p:spPr bwMode="auto">
              <a:xfrm>
                <a:off x="2699" y="2467"/>
                <a:ext cx="48"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71"/>
              <p:cNvSpPr>
                <a:spLocks noChangeArrowheads="1"/>
              </p:cNvSpPr>
              <p:nvPr userDrawn="1"/>
            </p:nvSpPr>
            <p:spPr bwMode="auto">
              <a:xfrm>
                <a:off x="2598" y="2467"/>
                <a:ext cx="47"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Rectangle 72"/>
              <p:cNvSpPr>
                <a:spLocks noChangeArrowheads="1"/>
              </p:cNvSpPr>
              <p:nvPr userDrawn="1"/>
            </p:nvSpPr>
            <p:spPr bwMode="auto">
              <a:xfrm>
                <a:off x="2497" y="2467"/>
                <a:ext cx="48"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Rectangle 73"/>
              <p:cNvSpPr>
                <a:spLocks noChangeArrowheads="1"/>
              </p:cNvSpPr>
              <p:nvPr userDrawn="1"/>
            </p:nvSpPr>
            <p:spPr bwMode="auto">
              <a:xfrm>
                <a:off x="3148" y="2467"/>
                <a:ext cx="48"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Rectangle 74"/>
              <p:cNvSpPr>
                <a:spLocks noChangeArrowheads="1"/>
              </p:cNvSpPr>
              <p:nvPr userDrawn="1"/>
            </p:nvSpPr>
            <p:spPr bwMode="auto">
              <a:xfrm>
                <a:off x="3254" y="2467"/>
                <a:ext cx="48"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Rectangle 75"/>
              <p:cNvSpPr>
                <a:spLocks noChangeArrowheads="1"/>
              </p:cNvSpPr>
              <p:nvPr userDrawn="1"/>
            </p:nvSpPr>
            <p:spPr bwMode="auto">
              <a:xfrm>
                <a:off x="3148" y="2206"/>
                <a:ext cx="48"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Rectangle 76"/>
              <p:cNvSpPr>
                <a:spLocks noChangeArrowheads="1"/>
              </p:cNvSpPr>
              <p:nvPr userDrawn="1"/>
            </p:nvSpPr>
            <p:spPr bwMode="auto">
              <a:xfrm>
                <a:off x="3254" y="2206"/>
                <a:ext cx="48"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Rectangle 77"/>
              <p:cNvSpPr>
                <a:spLocks noChangeArrowheads="1"/>
              </p:cNvSpPr>
              <p:nvPr userDrawn="1"/>
            </p:nvSpPr>
            <p:spPr bwMode="auto">
              <a:xfrm>
                <a:off x="3148" y="2100"/>
                <a:ext cx="48"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Rectangle 78"/>
              <p:cNvSpPr>
                <a:spLocks noChangeArrowheads="1"/>
              </p:cNvSpPr>
              <p:nvPr userDrawn="1"/>
            </p:nvSpPr>
            <p:spPr bwMode="auto">
              <a:xfrm>
                <a:off x="3254" y="2100"/>
                <a:ext cx="48"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Rectangle 79"/>
              <p:cNvSpPr>
                <a:spLocks noChangeArrowheads="1"/>
              </p:cNvSpPr>
              <p:nvPr userDrawn="1"/>
            </p:nvSpPr>
            <p:spPr bwMode="auto">
              <a:xfrm>
                <a:off x="2940" y="2206"/>
                <a:ext cx="48"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Rectangle 80"/>
              <p:cNvSpPr>
                <a:spLocks noChangeArrowheads="1"/>
              </p:cNvSpPr>
              <p:nvPr userDrawn="1"/>
            </p:nvSpPr>
            <p:spPr bwMode="auto">
              <a:xfrm>
                <a:off x="3046" y="2206"/>
                <a:ext cx="47"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81"/>
              <p:cNvSpPr>
                <a:spLocks noChangeArrowheads="1"/>
              </p:cNvSpPr>
              <p:nvPr userDrawn="1"/>
            </p:nvSpPr>
            <p:spPr bwMode="auto">
              <a:xfrm>
                <a:off x="2839" y="2206"/>
                <a:ext cx="48"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Rectangle 82"/>
              <p:cNvSpPr>
                <a:spLocks noChangeArrowheads="1"/>
              </p:cNvSpPr>
              <p:nvPr userDrawn="1"/>
            </p:nvSpPr>
            <p:spPr bwMode="auto">
              <a:xfrm>
                <a:off x="3148" y="2305"/>
                <a:ext cx="48"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Rectangle 83"/>
              <p:cNvSpPr>
                <a:spLocks noChangeArrowheads="1"/>
              </p:cNvSpPr>
              <p:nvPr userDrawn="1"/>
            </p:nvSpPr>
            <p:spPr bwMode="auto">
              <a:xfrm>
                <a:off x="3254" y="2305"/>
                <a:ext cx="48"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Rectangle 84"/>
              <p:cNvSpPr>
                <a:spLocks noChangeArrowheads="1"/>
              </p:cNvSpPr>
              <p:nvPr userDrawn="1"/>
            </p:nvSpPr>
            <p:spPr bwMode="auto">
              <a:xfrm>
                <a:off x="2940" y="2305"/>
                <a:ext cx="48"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Rectangle 85"/>
              <p:cNvSpPr>
                <a:spLocks noChangeArrowheads="1"/>
              </p:cNvSpPr>
              <p:nvPr userDrawn="1"/>
            </p:nvSpPr>
            <p:spPr bwMode="auto">
              <a:xfrm>
                <a:off x="3046" y="2305"/>
                <a:ext cx="47"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Rectangle 86"/>
              <p:cNvSpPr>
                <a:spLocks noChangeArrowheads="1"/>
              </p:cNvSpPr>
              <p:nvPr userDrawn="1"/>
            </p:nvSpPr>
            <p:spPr bwMode="auto">
              <a:xfrm>
                <a:off x="2839" y="2305"/>
                <a:ext cx="48"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Rectangle 87"/>
              <p:cNvSpPr>
                <a:spLocks noChangeArrowheads="1"/>
              </p:cNvSpPr>
              <p:nvPr userDrawn="1"/>
            </p:nvSpPr>
            <p:spPr bwMode="auto">
              <a:xfrm>
                <a:off x="3148" y="1995"/>
                <a:ext cx="48" cy="47"/>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Rectangle 88"/>
              <p:cNvSpPr>
                <a:spLocks noChangeArrowheads="1"/>
              </p:cNvSpPr>
              <p:nvPr userDrawn="1"/>
            </p:nvSpPr>
            <p:spPr bwMode="auto">
              <a:xfrm>
                <a:off x="3254" y="1995"/>
                <a:ext cx="48" cy="47"/>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0" name="Freeform 29"/>
            <p:cNvSpPr>
              <a:spLocks/>
            </p:cNvSpPr>
            <p:nvPr userDrawn="1"/>
          </p:nvSpPr>
          <p:spPr bwMode="auto">
            <a:xfrm>
              <a:off x="8054975" y="0"/>
              <a:ext cx="1089025" cy="2663164"/>
            </a:xfrm>
            <a:custGeom>
              <a:avLst/>
              <a:gdLst/>
              <a:ahLst/>
              <a:cxnLst>
                <a:cxn ang="0">
                  <a:pos x="0" y="0"/>
                </a:cxn>
                <a:cxn ang="0">
                  <a:pos x="1432" y="0"/>
                </a:cxn>
                <a:cxn ang="0">
                  <a:pos x="1432" y="3492"/>
                </a:cxn>
                <a:cxn ang="0">
                  <a:pos x="1419" y="3252"/>
                </a:cxn>
                <a:cxn ang="0">
                  <a:pos x="1406" y="3024"/>
                </a:cxn>
                <a:cxn ang="0">
                  <a:pos x="1393" y="2807"/>
                </a:cxn>
                <a:cxn ang="0">
                  <a:pos x="1379" y="2601"/>
                </a:cxn>
                <a:cxn ang="0">
                  <a:pos x="1364" y="2407"/>
                </a:cxn>
                <a:cxn ang="0">
                  <a:pos x="1348" y="2222"/>
                </a:cxn>
                <a:cxn ang="0">
                  <a:pos x="1330" y="2047"/>
                </a:cxn>
                <a:cxn ang="0">
                  <a:pos x="1311" y="1881"/>
                </a:cxn>
                <a:cxn ang="0">
                  <a:pos x="1291" y="1726"/>
                </a:cxn>
                <a:cxn ang="0">
                  <a:pos x="1268" y="1580"/>
                </a:cxn>
                <a:cxn ang="0">
                  <a:pos x="1245" y="1442"/>
                </a:cxn>
                <a:cxn ang="0">
                  <a:pos x="1218" y="1313"/>
                </a:cxn>
                <a:cxn ang="0">
                  <a:pos x="1190" y="1192"/>
                </a:cxn>
                <a:cxn ang="0">
                  <a:pos x="1158" y="1078"/>
                </a:cxn>
                <a:cxn ang="0">
                  <a:pos x="1125" y="973"/>
                </a:cxn>
                <a:cxn ang="0">
                  <a:pos x="1089" y="873"/>
                </a:cxn>
                <a:cxn ang="0">
                  <a:pos x="1049" y="781"/>
                </a:cxn>
                <a:cxn ang="0">
                  <a:pos x="1007" y="696"/>
                </a:cxn>
                <a:cxn ang="0">
                  <a:pos x="962" y="617"/>
                </a:cxn>
                <a:cxn ang="0">
                  <a:pos x="913" y="544"/>
                </a:cxn>
                <a:cxn ang="0">
                  <a:pos x="860" y="475"/>
                </a:cxn>
                <a:cxn ang="0">
                  <a:pos x="804" y="413"/>
                </a:cxn>
                <a:cxn ang="0">
                  <a:pos x="744" y="354"/>
                </a:cxn>
                <a:cxn ang="0">
                  <a:pos x="680" y="301"/>
                </a:cxn>
                <a:cxn ang="0">
                  <a:pos x="611" y="252"/>
                </a:cxn>
                <a:cxn ang="0">
                  <a:pos x="539" y="206"/>
                </a:cxn>
                <a:cxn ang="0">
                  <a:pos x="461" y="165"/>
                </a:cxn>
                <a:cxn ang="0">
                  <a:pos x="379" y="128"/>
                </a:cxn>
                <a:cxn ang="0">
                  <a:pos x="292" y="92"/>
                </a:cxn>
                <a:cxn ang="0">
                  <a:pos x="200" y="59"/>
                </a:cxn>
                <a:cxn ang="0">
                  <a:pos x="103" y="28"/>
                </a:cxn>
                <a:cxn ang="0">
                  <a:pos x="0" y="0"/>
                </a:cxn>
              </a:cxnLst>
              <a:rect l="0" t="0" r="r" b="b"/>
              <a:pathLst>
                <a:path w="1432" h="3492">
                  <a:moveTo>
                    <a:pt x="0" y="0"/>
                  </a:moveTo>
                  <a:lnTo>
                    <a:pt x="1432" y="0"/>
                  </a:lnTo>
                  <a:lnTo>
                    <a:pt x="1432" y="3492"/>
                  </a:lnTo>
                  <a:lnTo>
                    <a:pt x="1419" y="3252"/>
                  </a:lnTo>
                  <a:lnTo>
                    <a:pt x="1406" y="3024"/>
                  </a:lnTo>
                  <a:lnTo>
                    <a:pt x="1393" y="2807"/>
                  </a:lnTo>
                  <a:lnTo>
                    <a:pt x="1379" y="2601"/>
                  </a:lnTo>
                  <a:lnTo>
                    <a:pt x="1364" y="2407"/>
                  </a:lnTo>
                  <a:lnTo>
                    <a:pt x="1348" y="2222"/>
                  </a:lnTo>
                  <a:lnTo>
                    <a:pt x="1330" y="2047"/>
                  </a:lnTo>
                  <a:lnTo>
                    <a:pt x="1311" y="1881"/>
                  </a:lnTo>
                  <a:lnTo>
                    <a:pt x="1291" y="1726"/>
                  </a:lnTo>
                  <a:lnTo>
                    <a:pt x="1268" y="1580"/>
                  </a:lnTo>
                  <a:lnTo>
                    <a:pt x="1245" y="1442"/>
                  </a:lnTo>
                  <a:lnTo>
                    <a:pt x="1218" y="1313"/>
                  </a:lnTo>
                  <a:lnTo>
                    <a:pt x="1190" y="1192"/>
                  </a:lnTo>
                  <a:lnTo>
                    <a:pt x="1158" y="1078"/>
                  </a:lnTo>
                  <a:lnTo>
                    <a:pt x="1125" y="973"/>
                  </a:lnTo>
                  <a:lnTo>
                    <a:pt x="1089" y="873"/>
                  </a:lnTo>
                  <a:lnTo>
                    <a:pt x="1049" y="781"/>
                  </a:lnTo>
                  <a:lnTo>
                    <a:pt x="1007" y="696"/>
                  </a:lnTo>
                  <a:lnTo>
                    <a:pt x="962" y="617"/>
                  </a:lnTo>
                  <a:lnTo>
                    <a:pt x="913" y="544"/>
                  </a:lnTo>
                  <a:lnTo>
                    <a:pt x="860" y="475"/>
                  </a:lnTo>
                  <a:lnTo>
                    <a:pt x="804" y="413"/>
                  </a:lnTo>
                  <a:lnTo>
                    <a:pt x="744" y="354"/>
                  </a:lnTo>
                  <a:lnTo>
                    <a:pt x="680" y="301"/>
                  </a:lnTo>
                  <a:lnTo>
                    <a:pt x="611" y="252"/>
                  </a:lnTo>
                  <a:lnTo>
                    <a:pt x="539" y="206"/>
                  </a:lnTo>
                  <a:lnTo>
                    <a:pt x="461" y="165"/>
                  </a:lnTo>
                  <a:lnTo>
                    <a:pt x="379" y="128"/>
                  </a:lnTo>
                  <a:lnTo>
                    <a:pt x="292" y="92"/>
                  </a:lnTo>
                  <a:lnTo>
                    <a:pt x="200" y="59"/>
                  </a:lnTo>
                  <a:lnTo>
                    <a:pt x="103" y="28"/>
                  </a:lnTo>
                  <a:lnTo>
                    <a:pt x="0" y="0"/>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Freeform 51"/>
            <p:cNvSpPr>
              <a:spLocks/>
            </p:cNvSpPr>
            <p:nvPr userDrawn="1"/>
          </p:nvSpPr>
          <p:spPr bwMode="auto">
            <a:xfrm>
              <a:off x="1295400" y="5715000"/>
              <a:ext cx="6858000" cy="914400"/>
            </a:xfrm>
            <a:custGeom>
              <a:avLst/>
              <a:gdLst/>
              <a:ahLst/>
              <a:cxnLst>
                <a:cxn ang="0">
                  <a:pos x="17264" y="180"/>
                </a:cxn>
                <a:cxn ang="0">
                  <a:pos x="16706" y="689"/>
                </a:cxn>
                <a:cxn ang="0">
                  <a:pos x="15959" y="1141"/>
                </a:cxn>
                <a:cxn ang="0">
                  <a:pos x="15050" y="1535"/>
                </a:cxn>
                <a:cxn ang="0">
                  <a:pos x="14003" y="1871"/>
                </a:cxn>
                <a:cxn ang="0">
                  <a:pos x="12844" y="2151"/>
                </a:cxn>
                <a:cxn ang="0">
                  <a:pos x="11599" y="2374"/>
                </a:cxn>
                <a:cxn ang="0">
                  <a:pos x="10294" y="2540"/>
                </a:cxn>
                <a:cxn ang="0">
                  <a:pos x="8951" y="2649"/>
                </a:cxn>
                <a:cxn ang="0">
                  <a:pos x="7599" y="2704"/>
                </a:cxn>
                <a:cxn ang="0">
                  <a:pos x="6264" y="2702"/>
                </a:cxn>
                <a:cxn ang="0">
                  <a:pos x="4968" y="2645"/>
                </a:cxn>
                <a:cxn ang="0">
                  <a:pos x="3740" y="2534"/>
                </a:cxn>
                <a:cxn ang="0">
                  <a:pos x="2603" y="2367"/>
                </a:cxn>
                <a:cxn ang="0">
                  <a:pos x="1584" y="2147"/>
                </a:cxn>
                <a:cxn ang="0">
                  <a:pos x="708" y="1871"/>
                </a:cxn>
                <a:cxn ang="0">
                  <a:pos x="0" y="1543"/>
                </a:cxn>
                <a:cxn ang="0">
                  <a:pos x="341" y="1635"/>
                </a:cxn>
                <a:cxn ang="0">
                  <a:pos x="1155" y="1920"/>
                </a:cxn>
                <a:cxn ang="0">
                  <a:pos x="2121" y="2151"/>
                </a:cxn>
                <a:cxn ang="0">
                  <a:pos x="3215" y="2331"/>
                </a:cxn>
                <a:cxn ang="0">
                  <a:pos x="4413" y="2457"/>
                </a:cxn>
                <a:cxn ang="0">
                  <a:pos x="5686" y="2531"/>
                </a:cxn>
                <a:cxn ang="0">
                  <a:pos x="7011" y="2550"/>
                </a:cxn>
                <a:cxn ang="0">
                  <a:pos x="8361" y="2515"/>
                </a:cxn>
                <a:cxn ang="0">
                  <a:pos x="9712" y="2426"/>
                </a:cxn>
                <a:cxn ang="0">
                  <a:pos x="11037" y="2283"/>
                </a:cxn>
                <a:cxn ang="0">
                  <a:pos x="12311" y="2084"/>
                </a:cxn>
                <a:cxn ang="0">
                  <a:pos x="13509" y="1831"/>
                </a:cxn>
                <a:cxn ang="0">
                  <a:pos x="14604" y="1522"/>
                </a:cxn>
                <a:cxn ang="0">
                  <a:pos x="15571" y="1158"/>
                </a:cxn>
                <a:cxn ang="0">
                  <a:pos x="16386" y="737"/>
                </a:cxn>
                <a:cxn ang="0">
                  <a:pos x="17021" y="260"/>
                </a:cxn>
              </a:cxnLst>
              <a:rect l="0" t="0" r="r" b="b"/>
              <a:pathLst>
                <a:path w="17264" h="2710">
                  <a:moveTo>
                    <a:pt x="17264" y="0"/>
                  </a:moveTo>
                  <a:lnTo>
                    <a:pt x="17264" y="180"/>
                  </a:lnTo>
                  <a:lnTo>
                    <a:pt x="17010" y="442"/>
                  </a:lnTo>
                  <a:lnTo>
                    <a:pt x="16706" y="689"/>
                  </a:lnTo>
                  <a:lnTo>
                    <a:pt x="16354" y="923"/>
                  </a:lnTo>
                  <a:lnTo>
                    <a:pt x="15959" y="1141"/>
                  </a:lnTo>
                  <a:lnTo>
                    <a:pt x="15524" y="1345"/>
                  </a:lnTo>
                  <a:lnTo>
                    <a:pt x="15050" y="1535"/>
                  </a:lnTo>
                  <a:lnTo>
                    <a:pt x="14543" y="1710"/>
                  </a:lnTo>
                  <a:lnTo>
                    <a:pt x="14003" y="1871"/>
                  </a:lnTo>
                  <a:lnTo>
                    <a:pt x="13437" y="2018"/>
                  </a:lnTo>
                  <a:lnTo>
                    <a:pt x="12844" y="2151"/>
                  </a:lnTo>
                  <a:lnTo>
                    <a:pt x="12232" y="2269"/>
                  </a:lnTo>
                  <a:lnTo>
                    <a:pt x="11599" y="2374"/>
                  </a:lnTo>
                  <a:lnTo>
                    <a:pt x="10952" y="2464"/>
                  </a:lnTo>
                  <a:lnTo>
                    <a:pt x="10294" y="2540"/>
                  </a:lnTo>
                  <a:lnTo>
                    <a:pt x="9625" y="2602"/>
                  </a:lnTo>
                  <a:lnTo>
                    <a:pt x="8951" y="2649"/>
                  </a:lnTo>
                  <a:lnTo>
                    <a:pt x="8275" y="2684"/>
                  </a:lnTo>
                  <a:lnTo>
                    <a:pt x="7599" y="2704"/>
                  </a:lnTo>
                  <a:lnTo>
                    <a:pt x="6928" y="2710"/>
                  </a:lnTo>
                  <a:lnTo>
                    <a:pt x="6264" y="2702"/>
                  </a:lnTo>
                  <a:lnTo>
                    <a:pt x="5609" y="2681"/>
                  </a:lnTo>
                  <a:lnTo>
                    <a:pt x="4968" y="2645"/>
                  </a:lnTo>
                  <a:lnTo>
                    <a:pt x="4344" y="2597"/>
                  </a:lnTo>
                  <a:lnTo>
                    <a:pt x="3740" y="2534"/>
                  </a:lnTo>
                  <a:lnTo>
                    <a:pt x="3158" y="2457"/>
                  </a:lnTo>
                  <a:lnTo>
                    <a:pt x="2603" y="2367"/>
                  </a:lnTo>
                  <a:lnTo>
                    <a:pt x="2077" y="2264"/>
                  </a:lnTo>
                  <a:lnTo>
                    <a:pt x="1584" y="2147"/>
                  </a:lnTo>
                  <a:lnTo>
                    <a:pt x="1126" y="2016"/>
                  </a:lnTo>
                  <a:lnTo>
                    <a:pt x="708" y="1871"/>
                  </a:lnTo>
                  <a:lnTo>
                    <a:pt x="331" y="1714"/>
                  </a:lnTo>
                  <a:lnTo>
                    <a:pt x="0" y="1543"/>
                  </a:lnTo>
                  <a:lnTo>
                    <a:pt x="0" y="1474"/>
                  </a:lnTo>
                  <a:lnTo>
                    <a:pt x="341" y="1635"/>
                  </a:lnTo>
                  <a:lnTo>
                    <a:pt x="727" y="1784"/>
                  </a:lnTo>
                  <a:lnTo>
                    <a:pt x="1155" y="1920"/>
                  </a:lnTo>
                  <a:lnTo>
                    <a:pt x="1621" y="2042"/>
                  </a:lnTo>
                  <a:lnTo>
                    <a:pt x="2121" y="2151"/>
                  </a:lnTo>
                  <a:lnTo>
                    <a:pt x="2654" y="2249"/>
                  </a:lnTo>
                  <a:lnTo>
                    <a:pt x="3215" y="2331"/>
                  </a:lnTo>
                  <a:lnTo>
                    <a:pt x="3803" y="2401"/>
                  </a:lnTo>
                  <a:lnTo>
                    <a:pt x="4413" y="2457"/>
                  </a:lnTo>
                  <a:lnTo>
                    <a:pt x="5041" y="2500"/>
                  </a:lnTo>
                  <a:lnTo>
                    <a:pt x="5686" y="2531"/>
                  </a:lnTo>
                  <a:lnTo>
                    <a:pt x="6343" y="2547"/>
                  </a:lnTo>
                  <a:lnTo>
                    <a:pt x="7011" y="2550"/>
                  </a:lnTo>
                  <a:lnTo>
                    <a:pt x="7685" y="2539"/>
                  </a:lnTo>
                  <a:lnTo>
                    <a:pt x="8361" y="2515"/>
                  </a:lnTo>
                  <a:lnTo>
                    <a:pt x="9039" y="2478"/>
                  </a:lnTo>
                  <a:lnTo>
                    <a:pt x="9712" y="2426"/>
                  </a:lnTo>
                  <a:lnTo>
                    <a:pt x="10379" y="2361"/>
                  </a:lnTo>
                  <a:lnTo>
                    <a:pt x="11037" y="2283"/>
                  </a:lnTo>
                  <a:lnTo>
                    <a:pt x="11682" y="2190"/>
                  </a:lnTo>
                  <a:lnTo>
                    <a:pt x="12311" y="2084"/>
                  </a:lnTo>
                  <a:lnTo>
                    <a:pt x="12921" y="1964"/>
                  </a:lnTo>
                  <a:lnTo>
                    <a:pt x="13509" y="1831"/>
                  </a:lnTo>
                  <a:lnTo>
                    <a:pt x="14070" y="1683"/>
                  </a:lnTo>
                  <a:lnTo>
                    <a:pt x="14604" y="1522"/>
                  </a:lnTo>
                  <a:lnTo>
                    <a:pt x="15105" y="1347"/>
                  </a:lnTo>
                  <a:lnTo>
                    <a:pt x="15571" y="1158"/>
                  </a:lnTo>
                  <a:lnTo>
                    <a:pt x="15999" y="954"/>
                  </a:lnTo>
                  <a:lnTo>
                    <a:pt x="16386" y="737"/>
                  </a:lnTo>
                  <a:lnTo>
                    <a:pt x="16728" y="506"/>
                  </a:lnTo>
                  <a:lnTo>
                    <a:pt x="17021" y="260"/>
                  </a:lnTo>
                  <a:lnTo>
                    <a:pt x="17264" y="0"/>
                  </a:lnTo>
                  <a:close/>
                </a:path>
              </a:pathLst>
            </a:custGeom>
            <a:gradFill flip="none" rotWithShape="1">
              <a:gsLst>
                <a:gs pos="0">
                  <a:schemeClr val="bg1">
                    <a:alpha val="30000"/>
                  </a:schemeClr>
                </a:gs>
                <a:gs pos="50000">
                  <a:schemeClr val="accent2"/>
                </a:gs>
                <a:gs pos="100000">
                  <a:schemeClr val="bg1">
                    <a:alpha val="30000"/>
                  </a:schemeClr>
                </a:gs>
              </a:gsLst>
              <a:lin ang="0" scaled="1"/>
              <a:tileRect/>
            </a:gra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188646-8CEC-4AE4-B1E7-ADF9D885FD9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ECF81E8-6DE5-4C92-89BE-5D6CD56A8BF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99320131"/>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Lst>
  <p:txStyles>
    <p:titleStyle>
      <a:lvl1pPr algn="l" defTabSz="914400" rtl="0" eaLnBrk="1" latinLnBrk="0" hangingPunct="1">
        <a:spcBef>
          <a:spcPct val="0"/>
        </a:spcBef>
        <a:buNone/>
        <a:defRPr sz="3600" kern="1200">
          <a:solidFill>
            <a:schemeClr val="accent2">
              <a:lumMod val="7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accent1">
              <a:lumMod val="7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accent1">
              <a:lumMod val="7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accent1">
              <a:lumMod val="7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accent1">
              <a:lumMod val="7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accent1">
              <a:lumMod val="7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0"/>
            <a:ext cx="7391400" cy="914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1027" name="Rectangle 3"/>
          <p:cNvSpPr>
            <a:spLocks noGrp="1" noChangeArrowheads="1"/>
          </p:cNvSpPr>
          <p:nvPr>
            <p:ph type="body" idx="1"/>
          </p:nvPr>
        </p:nvSpPr>
        <p:spPr bwMode="auto">
          <a:xfrm>
            <a:off x="457200" y="1066800"/>
            <a:ext cx="7315200" cy="50593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92BBB92-E2F4-4383-8E20-F0369E6DD447}" type="slidenum">
              <a:rPr kumimoji="0" lang="en-US" sz="1400" b="0" i="0" u="none" strike="noStrike" kern="1200" cap="none" spc="0" normalizeH="0" baseline="0" noProof="0">
                <a:ln>
                  <a:noFill/>
                </a:ln>
                <a:solidFill>
                  <a:srgbClr val="FFFFFF"/>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4135986786"/>
      </p:ext>
    </p:extLst>
  </p:cSld>
  <p:clrMap bg1="dk2" tx1="lt1" bg2="dk1" tx2="lt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 id="2147483955" r:id="rId12"/>
  </p:sldLayoutIdLst>
  <p:txStyles>
    <p:titleStyle>
      <a:lvl1pPr algn="l" rtl="0" eaLnBrk="1" fontAlgn="base" hangingPunct="1">
        <a:spcBef>
          <a:spcPct val="0"/>
        </a:spcBef>
        <a:spcAft>
          <a:spcPct val="0"/>
        </a:spcAft>
        <a:defRPr sz="4400">
          <a:solidFill>
            <a:srgbClr val="303F11"/>
          </a:solidFill>
          <a:latin typeface="+mj-lt"/>
          <a:ea typeface="+mj-ea"/>
          <a:cs typeface="+mj-cs"/>
        </a:defRPr>
      </a:lvl1pPr>
      <a:lvl2pPr algn="l" rtl="0" eaLnBrk="1" fontAlgn="base" hangingPunct="1">
        <a:spcBef>
          <a:spcPct val="0"/>
        </a:spcBef>
        <a:spcAft>
          <a:spcPct val="0"/>
        </a:spcAft>
        <a:defRPr sz="4400">
          <a:solidFill>
            <a:srgbClr val="303F11"/>
          </a:solidFill>
          <a:latin typeface="Times New Roman" pitchFamily="18" charset="0"/>
        </a:defRPr>
      </a:lvl2pPr>
      <a:lvl3pPr algn="l" rtl="0" eaLnBrk="1" fontAlgn="base" hangingPunct="1">
        <a:spcBef>
          <a:spcPct val="0"/>
        </a:spcBef>
        <a:spcAft>
          <a:spcPct val="0"/>
        </a:spcAft>
        <a:defRPr sz="4400">
          <a:solidFill>
            <a:srgbClr val="303F11"/>
          </a:solidFill>
          <a:latin typeface="Times New Roman" pitchFamily="18" charset="0"/>
        </a:defRPr>
      </a:lvl3pPr>
      <a:lvl4pPr algn="l" rtl="0" eaLnBrk="1" fontAlgn="base" hangingPunct="1">
        <a:spcBef>
          <a:spcPct val="0"/>
        </a:spcBef>
        <a:spcAft>
          <a:spcPct val="0"/>
        </a:spcAft>
        <a:defRPr sz="4400">
          <a:solidFill>
            <a:srgbClr val="303F11"/>
          </a:solidFill>
          <a:latin typeface="Times New Roman" pitchFamily="18" charset="0"/>
        </a:defRPr>
      </a:lvl4pPr>
      <a:lvl5pPr algn="l" rtl="0" eaLnBrk="1" fontAlgn="base" hangingPunct="1">
        <a:spcBef>
          <a:spcPct val="0"/>
        </a:spcBef>
        <a:spcAft>
          <a:spcPct val="0"/>
        </a:spcAft>
        <a:defRPr sz="4400">
          <a:solidFill>
            <a:srgbClr val="303F11"/>
          </a:solidFill>
          <a:latin typeface="Times New Roman" pitchFamily="18" charset="0"/>
        </a:defRPr>
      </a:lvl5pPr>
      <a:lvl6pPr marL="457200" algn="l" rtl="0" eaLnBrk="1" fontAlgn="base" hangingPunct="1">
        <a:spcBef>
          <a:spcPct val="0"/>
        </a:spcBef>
        <a:spcAft>
          <a:spcPct val="0"/>
        </a:spcAft>
        <a:defRPr sz="4400">
          <a:solidFill>
            <a:srgbClr val="303F11"/>
          </a:solidFill>
          <a:latin typeface="Times New Roman" pitchFamily="18" charset="0"/>
        </a:defRPr>
      </a:lvl6pPr>
      <a:lvl7pPr marL="914400" algn="l" rtl="0" eaLnBrk="1" fontAlgn="base" hangingPunct="1">
        <a:spcBef>
          <a:spcPct val="0"/>
        </a:spcBef>
        <a:spcAft>
          <a:spcPct val="0"/>
        </a:spcAft>
        <a:defRPr sz="4400">
          <a:solidFill>
            <a:srgbClr val="303F11"/>
          </a:solidFill>
          <a:latin typeface="Times New Roman" pitchFamily="18" charset="0"/>
        </a:defRPr>
      </a:lvl7pPr>
      <a:lvl8pPr marL="1371600" algn="l" rtl="0" eaLnBrk="1" fontAlgn="base" hangingPunct="1">
        <a:spcBef>
          <a:spcPct val="0"/>
        </a:spcBef>
        <a:spcAft>
          <a:spcPct val="0"/>
        </a:spcAft>
        <a:defRPr sz="4400">
          <a:solidFill>
            <a:srgbClr val="303F11"/>
          </a:solidFill>
          <a:latin typeface="Times New Roman" pitchFamily="18" charset="0"/>
        </a:defRPr>
      </a:lvl8pPr>
      <a:lvl9pPr marL="1828800" algn="l" rtl="0" eaLnBrk="1" fontAlgn="base" hangingPunct="1">
        <a:spcBef>
          <a:spcPct val="0"/>
        </a:spcBef>
        <a:spcAft>
          <a:spcPct val="0"/>
        </a:spcAft>
        <a:defRPr sz="4400">
          <a:solidFill>
            <a:srgbClr val="303F11"/>
          </a:solidFill>
          <a:latin typeface="Times New Roman" pitchFamily="18" charset="0"/>
        </a:defRPr>
      </a:lvl9pPr>
    </p:titleStyle>
    <p:bodyStyle>
      <a:lvl1pPr marL="342900" indent="-342900" algn="l" rtl="0" eaLnBrk="1" fontAlgn="base" hangingPunct="1">
        <a:spcBef>
          <a:spcPct val="20000"/>
        </a:spcBef>
        <a:spcAft>
          <a:spcPct val="0"/>
        </a:spcAft>
        <a:buChar char="•"/>
        <a:defRPr sz="2400" i="1">
          <a:solidFill>
            <a:schemeClr val="accent2">
              <a:lumMod val="75000"/>
            </a:schemeClr>
          </a:solidFill>
          <a:latin typeface="+mn-lt"/>
          <a:ea typeface="+mn-ea"/>
          <a:cs typeface="+mn-cs"/>
        </a:defRPr>
      </a:lvl1pPr>
      <a:lvl2pPr marL="742950" indent="-285750" algn="l" rtl="0" eaLnBrk="1" fontAlgn="base" hangingPunct="1">
        <a:spcBef>
          <a:spcPct val="20000"/>
        </a:spcBef>
        <a:spcAft>
          <a:spcPct val="0"/>
        </a:spcAft>
        <a:buChar char="–"/>
        <a:defRPr sz="2000" i="1">
          <a:solidFill>
            <a:schemeClr val="accent2">
              <a:lumMod val="75000"/>
            </a:schemeClr>
          </a:solidFill>
          <a:latin typeface="+mn-lt"/>
        </a:defRPr>
      </a:lvl2pPr>
      <a:lvl3pPr marL="1143000" indent="-228600" algn="l" rtl="0" eaLnBrk="1" fontAlgn="base" hangingPunct="1">
        <a:spcBef>
          <a:spcPct val="20000"/>
        </a:spcBef>
        <a:spcAft>
          <a:spcPct val="0"/>
        </a:spcAft>
        <a:buChar char="•"/>
        <a:defRPr i="1">
          <a:solidFill>
            <a:schemeClr val="accent2">
              <a:lumMod val="75000"/>
            </a:schemeClr>
          </a:solidFill>
          <a:latin typeface="+mn-lt"/>
        </a:defRPr>
      </a:lvl3pPr>
      <a:lvl4pPr marL="1600200" indent="-228600" algn="l" rtl="0" eaLnBrk="1" fontAlgn="base" hangingPunct="1">
        <a:spcBef>
          <a:spcPct val="20000"/>
        </a:spcBef>
        <a:spcAft>
          <a:spcPct val="0"/>
        </a:spcAft>
        <a:buChar char="–"/>
        <a:defRPr sz="1600" i="1">
          <a:solidFill>
            <a:schemeClr val="accent2">
              <a:lumMod val="75000"/>
            </a:schemeClr>
          </a:solidFill>
          <a:latin typeface="+mn-lt"/>
        </a:defRPr>
      </a:lvl4pPr>
      <a:lvl5pPr marL="2057400" indent="-228600" algn="l" rtl="0" eaLnBrk="1" fontAlgn="base" hangingPunct="1">
        <a:spcBef>
          <a:spcPct val="20000"/>
        </a:spcBef>
        <a:spcAft>
          <a:spcPct val="0"/>
        </a:spcAft>
        <a:buChar char="»"/>
        <a:defRPr sz="1600" i="1">
          <a:solidFill>
            <a:schemeClr val="accent2">
              <a:lumMod val="75000"/>
            </a:schemeClr>
          </a:solidFill>
          <a:latin typeface="+mn-lt"/>
        </a:defRPr>
      </a:lvl5pPr>
      <a:lvl6pPr marL="2514600" indent="-228600" algn="l" rtl="0" eaLnBrk="1" fontAlgn="base" hangingPunct="1">
        <a:spcBef>
          <a:spcPct val="20000"/>
        </a:spcBef>
        <a:spcAft>
          <a:spcPct val="0"/>
        </a:spcAft>
        <a:buChar char="»"/>
        <a:defRPr sz="1600" i="1">
          <a:solidFill>
            <a:srgbClr val="303F11"/>
          </a:solidFill>
          <a:latin typeface="+mn-lt"/>
        </a:defRPr>
      </a:lvl6pPr>
      <a:lvl7pPr marL="2971800" indent="-228600" algn="l" rtl="0" eaLnBrk="1" fontAlgn="base" hangingPunct="1">
        <a:spcBef>
          <a:spcPct val="20000"/>
        </a:spcBef>
        <a:spcAft>
          <a:spcPct val="0"/>
        </a:spcAft>
        <a:buChar char="»"/>
        <a:defRPr sz="1600" i="1">
          <a:solidFill>
            <a:srgbClr val="303F11"/>
          </a:solidFill>
          <a:latin typeface="+mn-lt"/>
        </a:defRPr>
      </a:lvl7pPr>
      <a:lvl8pPr marL="3429000" indent="-228600" algn="l" rtl="0" eaLnBrk="1" fontAlgn="base" hangingPunct="1">
        <a:spcBef>
          <a:spcPct val="20000"/>
        </a:spcBef>
        <a:spcAft>
          <a:spcPct val="0"/>
        </a:spcAft>
        <a:buChar char="»"/>
        <a:defRPr sz="1600" i="1">
          <a:solidFill>
            <a:srgbClr val="303F11"/>
          </a:solidFill>
          <a:latin typeface="+mn-lt"/>
        </a:defRPr>
      </a:lvl8pPr>
      <a:lvl9pPr marL="3886200" indent="-228600" algn="l" rtl="0" eaLnBrk="1" fontAlgn="base" hangingPunct="1">
        <a:spcBef>
          <a:spcPct val="20000"/>
        </a:spcBef>
        <a:spcAft>
          <a:spcPct val="0"/>
        </a:spcAft>
        <a:buChar char="»"/>
        <a:defRPr sz="1600" i="1">
          <a:solidFill>
            <a:srgbClr val="303F1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10" name="Group 9"/>
          <p:cNvGrpSpPr/>
          <p:nvPr/>
        </p:nvGrpSpPr>
        <p:grpSpPr>
          <a:xfrm>
            <a:off x="-19048" y="1"/>
            <a:ext cx="9004013"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2"/>
                </a:gs>
                <a:gs pos="100000">
                  <a:schemeClr val="accent2">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14351" y="685801"/>
            <a:ext cx="7797662" cy="115196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14351" y="2063396"/>
            <a:ext cx="7797662" cy="3311189"/>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73562" y="5757334"/>
            <a:ext cx="2838450" cy="498470"/>
          </a:xfrm>
          <a:prstGeom prst="rect">
            <a:avLst/>
          </a:prstGeom>
        </p:spPr>
        <p:txBody>
          <a:bodyPr vert="horz" lIns="91440" tIns="45720" rIns="91440" bIns="45720" rtlCol="0" anchor="ctr"/>
          <a:lstStyle>
            <a:lvl1pPr algn="r">
              <a:defRPr sz="2400" cap="all" baseline="0">
                <a:solidFill>
                  <a:schemeClr val="accent2">
                    <a:lumMod val="50000"/>
                  </a:schemeClr>
                </a:solidFill>
              </a:defRPr>
            </a:lvl1pPr>
          </a:lstStyle>
          <a:p>
            <a:pPr defTabSz="685800"/>
            <a:fld id="{B0296519-5417-4396-BF15-D5B0A34355E5}" type="datetime1">
              <a:rPr lang="en-US" smtClean="0">
                <a:solidFill>
                  <a:srgbClr val="629D7D">
                    <a:lumMod val="50000"/>
                  </a:srgbClr>
                </a:solidFill>
              </a:rPr>
              <a:pPr defTabSz="685800"/>
              <a:t>3/26/2019</a:t>
            </a:fld>
            <a:endParaRPr lang="en-US">
              <a:solidFill>
                <a:srgbClr val="629D7D">
                  <a:lumMod val="50000"/>
                </a:srgbClr>
              </a:solidFill>
            </a:endParaRPr>
          </a:p>
        </p:txBody>
      </p:sp>
      <p:sp>
        <p:nvSpPr>
          <p:cNvPr id="5" name="Footer Placeholder 4"/>
          <p:cNvSpPr>
            <a:spLocks noGrp="1"/>
          </p:cNvSpPr>
          <p:nvPr>
            <p:ph type="ftr" sz="quarter" idx="3"/>
          </p:nvPr>
        </p:nvSpPr>
        <p:spPr>
          <a:xfrm>
            <a:off x="514351" y="5757334"/>
            <a:ext cx="4124789" cy="498470"/>
          </a:xfrm>
          <a:prstGeom prst="rect">
            <a:avLst/>
          </a:prstGeom>
        </p:spPr>
        <p:txBody>
          <a:bodyPr vert="horz" lIns="91440" tIns="45720" rIns="91440" bIns="45720" rtlCol="0" anchor="ctr"/>
          <a:lstStyle>
            <a:lvl1pPr algn="l">
              <a:defRPr sz="2400" cap="all" baseline="0">
                <a:solidFill>
                  <a:schemeClr val="accent2">
                    <a:lumMod val="50000"/>
                  </a:schemeClr>
                </a:solidFill>
              </a:defRPr>
            </a:lvl1pPr>
          </a:lstStyle>
          <a:p>
            <a:pPr defTabSz="685800"/>
            <a:endParaRPr lang="en-US">
              <a:solidFill>
                <a:srgbClr val="629D7D">
                  <a:lumMod val="50000"/>
                </a:srgbClr>
              </a:solidFill>
            </a:endParaRPr>
          </a:p>
        </p:txBody>
      </p:sp>
      <p:sp>
        <p:nvSpPr>
          <p:cNvPr id="6" name="Slide Number Placeholder 5"/>
          <p:cNvSpPr>
            <a:spLocks noGrp="1"/>
          </p:cNvSpPr>
          <p:nvPr>
            <p:ph type="sldNum" sz="quarter" idx="4"/>
          </p:nvPr>
        </p:nvSpPr>
        <p:spPr>
          <a:xfrm>
            <a:off x="4715341" y="5757334"/>
            <a:ext cx="680390" cy="498470"/>
          </a:xfrm>
          <a:prstGeom prst="rect">
            <a:avLst/>
          </a:prstGeom>
        </p:spPr>
        <p:txBody>
          <a:bodyPr vert="horz" lIns="91440" tIns="45720" rIns="91440" bIns="45720" rtlCol="0" anchor="ctr"/>
          <a:lstStyle>
            <a:lvl1pPr algn="ctr">
              <a:defRPr sz="2400" cap="all" baseline="0">
                <a:solidFill>
                  <a:schemeClr val="accent2">
                    <a:lumMod val="50000"/>
                  </a:schemeClr>
                </a:solidFill>
              </a:defRPr>
            </a:lvl1pPr>
          </a:lstStyle>
          <a:p>
            <a:pPr defTabSz="685800"/>
            <a:fld id="{401CF334-2D5C-4859-84A6-CA7E6E43FAEB}" type="slidenum">
              <a:rPr lang="en-US" smtClean="0">
                <a:solidFill>
                  <a:srgbClr val="629D7D">
                    <a:lumMod val="50000"/>
                  </a:srgbClr>
                </a:solidFill>
              </a:rPr>
              <a:pPr defTabSz="685800"/>
              <a:t>‹#›</a:t>
            </a:fld>
            <a:endParaRPr lang="en-US">
              <a:solidFill>
                <a:srgbClr val="629D7D">
                  <a:lumMod val="50000"/>
                </a:srgbClr>
              </a:solidFill>
            </a:endParaRPr>
          </a:p>
        </p:txBody>
      </p:sp>
    </p:spTree>
    <p:extLst>
      <p:ext uri="{BB962C8B-B14F-4D97-AF65-F5344CB8AC3E}">
        <p14:creationId xmlns:p14="http://schemas.microsoft.com/office/powerpoint/2010/main" val="154017890"/>
      </p:ext>
    </p:extLst>
  </p:cSld>
  <p:clrMap bg1="lt1" tx1="dk1" bg2="lt2" tx2="dk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 id="2147483981" r:id="rId12"/>
    <p:sldLayoutId id="2147483982" r:id="rId13"/>
    <p:sldLayoutId id="2147483983" r:id="rId14"/>
    <p:sldLayoutId id="2147483984" r:id="rId15"/>
    <p:sldLayoutId id="2147483985" r:id="rId16"/>
    <p:sldLayoutId id="2147483986"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ftr="0" dt="0"/>
  <p:txStyles>
    <p:titleStyle>
      <a:lvl1pPr algn="l" defTabSz="685800" rtl="0" eaLnBrk="1" latinLnBrk="0" hangingPunct="1">
        <a:lnSpc>
          <a:spcPct val="90000"/>
        </a:lnSpc>
        <a:spcBef>
          <a:spcPct val="0"/>
        </a:spcBef>
        <a:buNone/>
        <a:defRPr sz="4050" kern="1200" cap="all" baseline="0">
          <a:solidFill>
            <a:schemeClr val="accent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accent1"/>
        </a:buClr>
        <a:buSzPct val="160000"/>
        <a:buFont typeface="Arial" panose="020B0604020202020204" pitchFamily="34" charset="0"/>
        <a:buChar char="•"/>
        <a:defRPr sz="1500" kern="1200" cap="all" baseline="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accent1"/>
        </a:buClr>
        <a:buSzPct val="160000"/>
        <a:buFont typeface="Arial" panose="020B0604020202020204" pitchFamily="34" charset="0"/>
        <a:buChar char="•"/>
        <a:defRPr sz="1350" kern="1200" cap="all" baseline="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accent1"/>
        </a:buClr>
        <a:buSzPct val="160000"/>
        <a:buFont typeface="Arial" panose="020B0604020202020204" pitchFamily="34" charset="0"/>
        <a:buChar char="•"/>
        <a:defRPr sz="1200" kern="1200" cap="all" baseline="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accent1"/>
        </a:buClr>
        <a:buSzPct val="160000"/>
        <a:buFont typeface="Arial" panose="020B0604020202020204" pitchFamily="34" charset="0"/>
        <a:buChar char="•"/>
        <a:defRPr sz="1050" kern="1200" cap="all" baseline="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accent1"/>
        </a:buClr>
        <a:buSzPct val="160000"/>
        <a:buFont typeface="Arial" panose="020B0604020202020204" pitchFamily="34" charset="0"/>
        <a:buChar char="•"/>
        <a:defRPr sz="1050" kern="1200" cap="all" baseline="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accent1"/>
        </a:buClr>
        <a:buSzPct val="160000"/>
        <a:buFont typeface="Arial" panose="020B0604020202020204" pitchFamily="34" charset="0"/>
        <a:buChar char="•"/>
        <a:defRPr sz="1050" kern="1200" cap="all" baseline="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accent1"/>
        </a:buClr>
        <a:buSzPct val="160000"/>
        <a:buFont typeface="Arial" panose="020B0604020202020204" pitchFamily="34" charset="0"/>
        <a:buChar char="•"/>
        <a:defRPr sz="1050" kern="1200" cap="all" baseline="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accent1"/>
        </a:buClr>
        <a:buSzPct val="160000"/>
        <a:buFont typeface="Arial" panose="020B0604020202020204" pitchFamily="34" charset="0"/>
        <a:buChar char="•"/>
        <a:defRPr sz="1050" kern="1200" cap="all" baseline="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accent1"/>
        </a:buClr>
        <a:buSzPct val="160000"/>
        <a:buFont typeface="Arial" panose="020B0604020202020204" pitchFamily="34" charset="0"/>
        <a:buChar char="•"/>
        <a:defRPr sz="1050" kern="1200" cap="all"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512">
          <p15:clr>
            <a:srgbClr val="F26B43"/>
          </p15:clr>
        </p15:guide>
        <p15:guide id="4" pos="1176">
          <p15:clr>
            <a:srgbClr val="F26B43"/>
          </p15:clr>
        </p15:guide>
        <p15:guide id="5" orient="horz" pos="3936">
          <p15:clr>
            <a:srgbClr val="F26B43"/>
          </p15:clr>
        </p15:guide>
        <p15:guide id="6" orient="horz" pos="888">
          <p15:clr>
            <a:srgbClr val="F26B43"/>
          </p15:clr>
        </p15:guide>
        <p15:guide id="7" orient="horz" pos="168">
          <p15:clr>
            <a:srgbClr val="F26B43"/>
          </p15:clr>
        </p15:guide>
      </p15:sldGuideLst>
    </p:ext>
  </p:extLst>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fa-IR"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fa-IR" smtClean="0"/>
              <a:t>Haga clic para modificar el estilo de texto del patrón</a:t>
            </a:r>
          </a:p>
          <a:p>
            <a:pPr lvl="1"/>
            <a:r>
              <a:rPr lang="es-ES" altLang="fa-IR" smtClean="0"/>
              <a:t>Segundo nivel</a:t>
            </a:r>
          </a:p>
          <a:p>
            <a:pPr lvl="2"/>
            <a:r>
              <a:rPr lang="es-ES" altLang="fa-IR" smtClean="0"/>
              <a:t>Tercer nivel</a:t>
            </a:r>
          </a:p>
          <a:p>
            <a:pPr lvl="3"/>
            <a:r>
              <a:rPr lang="es-ES" altLang="fa-IR" smtClean="0"/>
              <a:t>Cuarto nivel</a:t>
            </a:r>
          </a:p>
          <a:p>
            <a:pPr lvl="4"/>
            <a:r>
              <a:rPr lang="es-ES" altLang="fa-IR"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1EB7F9C-8998-4DE2-B772-1C4A6E983072}"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77114008"/>
      </p:ext>
    </p:extLst>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fa-IR" smtClean="0"/>
              <a:t>Click to edit Master title style</a:t>
            </a:r>
          </a:p>
        </p:txBody>
      </p:sp>
      <p:sp>
        <p:nvSpPr>
          <p:cNvPr id="1027" name="Rectangle 3"/>
          <p:cNvSpPr>
            <a:spLocks noGrp="1" noChangeArrowheads="1"/>
          </p:cNvSpPr>
          <p:nvPr>
            <p:ph type="body" idx="1"/>
          </p:nvPr>
        </p:nvSpPr>
        <p:spPr bwMode="auto">
          <a:xfrm>
            <a:off x="457200" y="1447800"/>
            <a:ext cx="8229600" cy="467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fa-IR" smtClean="0"/>
              <a:t>Edit Master text styles</a:t>
            </a:r>
          </a:p>
          <a:p>
            <a:pPr lvl="1"/>
            <a:r>
              <a:rPr lang="en-US" altLang="fa-IR" smtClean="0"/>
              <a:t>Second level</a:t>
            </a:r>
          </a:p>
          <a:p>
            <a:pPr lvl="2"/>
            <a:r>
              <a:rPr lang="en-US" altLang="fa-IR" smtClean="0"/>
              <a:t>Third level</a:t>
            </a:r>
          </a:p>
          <a:p>
            <a:pPr lvl="3"/>
            <a:r>
              <a:rPr lang="en-US" altLang="fa-IR" smtClean="0"/>
              <a:t>Fourth level</a:t>
            </a:r>
          </a:p>
          <a:p>
            <a:pPr lvl="4"/>
            <a:r>
              <a:rPr lang="en-US" altLang="fa-IR"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FAD6D55-73B6-4B96-91AC-F6EDFD666BF7}" type="slidenum">
              <a:rPr kumimoji="0" lang="en-U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24940598"/>
      </p:ext>
    </p:extLst>
  </p:cSld>
  <p:clrMap bg1="lt1" tx1="dk1" bg2="lt2" tx2="dk2" accent1="accent1" accent2="accent2" accent3="accent3" accent4="accent4" accent5="accent5" accent6="accent6" hlink="hlink" folHlink="folHlink"/>
  <p:sldLayoutIdLst>
    <p:sldLayoutId id="2147484000" r:id="rId1"/>
    <p:sldLayoutId id="2147484001" r:id="rId2"/>
    <p:sldLayoutId id="2147484002" r:id="rId3"/>
    <p:sldLayoutId id="2147484003" r:id="rId4"/>
    <p:sldLayoutId id="2147484004" r:id="rId5"/>
    <p:sldLayoutId id="2147484005" r:id="rId6"/>
    <p:sldLayoutId id="2147484006" r:id="rId7"/>
    <p:sldLayoutId id="2147484007" r:id="rId8"/>
    <p:sldLayoutId id="2147484008" r:id="rId9"/>
    <p:sldLayoutId id="2147484009" r:id="rId10"/>
    <p:sldLayoutId id="2147484010" r:id="rId11"/>
  </p:sldLayoutIdLst>
  <p:txStyles>
    <p:titleStyle>
      <a:lvl1pPr algn="l" rtl="1" eaLnBrk="1" fontAlgn="base" hangingPunct="1">
        <a:spcBef>
          <a:spcPct val="0"/>
        </a:spcBef>
        <a:spcAft>
          <a:spcPct val="0"/>
        </a:spcAft>
        <a:defRPr sz="2800" b="1" kern="1200">
          <a:solidFill>
            <a:schemeClr val="bg1"/>
          </a:solidFill>
          <a:latin typeface="+mj-lt"/>
          <a:ea typeface="+mj-ea"/>
          <a:cs typeface="+mj-cs"/>
        </a:defRPr>
      </a:lvl1pPr>
      <a:lvl2pPr algn="l" rtl="1" eaLnBrk="1" fontAlgn="base" hangingPunct="1">
        <a:spcBef>
          <a:spcPct val="0"/>
        </a:spcBef>
        <a:spcAft>
          <a:spcPct val="0"/>
        </a:spcAft>
        <a:defRPr sz="2800" b="1">
          <a:solidFill>
            <a:schemeClr val="bg1"/>
          </a:solidFill>
          <a:latin typeface="Arial" panose="020B0604020202020204" pitchFamily="34" charset="0"/>
        </a:defRPr>
      </a:lvl2pPr>
      <a:lvl3pPr algn="l" rtl="1" eaLnBrk="1" fontAlgn="base" hangingPunct="1">
        <a:spcBef>
          <a:spcPct val="0"/>
        </a:spcBef>
        <a:spcAft>
          <a:spcPct val="0"/>
        </a:spcAft>
        <a:defRPr sz="2800" b="1">
          <a:solidFill>
            <a:schemeClr val="bg1"/>
          </a:solidFill>
          <a:latin typeface="Arial" panose="020B0604020202020204" pitchFamily="34" charset="0"/>
        </a:defRPr>
      </a:lvl3pPr>
      <a:lvl4pPr algn="l" rtl="1" eaLnBrk="1" fontAlgn="base" hangingPunct="1">
        <a:spcBef>
          <a:spcPct val="0"/>
        </a:spcBef>
        <a:spcAft>
          <a:spcPct val="0"/>
        </a:spcAft>
        <a:defRPr sz="2800" b="1">
          <a:solidFill>
            <a:schemeClr val="bg1"/>
          </a:solidFill>
          <a:latin typeface="Arial" panose="020B0604020202020204" pitchFamily="34" charset="0"/>
        </a:defRPr>
      </a:lvl4pPr>
      <a:lvl5pPr algn="l" rtl="1" eaLnBrk="1" fontAlgn="base" hangingPunct="1">
        <a:spcBef>
          <a:spcPct val="0"/>
        </a:spcBef>
        <a:spcAft>
          <a:spcPct val="0"/>
        </a:spcAft>
        <a:defRPr sz="2800" b="1">
          <a:solidFill>
            <a:schemeClr val="bg1"/>
          </a:solidFill>
          <a:latin typeface="Arial" panose="020B0604020202020204" pitchFamily="34" charset="0"/>
        </a:defRPr>
      </a:lvl5pPr>
      <a:lvl6pPr marL="457200" algn="l" rtl="1" eaLnBrk="1" fontAlgn="base" hangingPunct="1">
        <a:spcBef>
          <a:spcPct val="0"/>
        </a:spcBef>
        <a:spcAft>
          <a:spcPct val="0"/>
        </a:spcAft>
        <a:defRPr sz="2800" b="1">
          <a:solidFill>
            <a:schemeClr val="bg1"/>
          </a:solidFill>
          <a:latin typeface="Arial" panose="020B0604020202020204" pitchFamily="34" charset="0"/>
        </a:defRPr>
      </a:lvl6pPr>
      <a:lvl7pPr marL="914400" algn="l" rtl="1" eaLnBrk="1" fontAlgn="base" hangingPunct="1">
        <a:spcBef>
          <a:spcPct val="0"/>
        </a:spcBef>
        <a:spcAft>
          <a:spcPct val="0"/>
        </a:spcAft>
        <a:defRPr sz="2800" b="1">
          <a:solidFill>
            <a:schemeClr val="bg1"/>
          </a:solidFill>
          <a:latin typeface="Arial" panose="020B0604020202020204" pitchFamily="34" charset="0"/>
        </a:defRPr>
      </a:lvl7pPr>
      <a:lvl8pPr marL="1371600" algn="l" rtl="1" eaLnBrk="1" fontAlgn="base" hangingPunct="1">
        <a:spcBef>
          <a:spcPct val="0"/>
        </a:spcBef>
        <a:spcAft>
          <a:spcPct val="0"/>
        </a:spcAft>
        <a:defRPr sz="2800" b="1">
          <a:solidFill>
            <a:schemeClr val="bg1"/>
          </a:solidFill>
          <a:latin typeface="Arial" panose="020B0604020202020204" pitchFamily="34" charset="0"/>
        </a:defRPr>
      </a:lvl8pPr>
      <a:lvl9pPr marL="1828800" algn="l" rtl="1" eaLnBrk="1" fontAlgn="base" hangingPunct="1">
        <a:spcBef>
          <a:spcPct val="0"/>
        </a:spcBef>
        <a:spcAft>
          <a:spcPct val="0"/>
        </a:spcAft>
        <a:defRPr sz="2800" b="1">
          <a:solidFill>
            <a:schemeClr val="bg1"/>
          </a:solidFill>
          <a:latin typeface="Arial" panose="020B0604020202020204" pitchFamily="34" charset="0"/>
        </a:defRPr>
      </a:lvl9pPr>
    </p:titleStyle>
    <p:bodyStyle>
      <a:lvl1pPr marL="342900" indent="-342900" algn="r" rtl="1" eaLnBrk="1" fontAlgn="base" hangingPunct="1">
        <a:spcBef>
          <a:spcPct val="20000"/>
        </a:spcBef>
        <a:spcAft>
          <a:spcPct val="0"/>
        </a:spcAft>
        <a:buChar char="•"/>
        <a:defRPr sz="2400" kern="1200">
          <a:solidFill>
            <a:srgbClr val="253327"/>
          </a:solidFill>
          <a:latin typeface="+mn-lt"/>
          <a:ea typeface="+mn-ea"/>
          <a:cs typeface="+mn-cs"/>
        </a:defRPr>
      </a:lvl1pPr>
      <a:lvl2pPr marL="742950" indent="-285750" algn="r" rtl="1" eaLnBrk="1" fontAlgn="base" hangingPunct="1">
        <a:spcBef>
          <a:spcPct val="20000"/>
        </a:spcBef>
        <a:spcAft>
          <a:spcPct val="0"/>
        </a:spcAft>
        <a:buChar char="–"/>
        <a:defRPr sz="2000" kern="1200">
          <a:solidFill>
            <a:srgbClr val="253327"/>
          </a:solidFill>
          <a:latin typeface="+mn-lt"/>
          <a:ea typeface="+mn-ea"/>
          <a:cs typeface="+mn-cs"/>
        </a:defRPr>
      </a:lvl2pPr>
      <a:lvl3pPr marL="1143000" indent="-228600" algn="r" rtl="1" eaLnBrk="1" fontAlgn="base" hangingPunct="1">
        <a:spcBef>
          <a:spcPct val="20000"/>
        </a:spcBef>
        <a:spcAft>
          <a:spcPct val="0"/>
        </a:spcAft>
        <a:buChar char="•"/>
        <a:defRPr kern="1200">
          <a:solidFill>
            <a:srgbClr val="253327"/>
          </a:solidFill>
          <a:latin typeface="+mn-lt"/>
          <a:ea typeface="+mn-ea"/>
          <a:cs typeface="+mn-cs"/>
        </a:defRPr>
      </a:lvl3pPr>
      <a:lvl4pPr marL="1600200" indent="-228600" algn="r" rtl="1" eaLnBrk="1" fontAlgn="base" hangingPunct="1">
        <a:spcBef>
          <a:spcPct val="20000"/>
        </a:spcBef>
        <a:spcAft>
          <a:spcPct val="0"/>
        </a:spcAft>
        <a:buChar char="–"/>
        <a:defRPr sz="1600" kern="1200">
          <a:solidFill>
            <a:srgbClr val="253327"/>
          </a:solidFill>
          <a:latin typeface="+mn-lt"/>
          <a:ea typeface="+mn-ea"/>
          <a:cs typeface="+mn-cs"/>
        </a:defRPr>
      </a:lvl4pPr>
      <a:lvl5pPr marL="2057400" indent="-228600" algn="r" rtl="1" eaLnBrk="1" fontAlgn="base" hangingPunct="1">
        <a:spcBef>
          <a:spcPct val="20000"/>
        </a:spcBef>
        <a:spcAft>
          <a:spcPct val="0"/>
        </a:spcAft>
        <a:buChar char="»"/>
        <a:defRPr sz="1600" kern="1200">
          <a:solidFill>
            <a:srgbClr val="253327"/>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fa-IR"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fa-IR" smtClean="0"/>
              <a:t>Haga clic para modificar el estilo de texto del patrón</a:t>
            </a:r>
          </a:p>
          <a:p>
            <a:pPr lvl="1"/>
            <a:r>
              <a:rPr lang="es-ES" altLang="fa-IR" smtClean="0"/>
              <a:t>Segundo nivel</a:t>
            </a:r>
          </a:p>
          <a:p>
            <a:pPr lvl="2"/>
            <a:r>
              <a:rPr lang="es-ES" altLang="fa-IR" smtClean="0"/>
              <a:t>Tercer nivel</a:t>
            </a:r>
          </a:p>
          <a:p>
            <a:pPr lvl="3"/>
            <a:r>
              <a:rPr lang="es-ES" altLang="fa-IR" smtClean="0"/>
              <a:t>Cuarto nivel</a:t>
            </a:r>
          </a:p>
          <a:p>
            <a:pPr lvl="4"/>
            <a:r>
              <a:rPr lang="es-ES" altLang="fa-IR"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E3CAD2-0918-4CE6-BBED-6DC8EE004D30}"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43961620"/>
      </p:ext>
    </p:extLst>
  </p:cSld>
  <p:clrMap bg1="lt1" tx1="dk1" bg2="lt2" tx2="dk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16" r:id="rId5"/>
    <p:sldLayoutId id="2147484017" r:id="rId6"/>
    <p:sldLayoutId id="2147484018" r:id="rId7"/>
    <p:sldLayoutId id="2147484019" r:id="rId8"/>
    <p:sldLayoutId id="2147484020" r:id="rId9"/>
    <p:sldLayoutId id="2147484021" r:id="rId10"/>
    <p:sldLayoutId id="2147484022"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fa-IR"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fa-IR" smtClean="0"/>
              <a:t>Haga clic para modificar el estilo de texto del patrón</a:t>
            </a:r>
          </a:p>
          <a:p>
            <a:pPr lvl="1"/>
            <a:r>
              <a:rPr lang="es-ES" altLang="fa-IR" smtClean="0"/>
              <a:t>Segundo nivel</a:t>
            </a:r>
          </a:p>
          <a:p>
            <a:pPr lvl="2"/>
            <a:r>
              <a:rPr lang="es-ES" altLang="fa-IR" smtClean="0"/>
              <a:t>Tercer nivel</a:t>
            </a:r>
          </a:p>
          <a:p>
            <a:pPr lvl="3"/>
            <a:r>
              <a:rPr lang="es-ES" altLang="fa-IR" smtClean="0"/>
              <a:t>Cuarto nivel</a:t>
            </a:r>
          </a:p>
          <a:p>
            <a:pPr lvl="4"/>
            <a:r>
              <a:rPr lang="es-ES" altLang="fa-IR"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9506428-A2EA-4721-84BC-1C874FB23A5E}"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31537947"/>
      </p:ext>
    </p:extLst>
  </p:cSld>
  <p:clrMap bg1="lt1" tx1="dk1" bg2="lt2" tx2="dk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 id="2147484031" r:id="rId8"/>
    <p:sldLayoutId id="2147484032" r:id="rId9"/>
    <p:sldLayoutId id="2147484033" r:id="rId10"/>
    <p:sldLayoutId id="214748403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U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5BCF266-65CB-44D2-9D11-14F2EBFA18A6}" type="datetimeFigureOut">
              <a:rPr kumimoji="0" lang="fa-I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20/07/1440</a:t>
            </a:fld>
            <a:endParaRPr kumimoji="0" lang="fa-I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a-I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E45AAFF-FF92-4B47-82B3-3C554FB7C2F6}" type="slidenum">
              <a:rPr kumimoji="0" lang="fa-I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fa-I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299205908"/>
      </p:ext>
    </p:extLst>
  </p:cSld>
  <p:clrMap bg1="lt1" tx1="dk1" bg2="lt2" tx2="dk2" accent1="accent1" accent2="accent2" accent3="accent3" accent4="accent4" accent5="accent5" accent6="accent6" hlink="hlink" folHlink="folHlink"/>
  <p:sldLayoutIdLst>
    <p:sldLayoutId id="2147484036" r:id="rId1"/>
    <p:sldLayoutId id="2147484037" r:id="rId2"/>
    <p:sldLayoutId id="2147484038" r:id="rId3"/>
    <p:sldLayoutId id="2147484039" r:id="rId4"/>
    <p:sldLayoutId id="2147484040" r:id="rId5"/>
    <p:sldLayoutId id="2147484041" r:id="rId6"/>
    <p:sldLayoutId id="2147484042" r:id="rId7"/>
    <p:sldLayoutId id="2147484043" r:id="rId8"/>
    <p:sldLayoutId id="2147484044" r:id="rId9"/>
    <p:sldLayoutId id="2147484045" r:id="rId10"/>
    <p:sldLayoutId id="21474840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fa-IR"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fa-IR" smtClean="0"/>
              <a:t>Haga clic para modificar el estilo de texto del patrón</a:t>
            </a:r>
          </a:p>
          <a:p>
            <a:pPr lvl="1"/>
            <a:r>
              <a:rPr lang="es-ES" altLang="fa-IR" smtClean="0"/>
              <a:t>Segundo nivel</a:t>
            </a:r>
          </a:p>
          <a:p>
            <a:pPr lvl="2"/>
            <a:r>
              <a:rPr lang="es-ES" altLang="fa-IR" smtClean="0"/>
              <a:t>Tercer nivel</a:t>
            </a:r>
          </a:p>
          <a:p>
            <a:pPr lvl="3"/>
            <a:r>
              <a:rPr lang="es-ES" altLang="fa-IR" smtClean="0"/>
              <a:t>Cuarto nivel</a:t>
            </a:r>
          </a:p>
          <a:p>
            <a:pPr lvl="4"/>
            <a:r>
              <a:rPr lang="es-ES" altLang="fa-IR"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9A134B4-8FB0-498B-990A-FBB1E2B0AF86}"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9029422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fa-IR"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fa-IR" smtClean="0"/>
              <a:t>Haga clic para modificar el estilo de texto del patrón</a:t>
            </a:r>
          </a:p>
          <a:p>
            <a:pPr lvl="1"/>
            <a:r>
              <a:rPr lang="es-ES" altLang="fa-IR" smtClean="0"/>
              <a:t>Segundo nivel</a:t>
            </a:r>
          </a:p>
          <a:p>
            <a:pPr lvl="2"/>
            <a:r>
              <a:rPr lang="es-ES" altLang="fa-IR" smtClean="0"/>
              <a:t>Tercer nivel</a:t>
            </a:r>
          </a:p>
          <a:p>
            <a:pPr lvl="3"/>
            <a:r>
              <a:rPr lang="es-ES" altLang="fa-IR" smtClean="0"/>
              <a:t>Cuarto nivel</a:t>
            </a:r>
          </a:p>
          <a:p>
            <a:pPr lvl="4"/>
            <a:r>
              <a:rPr lang="es-ES" altLang="fa-IR"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charset="0"/>
                <a:cs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charset="0"/>
                <a:cs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36B0F64-4E50-4010-BFF8-C66D8A5C8B6C}"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64372855"/>
      </p:ext>
    </p:extLst>
  </p:cSld>
  <p:clrMap bg1="lt1" tx1="dk1" bg2="lt2" tx2="dk2" accent1="accent1" accent2="accent2" accent3="accent3" accent4="accent4" accent5="accent5" accent6="accent6" hlink="hlink" folHlink="folHlink"/>
  <p:sldLayoutIdLst>
    <p:sldLayoutId id="2147484048" r:id="rId1"/>
    <p:sldLayoutId id="2147484049" r:id="rId2"/>
    <p:sldLayoutId id="2147484050" r:id="rId3"/>
    <p:sldLayoutId id="2147484051" r:id="rId4"/>
    <p:sldLayoutId id="2147484052" r:id="rId5"/>
    <p:sldLayoutId id="2147484053" r:id="rId6"/>
    <p:sldLayoutId id="2147484054" r:id="rId7"/>
    <p:sldLayoutId id="2147484055" r:id="rId8"/>
    <p:sldLayoutId id="2147484056" r:id="rId9"/>
    <p:sldLayoutId id="2147484057" r:id="rId10"/>
    <p:sldLayoutId id="214748405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fa-IR"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fa-IR" smtClean="0"/>
              <a:t>Haga clic para modificar el estilo de texto del patrón</a:t>
            </a:r>
          </a:p>
          <a:p>
            <a:pPr lvl="1"/>
            <a:r>
              <a:rPr lang="es-ES" altLang="fa-IR" smtClean="0"/>
              <a:t>Segundo nivel</a:t>
            </a:r>
          </a:p>
          <a:p>
            <a:pPr lvl="2"/>
            <a:r>
              <a:rPr lang="es-ES" altLang="fa-IR" smtClean="0"/>
              <a:t>Tercer nivel</a:t>
            </a:r>
          </a:p>
          <a:p>
            <a:pPr lvl="3"/>
            <a:r>
              <a:rPr lang="es-ES" altLang="fa-IR" smtClean="0"/>
              <a:t>Cuarto nivel</a:t>
            </a:r>
          </a:p>
          <a:p>
            <a:pPr lvl="4"/>
            <a:r>
              <a:rPr lang="es-ES" altLang="fa-IR"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435F109-5ACB-43E6-95BC-246E974415DB}"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44502845"/>
      </p:ext>
    </p:extLst>
  </p:cSld>
  <p:clrMap bg1="lt1" tx1="dk1" bg2="lt2" tx2="dk2" accent1="accent1" accent2="accent2" accent3="accent3" accent4="accent4" accent5="accent5" accent6="accent6" hlink="hlink" folHlink="folHlink"/>
  <p:sldLayoutIdLst>
    <p:sldLayoutId id="2147484060" r:id="rId1"/>
    <p:sldLayoutId id="2147484061" r:id="rId2"/>
    <p:sldLayoutId id="2147484062" r:id="rId3"/>
    <p:sldLayoutId id="2147484063" r:id="rId4"/>
    <p:sldLayoutId id="2147484064" r:id="rId5"/>
    <p:sldLayoutId id="2147484065" r:id="rId6"/>
    <p:sldLayoutId id="2147484066" r:id="rId7"/>
    <p:sldLayoutId id="2147484067" r:id="rId8"/>
    <p:sldLayoutId id="2147484068" r:id="rId9"/>
    <p:sldLayoutId id="2147484069" r:id="rId10"/>
    <p:sldLayoutId id="2147484070"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ea typeface="新細明體" pitchFamily="18" charset="-12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TW" sz="1400" b="0" i="0" u="none" strike="noStrike" kern="1200" cap="none" spc="0" normalizeH="0" baseline="0" noProof="0" smtClean="0">
              <a:ln>
                <a:noFill/>
              </a:ln>
              <a:solidFill>
                <a:srgbClr val="000000"/>
              </a:solidFill>
              <a:effectLst/>
              <a:uLnTx/>
              <a:uFillTx/>
              <a:latin typeface="Arial" panose="020B0604020202020204" pitchFamily="34" charset="0"/>
              <a:ea typeface="新細明體" pitchFamily="18" charset="-120"/>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ea typeface="新細明體" pitchFamily="18" charset="-12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TW" sz="1400" b="0" i="0" u="none" strike="noStrike" kern="1200" cap="none" spc="0" normalizeH="0" baseline="0" noProof="0" smtClean="0">
              <a:ln>
                <a:noFill/>
              </a:ln>
              <a:solidFill>
                <a:srgbClr val="000000"/>
              </a:solidFill>
              <a:effectLst/>
              <a:uLnTx/>
              <a:uFillTx/>
              <a:latin typeface="Arial" panose="020B0604020202020204" pitchFamily="34" charset="0"/>
              <a:ea typeface="新細明體" pitchFamily="18" charset="-120"/>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ea typeface="新細明體" pitchFamily="18" charset="-12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ACA7178-C6A9-493C-8B04-ED0615426864}" type="slidenum">
              <a:rPr kumimoji="0" lang="zh-TW" altLang="en-US" sz="1400" b="0" i="0" u="none" strike="noStrike" kern="1200" cap="none" spc="0" normalizeH="0" baseline="0" noProof="0" smtClean="0">
                <a:ln>
                  <a:noFill/>
                </a:ln>
                <a:solidFill>
                  <a:srgbClr val="000000"/>
                </a:solidFill>
                <a:effectLst/>
                <a:uLnTx/>
                <a:uFillTx/>
                <a:latin typeface="Arial" panose="020B0604020202020204"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zh-TW" sz="1400" b="0" i="0" u="none" strike="noStrike" kern="1200" cap="none" spc="0" normalizeH="0" baseline="0" noProof="0" smtClean="0">
              <a:ln>
                <a:noFill/>
              </a:ln>
              <a:solidFill>
                <a:srgbClr val="000000"/>
              </a:solidFill>
              <a:effectLst/>
              <a:uLnTx/>
              <a:uFillTx/>
              <a:latin typeface="Arial" panose="020B0604020202020204" pitchFamily="34" charset="0"/>
              <a:ea typeface="新細明體" pitchFamily="18" charset="-120"/>
              <a:cs typeface="+mn-cs"/>
            </a:endParaRPr>
          </a:p>
        </p:txBody>
      </p:sp>
    </p:spTree>
    <p:extLst>
      <p:ext uri="{BB962C8B-B14F-4D97-AF65-F5344CB8AC3E}">
        <p14:creationId xmlns:p14="http://schemas.microsoft.com/office/powerpoint/2010/main" val="3354656128"/>
      </p:ext>
    </p:extLst>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 id="2147484081" r:id="rId10"/>
    <p:sldLayoutId id="2147484082" r:id="rId11"/>
    <p:sldLayoutId id="2147484083" r:id="rId12"/>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0"/>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2209800" y="1447800"/>
            <a:ext cx="6477000" cy="467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a:lvl1pPr>
          </a:lstStyle>
          <a:p>
            <a:pPr defTabSz="685800" fontAlgn="base">
              <a:spcBef>
                <a:spcPct val="0"/>
              </a:spcBef>
              <a:spcAft>
                <a:spcPct val="0"/>
              </a:spcAft>
            </a:pPr>
            <a:endParaRPr lang="en-US">
              <a:solidFill>
                <a:srgbClr val="000000"/>
              </a:solidFill>
              <a:latin typeface="Arial" panose="020B0604020202020204" pitchFamily="34"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50"/>
            </a:lvl1pPr>
          </a:lstStyle>
          <a:p>
            <a:pPr defTabSz="685800" fontAlgn="base">
              <a:spcBef>
                <a:spcPct val="0"/>
              </a:spcBef>
              <a:spcAft>
                <a:spcPct val="0"/>
              </a:spcAft>
            </a:pPr>
            <a:endParaRPr lang="en-US">
              <a:solidFill>
                <a:srgbClr val="000000"/>
              </a:solidFill>
              <a:latin typeface="Arial" panose="020B0604020202020204" pitchFamily="34"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a:lvl1pPr>
          </a:lstStyle>
          <a:p>
            <a:pPr defTabSz="685800" fontAlgn="base">
              <a:spcBef>
                <a:spcPct val="0"/>
              </a:spcBef>
              <a:spcAft>
                <a:spcPct val="0"/>
              </a:spcAft>
            </a:pPr>
            <a:fld id="{5FF50626-A21A-44A5-A3FA-8D53E73F2F9E}" type="slidenum">
              <a:rPr lang="en-US" smtClean="0">
                <a:solidFill>
                  <a:srgbClr val="000000"/>
                </a:solidFill>
                <a:latin typeface="Arial" panose="020B0604020202020204" pitchFamily="34" charset="0"/>
              </a:rPr>
              <a:pPr defTabSz="685800" fontAlgn="base">
                <a:spcBef>
                  <a:spcPct val="0"/>
                </a:spcBef>
                <a:spcAft>
                  <a:spcPct val="0"/>
                </a:spcAft>
              </a:pPr>
              <a:t>‹#›</a:t>
            </a:fld>
            <a:endParaRPr lang="en-US">
              <a:solidFill>
                <a:srgbClr val="000000"/>
              </a:solidFill>
              <a:latin typeface="Arial" panose="020B0604020202020204" pitchFamily="34" charset="0"/>
            </a:endParaRPr>
          </a:p>
        </p:txBody>
      </p:sp>
    </p:spTree>
    <p:extLst>
      <p:ext uri="{BB962C8B-B14F-4D97-AF65-F5344CB8AC3E}">
        <p14:creationId xmlns:p14="http://schemas.microsoft.com/office/powerpoint/2010/main" val="188846936"/>
      </p:ext>
    </p:extLst>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Lst>
  <p:txStyles>
    <p:titleStyle>
      <a:lvl1pPr algn="ctr" rtl="0" eaLnBrk="1" fontAlgn="base" hangingPunct="1">
        <a:spcBef>
          <a:spcPct val="0"/>
        </a:spcBef>
        <a:spcAft>
          <a:spcPct val="0"/>
        </a:spcAft>
        <a:defRPr sz="2700" kern="1200">
          <a:solidFill>
            <a:srgbClr val="28353E"/>
          </a:solidFill>
          <a:latin typeface="+mj-lt"/>
          <a:ea typeface="+mj-ea"/>
          <a:cs typeface="+mj-cs"/>
        </a:defRPr>
      </a:lvl1pPr>
      <a:lvl2pPr algn="ctr" rtl="0" eaLnBrk="1" fontAlgn="base" hangingPunct="1">
        <a:spcBef>
          <a:spcPct val="0"/>
        </a:spcBef>
        <a:spcAft>
          <a:spcPct val="0"/>
        </a:spcAft>
        <a:defRPr sz="2700">
          <a:solidFill>
            <a:srgbClr val="28353E"/>
          </a:solidFill>
          <a:latin typeface="Arial Black" panose="020B0A04020102020204" pitchFamily="34" charset="0"/>
        </a:defRPr>
      </a:lvl2pPr>
      <a:lvl3pPr algn="ctr" rtl="0" eaLnBrk="1" fontAlgn="base" hangingPunct="1">
        <a:spcBef>
          <a:spcPct val="0"/>
        </a:spcBef>
        <a:spcAft>
          <a:spcPct val="0"/>
        </a:spcAft>
        <a:defRPr sz="2700">
          <a:solidFill>
            <a:srgbClr val="28353E"/>
          </a:solidFill>
          <a:latin typeface="Arial Black" panose="020B0A04020102020204" pitchFamily="34" charset="0"/>
        </a:defRPr>
      </a:lvl3pPr>
      <a:lvl4pPr algn="ctr" rtl="0" eaLnBrk="1" fontAlgn="base" hangingPunct="1">
        <a:spcBef>
          <a:spcPct val="0"/>
        </a:spcBef>
        <a:spcAft>
          <a:spcPct val="0"/>
        </a:spcAft>
        <a:defRPr sz="2700">
          <a:solidFill>
            <a:srgbClr val="28353E"/>
          </a:solidFill>
          <a:latin typeface="Arial Black" panose="020B0A04020102020204" pitchFamily="34" charset="0"/>
        </a:defRPr>
      </a:lvl4pPr>
      <a:lvl5pPr algn="ctr" rtl="0" eaLnBrk="1" fontAlgn="base" hangingPunct="1">
        <a:spcBef>
          <a:spcPct val="0"/>
        </a:spcBef>
        <a:spcAft>
          <a:spcPct val="0"/>
        </a:spcAft>
        <a:defRPr sz="2700">
          <a:solidFill>
            <a:srgbClr val="28353E"/>
          </a:solidFill>
          <a:latin typeface="Arial Black" panose="020B0A04020102020204" pitchFamily="34" charset="0"/>
        </a:defRPr>
      </a:lvl5pPr>
      <a:lvl6pPr marL="342900" algn="ctr" rtl="0" eaLnBrk="1" fontAlgn="base" hangingPunct="1">
        <a:spcBef>
          <a:spcPct val="0"/>
        </a:spcBef>
        <a:spcAft>
          <a:spcPct val="0"/>
        </a:spcAft>
        <a:defRPr sz="2700">
          <a:solidFill>
            <a:srgbClr val="28353E"/>
          </a:solidFill>
          <a:latin typeface="Arial Black" panose="020B0A04020102020204" pitchFamily="34" charset="0"/>
        </a:defRPr>
      </a:lvl6pPr>
      <a:lvl7pPr marL="685800" algn="ctr" rtl="0" eaLnBrk="1" fontAlgn="base" hangingPunct="1">
        <a:spcBef>
          <a:spcPct val="0"/>
        </a:spcBef>
        <a:spcAft>
          <a:spcPct val="0"/>
        </a:spcAft>
        <a:defRPr sz="2700">
          <a:solidFill>
            <a:srgbClr val="28353E"/>
          </a:solidFill>
          <a:latin typeface="Arial Black" panose="020B0A04020102020204" pitchFamily="34" charset="0"/>
        </a:defRPr>
      </a:lvl7pPr>
      <a:lvl8pPr marL="1028700" algn="ctr" rtl="0" eaLnBrk="1" fontAlgn="base" hangingPunct="1">
        <a:spcBef>
          <a:spcPct val="0"/>
        </a:spcBef>
        <a:spcAft>
          <a:spcPct val="0"/>
        </a:spcAft>
        <a:defRPr sz="2700">
          <a:solidFill>
            <a:srgbClr val="28353E"/>
          </a:solidFill>
          <a:latin typeface="Arial Black" panose="020B0A04020102020204" pitchFamily="34" charset="0"/>
        </a:defRPr>
      </a:lvl8pPr>
      <a:lvl9pPr marL="1371600" algn="ctr" rtl="0" eaLnBrk="1" fontAlgn="base" hangingPunct="1">
        <a:spcBef>
          <a:spcPct val="0"/>
        </a:spcBef>
        <a:spcAft>
          <a:spcPct val="0"/>
        </a:spcAft>
        <a:defRPr sz="2700">
          <a:solidFill>
            <a:srgbClr val="28353E"/>
          </a:solidFill>
          <a:latin typeface="Arial Black" panose="020B0A04020102020204" pitchFamily="34" charset="0"/>
        </a:defRPr>
      </a:lvl9pPr>
    </p:titleStyle>
    <p:bodyStyle>
      <a:lvl1pPr marL="257175" indent="-257175" algn="l" rtl="0" eaLnBrk="1" fontAlgn="base" hangingPunct="1">
        <a:spcBef>
          <a:spcPct val="20000"/>
        </a:spcBef>
        <a:spcAft>
          <a:spcPct val="0"/>
        </a:spcAft>
        <a:buChar char="•"/>
        <a:defRPr sz="1800" kern="1200">
          <a:solidFill>
            <a:schemeClr val="bg1"/>
          </a:solidFill>
          <a:latin typeface="+mn-lt"/>
          <a:ea typeface="+mn-ea"/>
          <a:cs typeface="+mn-cs"/>
        </a:defRPr>
      </a:lvl1pPr>
      <a:lvl2pPr marL="557213" indent="-214313" algn="l" rtl="0" eaLnBrk="1" fontAlgn="base" hangingPunct="1">
        <a:spcBef>
          <a:spcPct val="20000"/>
        </a:spcBef>
        <a:spcAft>
          <a:spcPct val="0"/>
        </a:spcAft>
        <a:buChar char="–"/>
        <a:defRPr sz="1500" kern="1200">
          <a:solidFill>
            <a:schemeClr val="bg1"/>
          </a:solidFill>
          <a:latin typeface="+mn-lt"/>
          <a:ea typeface="+mn-ea"/>
          <a:cs typeface="+mn-cs"/>
        </a:defRPr>
      </a:lvl2pPr>
      <a:lvl3pPr marL="857250" indent="-171450" algn="l" rtl="0" eaLnBrk="1" fontAlgn="base" hangingPunct="1">
        <a:spcBef>
          <a:spcPct val="20000"/>
        </a:spcBef>
        <a:spcAft>
          <a:spcPct val="0"/>
        </a:spcAft>
        <a:buChar char="•"/>
        <a:defRPr kern="1200">
          <a:solidFill>
            <a:schemeClr val="bg1"/>
          </a:solidFill>
          <a:latin typeface="+mn-lt"/>
          <a:ea typeface="+mn-ea"/>
          <a:cs typeface="+mn-cs"/>
        </a:defRPr>
      </a:lvl3pPr>
      <a:lvl4pPr marL="1200150" indent="-171450" algn="l" rtl="0" eaLnBrk="1" fontAlgn="base" hangingPunct="1">
        <a:spcBef>
          <a:spcPct val="20000"/>
        </a:spcBef>
        <a:spcAft>
          <a:spcPct val="0"/>
        </a:spcAft>
        <a:buChar char="–"/>
        <a:defRPr sz="1200" kern="1200">
          <a:solidFill>
            <a:schemeClr val="bg1"/>
          </a:solidFill>
          <a:latin typeface="+mn-lt"/>
          <a:ea typeface="+mn-ea"/>
          <a:cs typeface="+mn-cs"/>
        </a:defRPr>
      </a:lvl4pPr>
      <a:lvl5pPr marL="1543050" indent="-171450" algn="l" rtl="0" eaLnBrk="1" fontAlgn="base" hangingPunct="1">
        <a:spcBef>
          <a:spcPct val="20000"/>
        </a:spcBef>
        <a:spcAft>
          <a:spcPct val="0"/>
        </a:spcAft>
        <a:buChar char="»"/>
        <a:defRPr sz="12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6"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600" y="609600"/>
            <a:ext cx="6347713"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2160590"/>
            <a:ext cx="6347714"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5258" y="6041365"/>
            <a:ext cx="684132" cy="365125"/>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685800"/>
            <a:fld id="{16FF2618-C234-4528-BB60-72360CB0937F}" type="datetimeFigureOut">
              <a:rPr lang="en-US" smtClean="0">
                <a:solidFill>
                  <a:prstClr val="black">
                    <a:tint val="75000"/>
                  </a:prstClr>
                </a:solidFill>
              </a:rPr>
              <a:pPr defTabSz="685800"/>
              <a:t>3/26/2019</a:t>
            </a:fld>
            <a:endParaRPr lang="en-US">
              <a:solidFill>
                <a:prstClr val="black">
                  <a:tint val="75000"/>
                </a:prstClr>
              </a:solidFill>
            </a:endParaRPr>
          </a:p>
        </p:txBody>
      </p:sp>
      <p:sp>
        <p:nvSpPr>
          <p:cNvPr id="5" name="Footer Placeholder 4"/>
          <p:cNvSpPr>
            <a:spLocks noGrp="1"/>
          </p:cNvSpPr>
          <p:nvPr>
            <p:ph type="ftr" sz="quarter" idx="3"/>
          </p:nvPr>
        </p:nvSpPr>
        <p:spPr>
          <a:xfrm>
            <a:off x="609599" y="6041365"/>
            <a:ext cx="4622973" cy="365125"/>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44677" y="6041365"/>
            <a:ext cx="512638" cy="365125"/>
          </a:xfrm>
          <a:prstGeom prst="rect">
            <a:avLst/>
          </a:prstGeom>
        </p:spPr>
        <p:txBody>
          <a:bodyPr vert="horz" lIns="91440" tIns="45720" rIns="91440" bIns="45720" rtlCol="0" anchor="ctr"/>
          <a:lstStyle>
            <a:lvl1pPr algn="r">
              <a:defRPr sz="675">
                <a:solidFill>
                  <a:schemeClr val="accent1"/>
                </a:solidFill>
              </a:defRPr>
            </a:lvl1pPr>
          </a:lstStyle>
          <a:p>
            <a:pPr defTabSz="685800"/>
            <a:fld id="{56969FB6-8607-469E-84BB-4E9214D062C9}" type="slidenum">
              <a:rPr lang="en-US" smtClean="0">
                <a:solidFill>
                  <a:srgbClr val="90C226"/>
                </a:solidFill>
              </a:rPr>
              <a:pPr defTabSz="685800"/>
              <a:t>‹#›</a:t>
            </a:fld>
            <a:endParaRPr lang="en-US">
              <a:solidFill>
                <a:srgbClr val="90C226"/>
              </a:solidFill>
            </a:endParaRPr>
          </a:p>
        </p:txBody>
      </p:sp>
    </p:spTree>
    <p:extLst>
      <p:ext uri="{BB962C8B-B14F-4D97-AF65-F5344CB8AC3E}">
        <p14:creationId xmlns:p14="http://schemas.microsoft.com/office/powerpoint/2010/main" val="1014927343"/>
      </p:ext>
    </p:extLst>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 id="2147484104" r:id="rId8"/>
    <p:sldLayoutId id="2147484105" r:id="rId9"/>
    <p:sldLayoutId id="2147484106" r:id="rId10"/>
    <p:sldLayoutId id="2147484107" r:id="rId11"/>
    <p:sldLayoutId id="2147484108" r:id="rId12"/>
    <p:sldLayoutId id="2147484109" r:id="rId13"/>
    <p:sldLayoutId id="2147484110" r:id="rId14"/>
    <p:sldLayoutId id="2147484111" r:id="rId15"/>
    <p:sldLayoutId id="2147484112" r:id="rId16"/>
  </p:sldLayoutIdLst>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fa-IR"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fa-IR" smtClean="0"/>
              <a:t>Haga clic para modificar el estilo de texto del patrón</a:t>
            </a:r>
          </a:p>
          <a:p>
            <a:pPr lvl="1"/>
            <a:r>
              <a:rPr lang="es-ES" altLang="fa-IR" smtClean="0"/>
              <a:t>Segundo nivel</a:t>
            </a:r>
          </a:p>
          <a:p>
            <a:pPr lvl="2"/>
            <a:r>
              <a:rPr lang="es-ES" altLang="fa-IR" smtClean="0"/>
              <a:t>Tercer nivel</a:t>
            </a:r>
          </a:p>
          <a:p>
            <a:pPr lvl="3"/>
            <a:r>
              <a:rPr lang="es-ES" altLang="fa-IR" smtClean="0"/>
              <a:t>Cuarto nivel</a:t>
            </a:r>
          </a:p>
          <a:p>
            <a:pPr lvl="4"/>
            <a:r>
              <a:rPr lang="es-ES" altLang="fa-IR"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97307E9-6C30-4C08-BBE1-6A3A908A1C38}"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5762971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3000">
              <a:schemeClr val="bg1"/>
            </a:gs>
            <a:gs pos="34000">
              <a:schemeClr val="bg2">
                <a:alpha val="49000"/>
              </a:schemeClr>
            </a:gs>
            <a:gs pos="68000">
              <a:schemeClr val="bg1"/>
            </a:gs>
          </a:gsLst>
          <a:lin ang="16200000" scaled="0"/>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3383411"/>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342900" rtl="0" eaLnBrk="1" fontAlgn="base" hangingPunct="1">
        <a:spcBef>
          <a:spcPct val="0"/>
        </a:spcBef>
        <a:spcAft>
          <a:spcPct val="0"/>
        </a:spcAft>
        <a:defRPr sz="3300" kern="1200">
          <a:solidFill>
            <a:schemeClr val="tx1"/>
          </a:solidFill>
          <a:latin typeface="Arial Narrow"/>
          <a:ea typeface="ＭＳ Ｐゴシック" pitchFamily="-97" charset="-128"/>
          <a:cs typeface="+mj-cs"/>
        </a:defRPr>
      </a:lvl1pPr>
      <a:lvl2pPr algn="ctr" defTabSz="342900" rtl="0" eaLnBrk="1" fontAlgn="base" hangingPunct="1">
        <a:spcBef>
          <a:spcPct val="0"/>
        </a:spcBef>
        <a:spcAft>
          <a:spcPct val="0"/>
        </a:spcAft>
        <a:defRPr sz="3300">
          <a:solidFill>
            <a:schemeClr val="tx1"/>
          </a:solidFill>
          <a:latin typeface="Arial Narrow" pitchFamily="-97" charset="0"/>
          <a:ea typeface="ＭＳ Ｐゴシック" pitchFamily="-97" charset="-128"/>
        </a:defRPr>
      </a:lvl2pPr>
      <a:lvl3pPr algn="ctr" defTabSz="342900" rtl="0" eaLnBrk="1" fontAlgn="base" hangingPunct="1">
        <a:spcBef>
          <a:spcPct val="0"/>
        </a:spcBef>
        <a:spcAft>
          <a:spcPct val="0"/>
        </a:spcAft>
        <a:defRPr sz="3300">
          <a:solidFill>
            <a:schemeClr val="tx1"/>
          </a:solidFill>
          <a:latin typeface="Arial Narrow" pitchFamily="-97" charset="0"/>
          <a:ea typeface="ＭＳ Ｐゴシック" pitchFamily="-97" charset="-128"/>
        </a:defRPr>
      </a:lvl3pPr>
      <a:lvl4pPr algn="ctr" defTabSz="342900" rtl="0" eaLnBrk="1" fontAlgn="base" hangingPunct="1">
        <a:spcBef>
          <a:spcPct val="0"/>
        </a:spcBef>
        <a:spcAft>
          <a:spcPct val="0"/>
        </a:spcAft>
        <a:defRPr sz="3300">
          <a:solidFill>
            <a:schemeClr val="tx1"/>
          </a:solidFill>
          <a:latin typeface="Arial Narrow" pitchFamily="-97" charset="0"/>
          <a:ea typeface="ＭＳ Ｐゴシック" pitchFamily="-97" charset="-128"/>
        </a:defRPr>
      </a:lvl4pPr>
      <a:lvl5pPr algn="ctr" defTabSz="342900" rtl="0" eaLnBrk="1" fontAlgn="base" hangingPunct="1">
        <a:spcBef>
          <a:spcPct val="0"/>
        </a:spcBef>
        <a:spcAft>
          <a:spcPct val="0"/>
        </a:spcAft>
        <a:defRPr sz="3300">
          <a:solidFill>
            <a:schemeClr val="tx1"/>
          </a:solidFill>
          <a:latin typeface="Arial Narrow" pitchFamily="-97" charset="0"/>
          <a:ea typeface="ＭＳ Ｐゴシック" pitchFamily="-97" charset="-128"/>
        </a:defRPr>
      </a:lvl5pPr>
      <a:lvl6pPr marL="342900" algn="ctr" defTabSz="342900" rtl="0" eaLnBrk="1" fontAlgn="base" hangingPunct="1">
        <a:spcBef>
          <a:spcPct val="0"/>
        </a:spcBef>
        <a:spcAft>
          <a:spcPct val="0"/>
        </a:spcAft>
        <a:defRPr sz="3300">
          <a:solidFill>
            <a:schemeClr val="tx1"/>
          </a:solidFill>
          <a:latin typeface="Arial Narrow" pitchFamily="-97" charset="0"/>
        </a:defRPr>
      </a:lvl6pPr>
      <a:lvl7pPr marL="685800" algn="ctr" defTabSz="342900" rtl="0" eaLnBrk="1" fontAlgn="base" hangingPunct="1">
        <a:spcBef>
          <a:spcPct val="0"/>
        </a:spcBef>
        <a:spcAft>
          <a:spcPct val="0"/>
        </a:spcAft>
        <a:defRPr sz="3300">
          <a:solidFill>
            <a:schemeClr val="tx1"/>
          </a:solidFill>
          <a:latin typeface="Arial Narrow" pitchFamily="-97" charset="0"/>
        </a:defRPr>
      </a:lvl7pPr>
      <a:lvl8pPr marL="1028700" algn="ctr" defTabSz="342900" rtl="0" eaLnBrk="1" fontAlgn="base" hangingPunct="1">
        <a:spcBef>
          <a:spcPct val="0"/>
        </a:spcBef>
        <a:spcAft>
          <a:spcPct val="0"/>
        </a:spcAft>
        <a:defRPr sz="3300">
          <a:solidFill>
            <a:schemeClr val="tx1"/>
          </a:solidFill>
          <a:latin typeface="Arial Narrow" pitchFamily="-97" charset="0"/>
        </a:defRPr>
      </a:lvl8pPr>
      <a:lvl9pPr marL="1371600" algn="ctr" defTabSz="342900" rtl="0" eaLnBrk="1" fontAlgn="base" hangingPunct="1">
        <a:spcBef>
          <a:spcPct val="0"/>
        </a:spcBef>
        <a:spcAft>
          <a:spcPct val="0"/>
        </a:spcAft>
        <a:defRPr sz="3300">
          <a:solidFill>
            <a:schemeClr val="tx1"/>
          </a:solidFill>
          <a:latin typeface="Arial Narrow" pitchFamily="-97" charset="0"/>
        </a:defRPr>
      </a:lvl9pPr>
    </p:titleStyle>
    <p:bodyStyle>
      <a:lvl1pPr marL="257175" indent="-257175" algn="l" defTabSz="342900" rtl="0" eaLnBrk="1" fontAlgn="base" hangingPunct="1">
        <a:spcBef>
          <a:spcPct val="20000"/>
        </a:spcBef>
        <a:spcAft>
          <a:spcPct val="0"/>
        </a:spcAft>
        <a:buFont typeface="Arial" charset="0"/>
        <a:buChar char="•"/>
        <a:defRPr sz="2400" kern="1200">
          <a:solidFill>
            <a:schemeClr val="tx1"/>
          </a:solidFill>
          <a:latin typeface="Arial Narrow"/>
          <a:ea typeface="ＭＳ Ｐゴシック" pitchFamily="-97" charset="-128"/>
          <a:cs typeface="+mn-cs"/>
        </a:defRPr>
      </a:lvl1pPr>
      <a:lvl2pPr marL="557213" indent="-214313" algn="l" defTabSz="342900" rtl="0" eaLnBrk="1" fontAlgn="base" hangingPunct="1">
        <a:spcBef>
          <a:spcPct val="20000"/>
        </a:spcBef>
        <a:spcAft>
          <a:spcPct val="0"/>
        </a:spcAft>
        <a:buFont typeface="Arial" charset="0"/>
        <a:buChar char="–"/>
        <a:defRPr sz="2100" kern="1200">
          <a:solidFill>
            <a:schemeClr val="tx1"/>
          </a:solidFill>
          <a:latin typeface="Arial Narrow"/>
          <a:ea typeface="ＭＳ Ｐゴシック" pitchFamily="-97" charset="-128"/>
          <a:cs typeface="+mn-cs"/>
        </a:defRPr>
      </a:lvl2pPr>
      <a:lvl3pPr marL="857250" indent="-171450" algn="l" defTabSz="342900" rtl="0" eaLnBrk="1" fontAlgn="base" hangingPunct="1">
        <a:spcBef>
          <a:spcPct val="20000"/>
        </a:spcBef>
        <a:spcAft>
          <a:spcPct val="0"/>
        </a:spcAft>
        <a:buFont typeface="Arial" charset="0"/>
        <a:buChar char="•"/>
        <a:defRPr sz="1800" kern="1200">
          <a:solidFill>
            <a:schemeClr val="tx1"/>
          </a:solidFill>
          <a:latin typeface="Arial Narrow"/>
          <a:ea typeface="ＭＳ Ｐゴシック" pitchFamily="-97" charset="-128"/>
          <a:cs typeface="+mn-cs"/>
        </a:defRPr>
      </a:lvl3pPr>
      <a:lvl4pPr marL="1200150" indent="-171450" algn="l" defTabSz="342900" rtl="0" eaLnBrk="1" fontAlgn="base" hangingPunct="1">
        <a:spcBef>
          <a:spcPct val="20000"/>
        </a:spcBef>
        <a:spcAft>
          <a:spcPct val="0"/>
        </a:spcAft>
        <a:buFont typeface="Arial" charset="0"/>
        <a:buChar char="–"/>
        <a:defRPr sz="1500" kern="1200">
          <a:solidFill>
            <a:schemeClr val="tx1"/>
          </a:solidFill>
          <a:latin typeface="Arial Narrow"/>
          <a:ea typeface="ＭＳ Ｐゴシック" pitchFamily="-97" charset="-128"/>
          <a:cs typeface="+mn-cs"/>
        </a:defRPr>
      </a:lvl4pPr>
      <a:lvl5pPr marL="1543050" indent="-171450" algn="l" defTabSz="342900" rtl="0" eaLnBrk="1" fontAlgn="base" hangingPunct="1">
        <a:spcBef>
          <a:spcPct val="20000"/>
        </a:spcBef>
        <a:spcAft>
          <a:spcPct val="0"/>
        </a:spcAft>
        <a:buFont typeface="Arial" charset="0"/>
        <a:buChar char="»"/>
        <a:defRPr sz="1500" kern="1200">
          <a:solidFill>
            <a:schemeClr val="tx1"/>
          </a:solidFill>
          <a:latin typeface="Arial Narrow"/>
          <a:ea typeface="ＭＳ Ｐゴシック" pitchFamily="-97"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da-DK"/>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3000">
              <a:schemeClr val="bg1"/>
            </a:gs>
            <a:gs pos="34000">
              <a:schemeClr val="bg2">
                <a:alpha val="49000"/>
              </a:schemeClr>
            </a:gs>
            <a:gs pos="68000">
              <a:schemeClr val="bg1"/>
            </a:gs>
          </a:gsLst>
          <a:lin ang="16200000" scaled="0"/>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5890363"/>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342900" rtl="0" eaLnBrk="1" fontAlgn="base" hangingPunct="1">
        <a:spcBef>
          <a:spcPct val="0"/>
        </a:spcBef>
        <a:spcAft>
          <a:spcPct val="0"/>
        </a:spcAft>
        <a:defRPr sz="3300" kern="1200">
          <a:solidFill>
            <a:schemeClr val="tx1"/>
          </a:solidFill>
          <a:latin typeface="Arial Narrow"/>
          <a:ea typeface="ＭＳ Ｐゴシック" pitchFamily="-97" charset="-128"/>
          <a:cs typeface="+mj-cs"/>
        </a:defRPr>
      </a:lvl1pPr>
      <a:lvl2pPr algn="ctr" defTabSz="342900" rtl="0" eaLnBrk="1" fontAlgn="base" hangingPunct="1">
        <a:spcBef>
          <a:spcPct val="0"/>
        </a:spcBef>
        <a:spcAft>
          <a:spcPct val="0"/>
        </a:spcAft>
        <a:defRPr sz="3300">
          <a:solidFill>
            <a:schemeClr val="tx1"/>
          </a:solidFill>
          <a:latin typeface="Arial Narrow" pitchFamily="-97" charset="0"/>
          <a:ea typeface="ＭＳ Ｐゴシック" pitchFamily="-97" charset="-128"/>
        </a:defRPr>
      </a:lvl2pPr>
      <a:lvl3pPr algn="ctr" defTabSz="342900" rtl="0" eaLnBrk="1" fontAlgn="base" hangingPunct="1">
        <a:spcBef>
          <a:spcPct val="0"/>
        </a:spcBef>
        <a:spcAft>
          <a:spcPct val="0"/>
        </a:spcAft>
        <a:defRPr sz="3300">
          <a:solidFill>
            <a:schemeClr val="tx1"/>
          </a:solidFill>
          <a:latin typeface="Arial Narrow" pitchFamily="-97" charset="0"/>
          <a:ea typeface="ＭＳ Ｐゴシック" pitchFamily="-97" charset="-128"/>
        </a:defRPr>
      </a:lvl3pPr>
      <a:lvl4pPr algn="ctr" defTabSz="342900" rtl="0" eaLnBrk="1" fontAlgn="base" hangingPunct="1">
        <a:spcBef>
          <a:spcPct val="0"/>
        </a:spcBef>
        <a:spcAft>
          <a:spcPct val="0"/>
        </a:spcAft>
        <a:defRPr sz="3300">
          <a:solidFill>
            <a:schemeClr val="tx1"/>
          </a:solidFill>
          <a:latin typeface="Arial Narrow" pitchFamily="-97" charset="0"/>
          <a:ea typeface="ＭＳ Ｐゴシック" pitchFamily="-97" charset="-128"/>
        </a:defRPr>
      </a:lvl4pPr>
      <a:lvl5pPr algn="ctr" defTabSz="342900" rtl="0" eaLnBrk="1" fontAlgn="base" hangingPunct="1">
        <a:spcBef>
          <a:spcPct val="0"/>
        </a:spcBef>
        <a:spcAft>
          <a:spcPct val="0"/>
        </a:spcAft>
        <a:defRPr sz="3300">
          <a:solidFill>
            <a:schemeClr val="tx1"/>
          </a:solidFill>
          <a:latin typeface="Arial Narrow" pitchFamily="-97" charset="0"/>
          <a:ea typeface="ＭＳ Ｐゴシック" pitchFamily="-97" charset="-128"/>
        </a:defRPr>
      </a:lvl5pPr>
      <a:lvl6pPr marL="342900" algn="ctr" defTabSz="342900" rtl="0" eaLnBrk="1" fontAlgn="base" hangingPunct="1">
        <a:spcBef>
          <a:spcPct val="0"/>
        </a:spcBef>
        <a:spcAft>
          <a:spcPct val="0"/>
        </a:spcAft>
        <a:defRPr sz="3300">
          <a:solidFill>
            <a:schemeClr val="tx1"/>
          </a:solidFill>
          <a:latin typeface="Arial Narrow" pitchFamily="-97" charset="0"/>
        </a:defRPr>
      </a:lvl6pPr>
      <a:lvl7pPr marL="685800" algn="ctr" defTabSz="342900" rtl="0" eaLnBrk="1" fontAlgn="base" hangingPunct="1">
        <a:spcBef>
          <a:spcPct val="0"/>
        </a:spcBef>
        <a:spcAft>
          <a:spcPct val="0"/>
        </a:spcAft>
        <a:defRPr sz="3300">
          <a:solidFill>
            <a:schemeClr val="tx1"/>
          </a:solidFill>
          <a:latin typeface="Arial Narrow" pitchFamily="-97" charset="0"/>
        </a:defRPr>
      </a:lvl7pPr>
      <a:lvl8pPr marL="1028700" algn="ctr" defTabSz="342900" rtl="0" eaLnBrk="1" fontAlgn="base" hangingPunct="1">
        <a:spcBef>
          <a:spcPct val="0"/>
        </a:spcBef>
        <a:spcAft>
          <a:spcPct val="0"/>
        </a:spcAft>
        <a:defRPr sz="3300">
          <a:solidFill>
            <a:schemeClr val="tx1"/>
          </a:solidFill>
          <a:latin typeface="Arial Narrow" pitchFamily="-97" charset="0"/>
        </a:defRPr>
      </a:lvl8pPr>
      <a:lvl9pPr marL="1371600" algn="ctr" defTabSz="342900" rtl="0" eaLnBrk="1" fontAlgn="base" hangingPunct="1">
        <a:spcBef>
          <a:spcPct val="0"/>
        </a:spcBef>
        <a:spcAft>
          <a:spcPct val="0"/>
        </a:spcAft>
        <a:defRPr sz="3300">
          <a:solidFill>
            <a:schemeClr val="tx1"/>
          </a:solidFill>
          <a:latin typeface="Arial Narrow" pitchFamily="-97" charset="0"/>
        </a:defRPr>
      </a:lvl9pPr>
    </p:titleStyle>
    <p:bodyStyle>
      <a:lvl1pPr marL="257175" indent="-257175" algn="l" defTabSz="342900" rtl="0" eaLnBrk="1" fontAlgn="base" hangingPunct="1">
        <a:spcBef>
          <a:spcPct val="20000"/>
        </a:spcBef>
        <a:spcAft>
          <a:spcPct val="0"/>
        </a:spcAft>
        <a:buFont typeface="Arial" charset="0"/>
        <a:buChar char="•"/>
        <a:defRPr sz="2400" kern="1200">
          <a:solidFill>
            <a:schemeClr val="tx1"/>
          </a:solidFill>
          <a:latin typeface="Arial Narrow"/>
          <a:ea typeface="ＭＳ Ｐゴシック" pitchFamily="-97" charset="-128"/>
          <a:cs typeface="+mn-cs"/>
        </a:defRPr>
      </a:lvl1pPr>
      <a:lvl2pPr marL="557213" indent="-214313" algn="l" defTabSz="342900" rtl="0" eaLnBrk="1" fontAlgn="base" hangingPunct="1">
        <a:spcBef>
          <a:spcPct val="20000"/>
        </a:spcBef>
        <a:spcAft>
          <a:spcPct val="0"/>
        </a:spcAft>
        <a:buFont typeface="Arial" charset="0"/>
        <a:buChar char="–"/>
        <a:defRPr sz="2100" kern="1200">
          <a:solidFill>
            <a:schemeClr val="tx1"/>
          </a:solidFill>
          <a:latin typeface="Arial Narrow"/>
          <a:ea typeface="ＭＳ Ｐゴシック" pitchFamily="-97" charset="-128"/>
          <a:cs typeface="+mn-cs"/>
        </a:defRPr>
      </a:lvl2pPr>
      <a:lvl3pPr marL="857250" indent="-171450" algn="l" defTabSz="342900" rtl="0" eaLnBrk="1" fontAlgn="base" hangingPunct="1">
        <a:spcBef>
          <a:spcPct val="20000"/>
        </a:spcBef>
        <a:spcAft>
          <a:spcPct val="0"/>
        </a:spcAft>
        <a:buFont typeface="Arial" charset="0"/>
        <a:buChar char="•"/>
        <a:defRPr sz="1800" kern="1200">
          <a:solidFill>
            <a:schemeClr val="tx1"/>
          </a:solidFill>
          <a:latin typeface="Arial Narrow"/>
          <a:ea typeface="ＭＳ Ｐゴシック" pitchFamily="-97" charset="-128"/>
          <a:cs typeface="+mn-cs"/>
        </a:defRPr>
      </a:lvl3pPr>
      <a:lvl4pPr marL="1200150" indent="-171450" algn="l" defTabSz="342900" rtl="0" eaLnBrk="1" fontAlgn="base" hangingPunct="1">
        <a:spcBef>
          <a:spcPct val="20000"/>
        </a:spcBef>
        <a:spcAft>
          <a:spcPct val="0"/>
        </a:spcAft>
        <a:buFont typeface="Arial" charset="0"/>
        <a:buChar char="–"/>
        <a:defRPr sz="1500" kern="1200">
          <a:solidFill>
            <a:schemeClr val="tx1"/>
          </a:solidFill>
          <a:latin typeface="Arial Narrow"/>
          <a:ea typeface="ＭＳ Ｐゴシック" pitchFamily="-97" charset="-128"/>
          <a:cs typeface="+mn-cs"/>
        </a:defRPr>
      </a:lvl4pPr>
      <a:lvl5pPr marL="1543050" indent="-171450" algn="l" defTabSz="342900" rtl="0" eaLnBrk="1" fontAlgn="base" hangingPunct="1">
        <a:spcBef>
          <a:spcPct val="20000"/>
        </a:spcBef>
        <a:spcAft>
          <a:spcPct val="0"/>
        </a:spcAft>
        <a:buFont typeface="Arial" charset="0"/>
        <a:buChar char="»"/>
        <a:defRPr sz="1500" kern="1200">
          <a:solidFill>
            <a:schemeClr val="tx1"/>
          </a:solidFill>
          <a:latin typeface="Arial Narrow"/>
          <a:ea typeface="ＭＳ Ｐゴシック" pitchFamily="-97"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da-DK"/>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fa-IR"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fa-IR" smtClean="0"/>
              <a:t>Haga clic para modificar el estilo de texto del patrón</a:t>
            </a:r>
          </a:p>
          <a:p>
            <a:pPr lvl="1"/>
            <a:r>
              <a:rPr lang="es-ES" altLang="fa-IR" smtClean="0"/>
              <a:t>Segundo nivel</a:t>
            </a:r>
          </a:p>
          <a:p>
            <a:pPr lvl="2"/>
            <a:r>
              <a:rPr lang="es-ES" altLang="fa-IR" smtClean="0"/>
              <a:t>Tercer nivel</a:t>
            </a:r>
          </a:p>
          <a:p>
            <a:pPr lvl="3"/>
            <a:r>
              <a:rPr lang="es-ES" altLang="fa-IR" smtClean="0"/>
              <a:t>Cuarto nivel</a:t>
            </a:r>
          </a:p>
          <a:p>
            <a:pPr lvl="4"/>
            <a:r>
              <a:rPr lang="es-ES" altLang="fa-IR"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563B82B-1BB7-49F0-8B21-F8B35D030458}"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09643262"/>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fa-IR"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fa-IR" smtClean="0"/>
              <a:t>Haga clic para modificar el estilo de texto del patrón</a:t>
            </a:r>
          </a:p>
          <a:p>
            <a:pPr lvl="1"/>
            <a:r>
              <a:rPr lang="es-ES" altLang="fa-IR" smtClean="0"/>
              <a:t>Segundo nivel</a:t>
            </a:r>
          </a:p>
          <a:p>
            <a:pPr lvl="2"/>
            <a:r>
              <a:rPr lang="es-ES" altLang="fa-IR" smtClean="0"/>
              <a:t>Tercer nivel</a:t>
            </a:r>
          </a:p>
          <a:p>
            <a:pPr lvl="3"/>
            <a:r>
              <a:rPr lang="es-ES" altLang="fa-IR" smtClean="0"/>
              <a:t>Cuarto nivel</a:t>
            </a:r>
          </a:p>
          <a:p>
            <a:pPr lvl="4"/>
            <a:r>
              <a:rPr lang="es-ES" altLang="fa-IR"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EF8C321-2F15-4EC3-AEF1-F691C0B80425}"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19683419"/>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fa-IR"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fa-IR" smtClean="0"/>
              <a:t>Haga clic para modificar el estilo de texto del patrón</a:t>
            </a:r>
          </a:p>
          <a:p>
            <a:pPr lvl="1"/>
            <a:r>
              <a:rPr lang="es-ES" altLang="fa-IR" smtClean="0"/>
              <a:t>Segundo nivel</a:t>
            </a:r>
          </a:p>
          <a:p>
            <a:pPr lvl="2"/>
            <a:r>
              <a:rPr lang="es-ES" altLang="fa-IR" smtClean="0"/>
              <a:t>Tercer nivel</a:t>
            </a:r>
          </a:p>
          <a:p>
            <a:pPr lvl="3"/>
            <a:r>
              <a:rPr lang="es-ES" altLang="fa-IR" smtClean="0"/>
              <a:t>Cuarto nivel</a:t>
            </a:r>
          </a:p>
          <a:p>
            <a:pPr lvl="4"/>
            <a:r>
              <a:rPr lang="es-ES" altLang="fa-IR"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16DF4BE-0376-4614-8E10-1E3CF5CF2C75}" type="slidenum">
              <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s-ES" altLang="fa-IR"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9140842"/>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1.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image" Target="../media/image49.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2.jpg"/><Relationship Id="rId1" Type="http://schemas.openxmlformats.org/officeDocument/2006/relationships/slideLayout" Target="../slideLayouts/slideLayout79.xml"/></Relationships>
</file>

<file path=ppt/slides/_rels/slide14.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7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90.xml"/></Relationships>
</file>

<file path=ppt/slides/_rels/slide17.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0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2.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6.jp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22.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112.xml"/></Relationships>
</file>

<file path=ppt/slides/_rels/slide2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6.gif"/><Relationship Id="rId1" Type="http://schemas.openxmlformats.org/officeDocument/2006/relationships/slideLayout" Target="../slideLayouts/slideLayout128.xml"/></Relationships>
</file>

<file path=ppt/slides/_rels/slide24.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12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27.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150.xml"/></Relationships>
</file>

<file path=ppt/slides/_rels/slide28.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5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67.xml"/></Relationships>
</file>

<file path=ppt/slides/_rels/slide3.xml.rels><?xml version="1.0" encoding="UTF-8" standalone="yes"?>
<Relationships xmlns="http://schemas.openxmlformats.org/package/2006/relationships"><Relationship Id="rId8" Type="http://schemas.openxmlformats.org/officeDocument/2006/relationships/slide" Target="slide15.xml"/><Relationship Id="rId13" Type="http://schemas.openxmlformats.org/officeDocument/2006/relationships/slide" Target="slide46.xml"/><Relationship Id="rId3" Type="http://schemas.openxmlformats.org/officeDocument/2006/relationships/slide" Target="slide5.xml"/><Relationship Id="rId7" Type="http://schemas.openxmlformats.org/officeDocument/2006/relationships/slide" Target="slide14.xml"/><Relationship Id="rId12" Type="http://schemas.openxmlformats.org/officeDocument/2006/relationships/slide" Target="slide44.xml"/><Relationship Id="rId2" Type="http://schemas.openxmlformats.org/officeDocument/2006/relationships/slide" Target="slide4.xml"/><Relationship Id="rId16" Type="http://schemas.openxmlformats.org/officeDocument/2006/relationships/slide" Target="slide59.xml"/><Relationship Id="rId1" Type="http://schemas.openxmlformats.org/officeDocument/2006/relationships/slideLayout" Target="../slideLayouts/slideLayout335.xml"/><Relationship Id="rId6" Type="http://schemas.openxmlformats.org/officeDocument/2006/relationships/slide" Target="slide13.xml"/><Relationship Id="rId11" Type="http://schemas.openxmlformats.org/officeDocument/2006/relationships/slide" Target="slide41.xml"/><Relationship Id="rId5" Type="http://schemas.openxmlformats.org/officeDocument/2006/relationships/slide" Target="slide9.xml"/><Relationship Id="rId15" Type="http://schemas.openxmlformats.org/officeDocument/2006/relationships/slide" Target="slide58.xml"/><Relationship Id="rId10" Type="http://schemas.openxmlformats.org/officeDocument/2006/relationships/slide" Target="slide28.xml"/><Relationship Id="rId4" Type="http://schemas.openxmlformats.org/officeDocument/2006/relationships/slide" Target="slide6.xml"/><Relationship Id="rId9" Type="http://schemas.openxmlformats.org/officeDocument/2006/relationships/slide" Target="slide24.xml"/><Relationship Id="rId14" Type="http://schemas.openxmlformats.org/officeDocument/2006/relationships/slide" Target="slide4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6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36.xml.rels><?xml version="1.0" encoding="UTF-8" standalone="yes"?>
<Relationships xmlns="http://schemas.openxmlformats.org/package/2006/relationships"><Relationship Id="rId2" Type="http://schemas.openxmlformats.org/officeDocument/2006/relationships/image" Target="../media/image59.gif"/><Relationship Id="rId1" Type="http://schemas.openxmlformats.org/officeDocument/2006/relationships/slideLayout" Target="../slideLayouts/slideLayout19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0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68.xml"/></Relationships>
</file>

<file path=ppt/slides/_rels/slide39.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206.xml"/></Relationships>
</file>

<file path=ppt/slides/_rels/slide4.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1.jpg"/><Relationship Id="rId1" Type="http://schemas.openxmlformats.org/officeDocument/2006/relationships/slideLayout" Target="../slideLayouts/slideLayout38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42.xml.rels><?xml version="1.0" encoding="UTF-8" standalone="yes"?>
<Relationships xmlns="http://schemas.openxmlformats.org/package/2006/relationships"><Relationship Id="rId2" Type="http://schemas.openxmlformats.org/officeDocument/2006/relationships/image" Target="../media/image62.gif"/><Relationship Id="rId1" Type="http://schemas.openxmlformats.org/officeDocument/2006/relationships/slideLayout" Target="../slideLayouts/slideLayout217.xml"/></Relationships>
</file>

<file path=ppt/slides/_rels/slide43.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3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34.xml"/></Relationships>
</file>

<file path=ppt/slides/_rels/slide4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3.gif"/><Relationship Id="rId1" Type="http://schemas.openxmlformats.org/officeDocument/2006/relationships/slideLayout" Target="../slideLayouts/slideLayout240.xml"/></Relationships>
</file>

<file path=ppt/slides/_rels/slide4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4.jpeg"/><Relationship Id="rId1" Type="http://schemas.openxmlformats.org/officeDocument/2006/relationships/slideLayout" Target="../slideLayouts/slideLayout345.xml"/></Relationships>
</file>

<file path=ppt/slides/_rels/slide4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5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52.xml"/></Relationships>
</file>

<file path=ppt/slides/_rels/slide4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262.xml"/></Relationships>
</file>

<file path=ppt/slides/_rels/slide5.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35.xml"/></Relationships>
</file>

<file path=ppt/slides/_rels/slide5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26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8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80.xml"/></Relationships>
</file>

<file path=ppt/slides/_rels/slide5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91.xml"/></Relationships>
</file>

<file path=ppt/slides/_rels/slide5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9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0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02.xml"/></Relationships>
</file>

<file path=ppt/slides/_rels/slide5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xml"/><Relationship Id="rId1" Type="http://schemas.openxmlformats.org/officeDocument/2006/relationships/slideLayout" Target="../slideLayouts/slideLayout313.xml"/><Relationship Id="rId4" Type="http://schemas.openxmlformats.org/officeDocument/2006/relationships/slide" Target="slide3.xml"/></Relationships>
</file>

<file path=ppt/slides/_rels/slide5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9.xml"/><Relationship Id="rId1" Type="http://schemas.openxmlformats.org/officeDocument/2006/relationships/slideLayout" Target="../slideLayouts/slideLayout313.xml"/><Relationship Id="rId5" Type="http://schemas.openxmlformats.org/officeDocument/2006/relationships/slide" Target="slide3.xml"/><Relationship Id="rId4" Type="http://schemas.openxmlformats.org/officeDocument/2006/relationships/image" Target="../media/image68.gif"/></Relationships>
</file>

<file path=ppt/slides/_rels/slide5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6.xml"/></Relationships>
</file>

<file path=ppt/slides/_rels/slide6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32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3.xml"/><Relationship Id="rId1" Type="http://schemas.openxmlformats.org/officeDocument/2006/relationships/slideLayout" Target="../slideLayouts/slideLayout57.xml"/><Relationship Id="rId4" Type="http://schemas.openxmlformats.org/officeDocument/2006/relationships/slide" Target="slid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692696"/>
            <a:ext cx="7776864" cy="5400600"/>
          </a:xfrm>
          <a:prstGeom prst="rect">
            <a:avLst/>
          </a:prstGeom>
          <a:ln>
            <a:noFill/>
          </a:ln>
          <a:effectLst>
            <a:softEdge rad="112500"/>
          </a:effectLst>
        </p:spPr>
      </p:pic>
      <p:sp>
        <p:nvSpPr>
          <p:cNvPr id="2" name="Rectangle 1"/>
          <p:cNvSpPr/>
          <p:nvPr/>
        </p:nvSpPr>
        <p:spPr>
          <a:xfrm>
            <a:off x="3497860" y="6488668"/>
            <a:ext cx="2148280" cy="369332"/>
          </a:xfrm>
          <a:prstGeom prst="rect">
            <a:avLst/>
          </a:prstGeom>
        </p:spPr>
        <p:txBody>
          <a:bodyPr wrap="none">
            <a:spAutoFit/>
          </a:bodyPr>
          <a:lstStyle/>
          <a:p>
            <a:r>
              <a:rPr lang="fa-IR" dirty="0"/>
              <a:t>www.irhesabdaran.ir</a:t>
            </a:r>
          </a:p>
        </p:txBody>
      </p:sp>
    </p:spTree>
    <p:extLst>
      <p:ext uri="{BB962C8B-B14F-4D97-AF65-F5344CB8AC3E}">
        <p14:creationId xmlns:p14="http://schemas.microsoft.com/office/powerpoint/2010/main" val="487549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Stored Data 3"/>
          <p:cNvSpPr/>
          <p:nvPr/>
        </p:nvSpPr>
        <p:spPr>
          <a:xfrm rot="10800000">
            <a:off x="7129616" y="630055"/>
            <a:ext cx="1339109" cy="316215"/>
          </a:xfrm>
          <a:prstGeom prst="flowChartOnlineStorage">
            <a:avLst/>
          </a:prstGeom>
          <a:solidFill>
            <a:srgbClr val="3494BA">
              <a:alpha val="90000"/>
            </a:srgbClr>
          </a:solidFill>
          <a:ln w="19050"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C0C0C"/>
              </a:solidFill>
              <a:effectLst/>
              <a:uLnTx/>
              <a:uFillTx/>
              <a:latin typeface="Century Gothic"/>
            </a:endParaRPr>
          </a:p>
        </p:txBody>
      </p:sp>
      <p:sp>
        <p:nvSpPr>
          <p:cNvPr id="7" name="Flowchart: Stored Data 6"/>
          <p:cNvSpPr/>
          <p:nvPr/>
        </p:nvSpPr>
        <p:spPr>
          <a:xfrm rot="10800000">
            <a:off x="7129614" y="1744834"/>
            <a:ext cx="1339109" cy="316215"/>
          </a:xfrm>
          <a:prstGeom prst="flowChartOnlineStorage">
            <a:avLst/>
          </a:prstGeom>
          <a:solidFill>
            <a:sysClr val="windowText" lastClr="000000">
              <a:lumMod val="50000"/>
              <a:lumOff val="50000"/>
            </a:sysClr>
          </a:solidFill>
          <a:ln w="19050"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C0C0C"/>
              </a:solidFill>
              <a:effectLst/>
              <a:uLnTx/>
              <a:uFillTx/>
              <a:latin typeface="Century Gothic"/>
            </a:endParaRPr>
          </a:p>
        </p:txBody>
      </p:sp>
      <p:sp>
        <p:nvSpPr>
          <p:cNvPr id="2" name="Rectangle 1"/>
          <p:cNvSpPr/>
          <p:nvPr/>
        </p:nvSpPr>
        <p:spPr>
          <a:xfrm>
            <a:off x="191729" y="472588"/>
            <a:ext cx="6937887" cy="769441"/>
          </a:xfrm>
          <a:prstGeom prst="rect">
            <a:avLst/>
          </a:prstGeom>
        </p:spPr>
        <p:txBody>
          <a:bodyPr wrap="square">
            <a:spAutoFit/>
          </a:bodyPr>
          <a:lstStyle/>
          <a:p>
            <a:pPr lvl="0" algn="justLow" rtl="1"/>
            <a:r>
              <a:rPr lang="fa-IR" sz="2200" b="1" dirty="0" smtClean="0">
                <a:latin typeface="B Nazanin+ Bold" panose="02000700000000000000" pitchFamily="2" charset="-78"/>
                <a:cs typeface="B Nazanin+ Bold" panose="02000700000000000000" pitchFamily="2" charset="-78"/>
              </a:rPr>
              <a:t>انواع و میزان منابع در دسترس برای ارائه خدمات در دوره جاری و دوره‌های آتی و کفایت منابع هر سال برای مصارف همان سال؛</a:t>
            </a:r>
            <a:endParaRPr lang="fa-IR" sz="2200" dirty="0">
              <a:latin typeface="B Nazanin+ Bold" panose="02000700000000000000" pitchFamily="2" charset="-78"/>
              <a:cs typeface="B Nazanin+ Bold" panose="02000700000000000000" pitchFamily="2" charset="-78"/>
            </a:endParaRPr>
          </a:p>
        </p:txBody>
      </p:sp>
      <p:sp>
        <p:nvSpPr>
          <p:cNvPr id="3" name="Rectangle 2"/>
          <p:cNvSpPr/>
          <p:nvPr/>
        </p:nvSpPr>
        <p:spPr>
          <a:xfrm>
            <a:off x="281264" y="1696918"/>
            <a:ext cx="6848350" cy="430887"/>
          </a:xfrm>
          <a:prstGeom prst="rect">
            <a:avLst/>
          </a:prstGeom>
        </p:spPr>
        <p:txBody>
          <a:bodyPr wrap="square">
            <a:spAutoFit/>
          </a:bodyPr>
          <a:lstStyle/>
          <a:p>
            <a:pPr algn="justLow" rtl="1"/>
            <a:r>
              <a:rPr lang="fa-IR" sz="2200" b="1" dirty="0">
                <a:latin typeface="B Nazanin+ Bold" panose="02000700000000000000" pitchFamily="2" charset="-78"/>
                <a:cs typeface="B Nazanin+ Bold" panose="02000700000000000000" pitchFamily="2" charset="-78"/>
              </a:rPr>
              <a:t>میزان، منشا و نحوه استفاده از منابع تحصیل شده طی دوره گزارشگری</a:t>
            </a:r>
            <a:endParaRPr lang="en-US" sz="2200" b="1" dirty="0">
              <a:latin typeface="B Nazanin+ Bold" panose="02000700000000000000" pitchFamily="2" charset="-78"/>
              <a:cs typeface="B Nazanin+ Bold" panose="02000700000000000000" pitchFamily="2" charset="-78"/>
            </a:endParaRPr>
          </a:p>
        </p:txBody>
      </p:sp>
      <p:sp>
        <p:nvSpPr>
          <p:cNvPr id="8" name="Rectangle 7"/>
          <p:cNvSpPr/>
          <p:nvPr/>
        </p:nvSpPr>
        <p:spPr>
          <a:xfrm>
            <a:off x="657807" y="2878083"/>
            <a:ext cx="6439583" cy="430887"/>
          </a:xfrm>
          <a:prstGeom prst="rect">
            <a:avLst/>
          </a:prstGeom>
        </p:spPr>
        <p:txBody>
          <a:bodyPr wrap="square">
            <a:spAutoFit/>
          </a:bodyPr>
          <a:lstStyle/>
          <a:p>
            <a:pPr algn="justLow" rtl="1"/>
            <a:r>
              <a:rPr lang="fa-IR" sz="2200" b="1" dirty="0">
                <a:latin typeface="B Nazanin+ Bold" panose="02000700000000000000" pitchFamily="2" charset="-78"/>
                <a:cs typeface="B Nazanin+ Bold" panose="02000700000000000000" pitchFamily="2" charset="-78"/>
              </a:rPr>
              <a:t>بهاي تمام شده خدمات ارائه شده طی دوره و محل تأمین منابع آن؛</a:t>
            </a:r>
          </a:p>
        </p:txBody>
      </p:sp>
      <p:sp>
        <p:nvSpPr>
          <p:cNvPr id="9" name="Rectangle 8"/>
          <p:cNvSpPr/>
          <p:nvPr/>
        </p:nvSpPr>
        <p:spPr>
          <a:xfrm>
            <a:off x="2056728" y="4001912"/>
            <a:ext cx="5030544" cy="430887"/>
          </a:xfrm>
          <a:prstGeom prst="rect">
            <a:avLst/>
          </a:prstGeom>
        </p:spPr>
        <p:txBody>
          <a:bodyPr wrap="square">
            <a:spAutoFit/>
          </a:bodyPr>
          <a:lstStyle/>
          <a:p>
            <a:pPr algn="justLow" rtl="1"/>
            <a:r>
              <a:rPr lang="fa-IR" sz="2200" b="1" dirty="0">
                <a:latin typeface="B Nazanin+ Bold" panose="02000700000000000000" pitchFamily="2" charset="-78"/>
                <a:cs typeface="B Nazanin+ Bold" panose="02000700000000000000" pitchFamily="2" charset="-78"/>
              </a:rPr>
              <a:t>نحوه مصرف منابع و انطباق آن با بودجه‌های مصوب؛</a:t>
            </a:r>
          </a:p>
        </p:txBody>
      </p:sp>
      <p:sp>
        <p:nvSpPr>
          <p:cNvPr id="10" name="Rectangle 9"/>
          <p:cNvSpPr/>
          <p:nvPr/>
        </p:nvSpPr>
        <p:spPr>
          <a:xfrm>
            <a:off x="2610464" y="4923883"/>
            <a:ext cx="4486925" cy="1107996"/>
          </a:xfrm>
          <a:prstGeom prst="rect">
            <a:avLst/>
          </a:prstGeom>
        </p:spPr>
        <p:txBody>
          <a:bodyPr wrap="square">
            <a:spAutoFit/>
          </a:bodyPr>
          <a:lstStyle/>
          <a:p>
            <a:pPr algn="justLow" rtl="1"/>
            <a:r>
              <a:rPr lang="fa-IR" sz="2200" b="1" dirty="0">
                <a:latin typeface="B Nazanin+ Bold" panose="02000700000000000000" pitchFamily="2" charset="-78"/>
                <a:cs typeface="B Nazanin+ Bold" panose="02000700000000000000" pitchFamily="2" charset="-78"/>
              </a:rPr>
              <a:t>خدمات آتی پیش‌بینی شده از جمله اطلاعات راجع به پیش‌بینی بهاي تمام شده و میزان و منشا منابع مورد نیاز برای آن.</a:t>
            </a:r>
          </a:p>
        </p:txBody>
      </p:sp>
      <p:sp>
        <p:nvSpPr>
          <p:cNvPr id="11" name="Flowchart: Stored Data 10"/>
          <p:cNvSpPr/>
          <p:nvPr/>
        </p:nvSpPr>
        <p:spPr>
          <a:xfrm rot="10800000">
            <a:off x="7129613" y="2926368"/>
            <a:ext cx="1339109" cy="316215"/>
          </a:xfrm>
          <a:prstGeom prst="flowChartOnlineStorage">
            <a:avLst/>
          </a:prstGeom>
          <a:solidFill>
            <a:srgbClr val="3494BA">
              <a:alpha val="90000"/>
            </a:srgbClr>
          </a:solidFill>
          <a:ln w="19050"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C0C0C"/>
              </a:solidFill>
              <a:effectLst/>
              <a:uLnTx/>
              <a:uFillTx/>
              <a:latin typeface="Century Gothic"/>
            </a:endParaRPr>
          </a:p>
        </p:txBody>
      </p:sp>
      <p:sp>
        <p:nvSpPr>
          <p:cNvPr id="12" name="Flowchart: Stored Data 11"/>
          <p:cNvSpPr/>
          <p:nvPr/>
        </p:nvSpPr>
        <p:spPr>
          <a:xfrm rot="10800000">
            <a:off x="7153654" y="4059248"/>
            <a:ext cx="1339109" cy="316215"/>
          </a:xfrm>
          <a:prstGeom prst="flowChartOnlineStorage">
            <a:avLst/>
          </a:prstGeom>
          <a:solidFill>
            <a:sysClr val="windowText" lastClr="000000">
              <a:lumMod val="50000"/>
              <a:lumOff val="50000"/>
            </a:sysClr>
          </a:solidFill>
          <a:ln w="19050"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C0C0C"/>
              </a:solidFill>
              <a:effectLst/>
              <a:uLnTx/>
              <a:uFillTx/>
              <a:latin typeface="Century Gothic"/>
            </a:endParaRPr>
          </a:p>
        </p:txBody>
      </p:sp>
      <p:sp>
        <p:nvSpPr>
          <p:cNvPr id="13" name="Flowchart: Stored Data 12"/>
          <p:cNvSpPr/>
          <p:nvPr/>
        </p:nvSpPr>
        <p:spPr>
          <a:xfrm rot="10800000">
            <a:off x="7153654" y="5161665"/>
            <a:ext cx="1339109" cy="316215"/>
          </a:xfrm>
          <a:prstGeom prst="flowChartOnlineStorage">
            <a:avLst/>
          </a:prstGeom>
          <a:solidFill>
            <a:srgbClr val="3494BA">
              <a:alpha val="90000"/>
            </a:srgbClr>
          </a:solidFill>
          <a:ln w="19050"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C0C0C"/>
              </a:solidFill>
              <a:effectLst/>
              <a:uLnTx/>
              <a:uFillTx/>
              <a:latin typeface="Century Gothic"/>
            </a:endParaRPr>
          </a:p>
        </p:txBody>
      </p:sp>
      <p:sp>
        <p:nvSpPr>
          <p:cNvPr id="14" name="TextBox 13"/>
          <p:cNvSpPr txBox="1"/>
          <p:nvPr/>
        </p:nvSpPr>
        <p:spPr>
          <a:xfrm>
            <a:off x="1047135" y="5816435"/>
            <a:ext cx="855407" cy="430887"/>
          </a:xfrm>
          <a:prstGeom prst="rect">
            <a:avLst/>
          </a:prstGeom>
          <a:noFill/>
        </p:spPr>
        <p:txBody>
          <a:bodyPr wrap="square" rtlCol="1">
            <a:spAutoFit/>
          </a:bodyPr>
          <a:lstStyle/>
          <a:p>
            <a:r>
              <a:rPr lang="en-US" sz="2200" dirty="0" smtClean="0">
                <a:solidFill>
                  <a:srgbClr val="000000"/>
                </a:solidFill>
                <a:latin typeface="B Nazanin+ Bold" panose="02000700000000000000" pitchFamily="2" charset="-78"/>
                <a:cs typeface="B Nazanin+ Bold" panose="02000700000000000000" pitchFamily="2" charset="-78"/>
              </a:rPr>
              <a:t>10/61</a:t>
            </a:r>
            <a:endParaRPr lang="fa-IR" sz="2200" dirty="0">
              <a:solidFill>
                <a:srgbClr val="000000"/>
              </a:solidFill>
              <a:latin typeface="B Nazanin+ Bold" panose="02000700000000000000" pitchFamily="2" charset="-78"/>
              <a:cs typeface="B Nazanin+ Bold" panose="02000700000000000000" pitchFamily="2" charset="-78"/>
            </a:endParaRPr>
          </a:p>
        </p:txBody>
      </p:sp>
    </p:spTree>
    <p:extLst>
      <p:ext uri="{BB962C8B-B14F-4D97-AF65-F5344CB8AC3E}">
        <p14:creationId xmlns:p14="http://schemas.microsoft.com/office/powerpoint/2010/main" val="53605899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322" y="285009"/>
            <a:ext cx="2994537" cy="6187563"/>
          </a:xfrm>
          <a:prstGeom prst="rect">
            <a:avLst/>
          </a:prstGeom>
        </p:spPr>
      </p:pic>
      <p:sp>
        <p:nvSpPr>
          <p:cNvPr id="3" name="TextBox 2"/>
          <p:cNvSpPr txBox="1"/>
          <p:nvPr/>
        </p:nvSpPr>
        <p:spPr>
          <a:xfrm>
            <a:off x="6533535" y="412954"/>
            <a:ext cx="2094271" cy="523220"/>
          </a:xfrm>
          <a:prstGeom prst="rect">
            <a:avLst/>
          </a:prstGeom>
          <a:noFill/>
        </p:spPr>
        <p:txBody>
          <a:bodyPr wrap="square" rtlCol="1">
            <a:spAutoFit/>
          </a:bodyPr>
          <a:lstStyle/>
          <a:p>
            <a:pPr algn="justLow" rtl="1"/>
            <a:r>
              <a:rPr lang="fa-IR" sz="2800" dirty="0" smtClean="0">
                <a:solidFill>
                  <a:srgbClr val="FF0000"/>
                </a:solidFill>
                <a:latin typeface="B Nazanin+ Black" panose="02000700000000000000" pitchFamily="2" charset="-78"/>
                <a:cs typeface="B Nazanin+ Black" panose="02000700000000000000" pitchFamily="2" charset="-78"/>
              </a:rPr>
              <a:t>8) موارد افشاء</a:t>
            </a:r>
            <a:endParaRPr lang="fa-IR" sz="2800" dirty="0">
              <a:solidFill>
                <a:srgbClr val="FF0000"/>
              </a:solidFill>
              <a:latin typeface="B Nazanin+ Black" panose="02000700000000000000" pitchFamily="2" charset="-78"/>
              <a:cs typeface="B Nazanin+ Black" panose="02000700000000000000" pitchFamily="2" charset="-78"/>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5700" y="1179871"/>
            <a:ext cx="1122106" cy="83802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6392" y="2561379"/>
            <a:ext cx="1122106" cy="83802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5646" y="1191745"/>
            <a:ext cx="1122106" cy="83802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0670" y="3871153"/>
            <a:ext cx="1122106" cy="838025"/>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2543" y="3894394"/>
            <a:ext cx="1122106" cy="838025"/>
          </a:xfrm>
          <a:prstGeom prst="rect">
            <a:avLst/>
          </a:prstGeom>
        </p:spPr>
      </p:pic>
      <p:sp>
        <p:nvSpPr>
          <p:cNvPr id="9" name="Rectangle 8"/>
          <p:cNvSpPr/>
          <p:nvPr/>
        </p:nvSpPr>
        <p:spPr>
          <a:xfrm>
            <a:off x="6525143" y="1598883"/>
            <a:ext cx="1058303" cy="430887"/>
          </a:xfrm>
          <a:prstGeom prst="rect">
            <a:avLst/>
          </a:prstGeom>
        </p:spPr>
        <p:txBody>
          <a:bodyPr wrap="none">
            <a:spAutoFit/>
          </a:bodyPr>
          <a:lstStyle/>
          <a:p>
            <a:pPr algn="justLow" rtl="1"/>
            <a:r>
              <a:rPr lang="fa-IR" sz="2200" b="1" dirty="0" smtClean="0">
                <a:effectLst/>
                <a:latin typeface="B Nazanin+ Bold" panose="02000700000000000000" pitchFamily="2" charset="-78"/>
                <a:ea typeface="Times New Roman" panose="02020603050405020304" pitchFamily="18" charset="0"/>
                <a:cs typeface="B Nazanin+ Bold" panose="02000700000000000000" pitchFamily="2" charset="-78"/>
              </a:rPr>
              <a:t>دارایی ها</a:t>
            </a:r>
            <a:endParaRPr lang="fa-IR" sz="2200" dirty="0">
              <a:latin typeface="B Nazanin+ Bold" panose="02000700000000000000" pitchFamily="2" charset="-78"/>
              <a:cs typeface="B Nazanin+ Bold" panose="02000700000000000000" pitchFamily="2" charset="-78"/>
            </a:endParaRPr>
          </a:p>
        </p:txBody>
      </p:sp>
      <p:sp>
        <p:nvSpPr>
          <p:cNvPr id="10" name="TextBox 9"/>
          <p:cNvSpPr txBox="1"/>
          <p:nvPr/>
        </p:nvSpPr>
        <p:spPr>
          <a:xfrm>
            <a:off x="2706486" y="1610757"/>
            <a:ext cx="978153" cy="430887"/>
          </a:xfrm>
          <a:prstGeom prst="rect">
            <a:avLst/>
          </a:prstGeom>
        </p:spPr>
        <p:txBody>
          <a:bodyPr wrap="none">
            <a:spAutoFit/>
          </a:bodyPr>
          <a:lstStyle>
            <a:defPPr>
              <a:defRPr lang="fa-IR"/>
            </a:defPPr>
            <a:lvl1pPr algn="justLow" rtl="1">
              <a:defRPr sz="2200" b="1">
                <a:effectLst/>
                <a:latin typeface="B Nazanin+ Bold" panose="02000700000000000000" pitchFamily="2" charset="-78"/>
                <a:ea typeface="Times New Roman" panose="02020603050405020304" pitchFamily="18" charset="0"/>
                <a:cs typeface="B Nazanin+ Bold" panose="02000700000000000000" pitchFamily="2" charset="-78"/>
              </a:defRPr>
            </a:lvl1pPr>
          </a:lstStyle>
          <a:p>
            <a:r>
              <a:rPr lang="fa-IR" dirty="0"/>
              <a:t>بدهی ها</a:t>
            </a:r>
          </a:p>
        </p:txBody>
      </p:sp>
      <p:sp>
        <p:nvSpPr>
          <p:cNvPr id="11" name="TextBox 10"/>
          <p:cNvSpPr txBox="1"/>
          <p:nvPr/>
        </p:nvSpPr>
        <p:spPr>
          <a:xfrm>
            <a:off x="4747752" y="2968517"/>
            <a:ext cx="1337225" cy="430887"/>
          </a:xfrm>
          <a:prstGeom prst="rect">
            <a:avLst/>
          </a:prstGeom>
        </p:spPr>
        <p:txBody>
          <a:bodyPr wrap="none">
            <a:spAutoFit/>
          </a:bodyPr>
          <a:lstStyle>
            <a:defPPr>
              <a:defRPr lang="fa-IR"/>
            </a:defPPr>
            <a:lvl1pPr algn="justLow" rtl="1">
              <a:defRPr sz="2200" b="1">
                <a:effectLst/>
                <a:latin typeface="B Nazanin+ Bold" panose="02000700000000000000" pitchFamily="2" charset="-78"/>
                <a:ea typeface="Times New Roman" panose="02020603050405020304" pitchFamily="18" charset="0"/>
                <a:cs typeface="B Nazanin+ Bold" panose="02000700000000000000" pitchFamily="2" charset="-78"/>
              </a:defRPr>
            </a:lvl1pPr>
          </a:lstStyle>
          <a:p>
            <a:r>
              <a:rPr lang="fa-IR" dirty="0"/>
              <a:t>ارزش خالص</a:t>
            </a:r>
          </a:p>
        </p:txBody>
      </p:sp>
      <p:sp>
        <p:nvSpPr>
          <p:cNvPr id="12" name="TextBox 11"/>
          <p:cNvSpPr txBox="1"/>
          <p:nvPr/>
        </p:nvSpPr>
        <p:spPr>
          <a:xfrm>
            <a:off x="6660036" y="4301532"/>
            <a:ext cx="958917" cy="430887"/>
          </a:xfrm>
          <a:prstGeom prst="rect">
            <a:avLst/>
          </a:prstGeom>
        </p:spPr>
        <p:txBody>
          <a:bodyPr wrap="none">
            <a:spAutoFit/>
          </a:bodyPr>
          <a:lstStyle>
            <a:defPPr>
              <a:defRPr lang="fa-IR"/>
            </a:defPPr>
            <a:lvl1pPr algn="justLow" rtl="1">
              <a:defRPr sz="2200" b="1">
                <a:effectLst/>
                <a:latin typeface="B Nazanin+ Bold" panose="02000700000000000000" pitchFamily="2" charset="-78"/>
                <a:ea typeface="Times New Roman" panose="02020603050405020304" pitchFamily="18" charset="0"/>
                <a:cs typeface="B Nazanin+ Bold" panose="02000700000000000000" pitchFamily="2" charset="-78"/>
              </a:defRPr>
            </a:lvl1pPr>
          </a:lstStyle>
          <a:p>
            <a:r>
              <a:rPr lang="fa-IR" dirty="0" smtClean="0"/>
              <a:t>درآمدها</a:t>
            </a:r>
            <a:endParaRPr lang="fa-IR" dirty="0"/>
          </a:p>
        </p:txBody>
      </p:sp>
      <p:sp>
        <p:nvSpPr>
          <p:cNvPr id="14" name="TextBox 13"/>
          <p:cNvSpPr txBox="1"/>
          <p:nvPr/>
        </p:nvSpPr>
        <p:spPr>
          <a:xfrm>
            <a:off x="3025537" y="4290165"/>
            <a:ext cx="1007006" cy="430887"/>
          </a:xfrm>
          <a:prstGeom prst="rect">
            <a:avLst/>
          </a:prstGeom>
        </p:spPr>
        <p:txBody>
          <a:bodyPr wrap="none">
            <a:spAutoFit/>
          </a:bodyPr>
          <a:lstStyle>
            <a:defPPr>
              <a:defRPr lang="fa-IR"/>
            </a:defPPr>
            <a:lvl1pPr algn="justLow" rtl="1">
              <a:defRPr sz="2200" b="1">
                <a:effectLst/>
                <a:latin typeface="B Nazanin+ Bold" panose="02000700000000000000" pitchFamily="2" charset="-78"/>
                <a:ea typeface="Times New Roman" panose="02020603050405020304" pitchFamily="18" charset="0"/>
                <a:cs typeface="B Nazanin+ Bold" panose="02000700000000000000" pitchFamily="2" charset="-78"/>
              </a:defRPr>
            </a:lvl1pPr>
          </a:lstStyle>
          <a:p>
            <a:r>
              <a:rPr lang="fa-IR" dirty="0"/>
              <a:t>هزینه ها</a:t>
            </a:r>
          </a:p>
        </p:txBody>
      </p:sp>
      <p:sp>
        <p:nvSpPr>
          <p:cNvPr id="15" name="TextBox 14"/>
          <p:cNvSpPr txBox="1"/>
          <p:nvPr/>
        </p:nvSpPr>
        <p:spPr>
          <a:xfrm>
            <a:off x="3135504" y="6041685"/>
            <a:ext cx="2916184" cy="430887"/>
          </a:xfrm>
          <a:prstGeom prst="rect">
            <a:avLst/>
          </a:prstGeom>
        </p:spPr>
        <p:txBody>
          <a:bodyPr wrap="none">
            <a:spAutoFit/>
          </a:bodyPr>
          <a:lstStyle>
            <a:defPPr>
              <a:defRPr lang="fa-IR"/>
            </a:defPPr>
            <a:lvl1pPr algn="justLow" rtl="1">
              <a:defRPr sz="2200" b="1">
                <a:effectLst/>
                <a:latin typeface="B Nazanin+ Bold" panose="02000700000000000000" pitchFamily="2" charset="-78"/>
                <a:ea typeface="Times New Roman" panose="02020603050405020304" pitchFamily="18" charset="0"/>
                <a:cs typeface="B Nazanin+ Bold" panose="02000700000000000000" pitchFamily="2" charset="-78"/>
              </a:defRPr>
            </a:lvl1pPr>
          </a:lstStyle>
          <a:p>
            <a:r>
              <a:rPr lang="fa-IR" dirty="0"/>
              <a:t>سایر تغییرت در خالص ارزش</a:t>
            </a: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4977" y="5634547"/>
            <a:ext cx="1122106" cy="838025"/>
          </a:xfrm>
          <a:prstGeom prst="rect">
            <a:avLst/>
          </a:prstGeom>
        </p:spPr>
      </p:pic>
      <p:sp>
        <p:nvSpPr>
          <p:cNvPr id="17" name="TextBox 16"/>
          <p:cNvSpPr txBox="1"/>
          <p:nvPr/>
        </p:nvSpPr>
        <p:spPr>
          <a:xfrm>
            <a:off x="124322" y="6427113"/>
            <a:ext cx="855407" cy="430887"/>
          </a:xfrm>
          <a:prstGeom prst="rect">
            <a:avLst/>
          </a:prstGeom>
          <a:noFill/>
        </p:spPr>
        <p:txBody>
          <a:bodyPr wrap="square" rtlCol="1">
            <a:spAutoFit/>
          </a:bodyPr>
          <a:lstStyle/>
          <a:p>
            <a:r>
              <a:rPr lang="en-US" sz="2200" dirty="0" smtClean="0">
                <a:solidFill>
                  <a:srgbClr val="000000"/>
                </a:solidFill>
                <a:latin typeface="B Nazanin+ Bold" panose="02000700000000000000" pitchFamily="2" charset="-78"/>
                <a:cs typeface="B Nazanin+ Bold" panose="02000700000000000000" pitchFamily="2" charset="-78"/>
              </a:rPr>
              <a:t>11/61</a:t>
            </a:r>
            <a:endParaRPr lang="fa-IR" sz="2200" dirty="0">
              <a:solidFill>
                <a:srgbClr val="000000"/>
              </a:solidFill>
              <a:latin typeface="B Nazanin+ Bold" panose="02000700000000000000" pitchFamily="2" charset="-78"/>
              <a:cs typeface="B Nazanin+ Bold" panose="02000700000000000000" pitchFamily="2" charset="-78"/>
            </a:endParaRPr>
          </a:p>
        </p:txBody>
      </p:sp>
      <p:sp>
        <p:nvSpPr>
          <p:cNvPr id="18" name="Rectangle 17"/>
          <p:cNvSpPr/>
          <p:nvPr/>
        </p:nvSpPr>
        <p:spPr>
          <a:xfrm>
            <a:off x="3497860" y="6488668"/>
            <a:ext cx="2148280" cy="369332"/>
          </a:xfrm>
          <a:prstGeom prst="rect">
            <a:avLst/>
          </a:prstGeom>
        </p:spPr>
        <p:txBody>
          <a:bodyPr wrap="none">
            <a:spAutoFit/>
          </a:bodyPr>
          <a:lstStyle/>
          <a:p>
            <a:r>
              <a:rPr lang="fa-IR" dirty="0"/>
              <a:t>www.irhesabdaran.ir</a:t>
            </a:r>
          </a:p>
        </p:txBody>
      </p:sp>
    </p:spTree>
    <p:extLst>
      <p:ext uri="{BB962C8B-B14F-4D97-AF65-F5344CB8AC3E}">
        <p14:creationId xmlns:p14="http://schemas.microsoft.com/office/powerpoint/2010/main" val="17174451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167" y="4350774"/>
            <a:ext cx="7934632" cy="2507226"/>
          </a:xfrm>
          <a:prstGeom prst="rect">
            <a:avLst/>
          </a:prstGeom>
          <a:ln>
            <a:noFill/>
          </a:ln>
          <a:effectLst>
            <a:softEdge rad="112500"/>
          </a:effectLst>
        </p:spPr>
      </p:pic>
      <p:sp>
        <p:nvSpPr>
          <p:cNvPr id="18" name="Rectangle 17"/>
          <p:cNvSpPr/>
          <p:nvPr/>
        </p:nvSpPr>
        <p:spPr>
          <a:xfrm>
            <a:off x="752167" y="957537"/>
            <a:ext cx="7396316" cy="3393237"/>
          </a:xfrm>
          <a:prstGeom prst="rect">
            <a:avLst/>
          </a:prstGeom>
        </p:spPr>
        <p:txBody>
          <a:bodyPr wrap="square">
            <a:spAutoFit/>
          </a:bodyPr>
          <a:lstStyle/>
          <a:p>
            <a:pPr marL="360045" marR="0" indent="-360045" algn="justLow" rtl="1">
              <a:lnSpc>
                <a:spcPct val="200000"/>
              </a:lnSpc>
              <a:spcBef>
                <a:spcPts val="1200"/>
              </a:spcBef>
              <a:spcAft>
                <a:spcPts val="600"/>
              </a:spcAft>
            </a:pPr>
            <a:r>
              <a:rPr lang="fa-IR" sz="2200" b="1" dirty="0" smtClean="0">
                <a:latin typeface="B Nazanin+ Bold" panose="02000700000000000000" pitchFamily="2" charset="-78"/>
                <a:ea typeface="Times New Roman" panose="02020603050405020304" pitchFamily="18" charset="0"/>
                <a:cs typeface="B Nazanin+ Bold" panose="02000700000000000000" pitchFamily="2" charset="-78"/>
              </a:rPr>
              <a:t>9) اگر </a:t>
            </a:r>
            <a:r>
              <a:rPr lang="fa-IR" sz="2200" b="1" dirty="0">
                <a:latin typeface="B Nazanin+ Bold" panose="02000700000000000000" pitchFamily="2" charset="-78"/>
                <a:ea typeface="Times New Roman" panose="02020603050405020304" pitchFamily="18" charset="0"/>
                <a:cs typeface="B Nazanin+ Bold" panose="02000700000000000000" pitchFamily="2" charset="-78"/>
              </a:rPr>
              <a:t>چه اطلاعات مندرج در صورتهای مالی می‌تواند در دستیابی به اهداف صورتهای مالی، مربوط تلقی شود اما احتمال تأمین تمام این اهداف بعید به نظر می‌رسد. اطلاعات مکمل، از جمله اطلاعات غیرمالی می‌تواند همراه با صورتهای مالی تصویر جامع‌تری از فعالیتهای واحد گزارشگر طی دوره ارائه نماید.</a:t>
            </a:r>
            <a:endParaRPr lang="en-US" sz="2200" dirty="0">
              <a:effectLst/>
              <a:latin typeface="B Nazanin+ Bold" panose="02000700000000000000" pitchFamily="2" charset="-78"/>
              <a:ea typeface="Times New Roman" panose="02020603050405020304" pitchFamily="18" charset="0"/>
              <a:cs typeface="B Nazanin+ Bold" panose="02000700000000000000" pitchFamily="2" charset="-78"/>
            </a:endParaRPr>
          </a:p>
        </p:txBody>
      </p:sp>
      <p:sp>
        <p:nvSpPr>
          <p:cNvPr id="19" name="TextBox 18">
            <a:hlinkClick r:id="rId3" action="ppaction://hlinksldjump"/>
          </p:cNvPr>
          <p:cNvSpPr txBox="1"/>
          <p:nvPr/>
        </p:nvSpPr>
        <p:spPr>
          <a:xfrm>
            <a:off x="8259095" y="6323874"/>
            <a:ext cx="855407" cy="430887"/>
          </a:xfrm>
          <a:prstGeom prst="rect">
            <a:avLst/>
          </a:prstGeom>
          <a:noFill/>
        </p:spPr>
        <p:txBody>
          <a:bodyPr wrap="square" rtlCol="1">
            <a:spAutoFit/>
          </a:bodyPr>
          <a:lstStyle/>
          <a:p>
            <a:r>
              <a:rPr lang="en-US" sz="2200" dirty="0" smtClean="0">
                <a:solidFill>
                  <a:srgbClr val="000000"/>
                </a:solidFill>
                <a:latin typeface="B Nazanin+ Bold" panose="02000700000000000000" pitchFamily="2" charset="-78"/>
                <a:cs typeface="B Nazanin+ Bold" panose="02000700000000000000" pitchFamily="2" charset="-78"/>
              </a:rPr>
              <a:t>12/61</a:t>
            </a:r>
            <a:endParaRPr lang="fa-IR" sz="2200" dirty="0">
              <a:solidFill>
                <a:srgbClr val="000000"/>
              </a:solidFill>
              <a:latin typeface="B Nazanin+ Bold" panose="02000700000000000000" pitchFamily="2" charset="-78"/>
              <a:cs typeface="B Nazanin+ Bold" panose="02000700000000000000" pitchFamily="2" charset="-78"/>
            </a:endParaRPr>
          </a:p>
        </p:txBody>
      </p:sp>
      <p:sp>
        <p:nvSpPr>
          <p:cNvPr id="5" name="Rectangle 4"/>
          <p:cNvSpPr/>
          <p:nvPr/>
        </p:nvSpPr>
        <p:spPr>
          <a:xfrm>
            <a:off x="3497860" y="6488668"/>
            <a:ext cx="2148280" cy="369332"/>
          </a:xfrm>
          <a:prstGeom prst="rect">
            <a:avLst/>
          </a:prstGeom>
        </p:spPr>
        <p:txBody>
          <a:bodyPr wrap="none">
            <a:spAutoFit/>
          </a:bodyPr>
          <a:lstStyle/>
          <a:p>
            <a:r>
              <a:rPr lang="fa-IR" dirty="0"/>
              <a:t>www.irhesabdaran.ir</a:t>
            </a:r>
          </a:p>
        </p:txBody>
      </p:sp>
    </p:spTree>
    <p:extLst>
      <p:ext uri="{BB962C8B-B14F-4D97-AF65-F5344CB8AC3E}">
        <p14:creationId xmlns:p14="http://schemas.microsoft.com/office/powerpoint/2010/main" val="314967933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064773" y="383457"/>
            <a:ext cx="4666599" cy="406919"/>
          </a:xfrm>
          <a:prstGeom prst="rect">
            <a:avLst/>
          </a:prstGeom>
        </p:spPr>
        <p:txBody>
          <a:bodyPr vert="horz" lIns="91440" tIns="45720" rIns="91440" bIns="45720" rtlCol="0" anchor="b">
            <a:normAutofit lnSpcReduction="10000"/>
          </a:bodyPr>
          <a:lstStyle>
            <a:lvl1pPr algn="l" defTabSz="914400" rtl="1" eaLnBrk="1" latinLnBrk="0" hangingPunct="1">
              <a:lnSpc>
                <a:spcPct val="90000"/>
              </a:lnSpc>
              <a:spcBef>
                <a:spcPct val="0"/>
              </a:spcBef>
              <a:buNone/>
              <a:defRPr sz="3600" b="0" kern="1200">
                <a:solidFill>
                  <a:schemeClr val="tx1"/>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justLow"/>
            <a:r>
              <a:rPr lang="fa-IR" sz="2400" smtClean="0">
                <a:latin typeface="B Nazanin+ Black" panose="02000700000000000000" pitchFamily="2" charset="-78"/>
                <a:cs typeface="B Nazanin+ Black" panose="02000700000000000000" pitchFamily="2" charset="-78"/>
              </a:rPr>
              <a:t>مسئولیت تهیه و ارائه صورت های مالی</a:t>
            </a:r>
            <a:endParaRPr lang="fa-IR" sz="2400" dirty="0">
              <a:latin typeface="B Nazanin+ Black" panose="02000700000000000000" pitchFamily="2" charset="-78"/>
              <a:cs typeface="B Nazanin+ Black" panose="02000700000000000000" pitchFamily="2" charset="-78"/>
            </a:endParaRPr>
          </a:p>
        </p:txBody>
      </p:sp>
      <p:sp>
        <p:nvSpPr>
          <p:cNvPr id="5" name="Content Placeholder 2"/>
          <p:cNvSpPr txBox="1">
            <a:spLocks/>
          </p:cNvSpPr>
          <p:nvPr/>
        </p:nvSpPr>
        <p:spPr>
          <a:xfrm>
            <a:off x="589936" y="1683774"/>
            <a:ext cx="7937014" cy="4267200"/>
          </a:xfrm>
          <a:prstGeom prst="rect">
            <a:avLst/>
          </a:prstGeom>
        </p:spPr>
        <p:txBody>
          <a:bodyPr vert="horz" lIns="91440" tIns="45720" rIns="91440" bIns="45720" rtlCol="0">
            <a:normAutofit/>
          </a:bodyPr>
          <a:lstStyle>
            <a:lvl1pPr marL="274320" indent="-274320" algn="r" defTabSz="914400" rtl="1" eaLnBrk="1" latinLnBrk="0" hangingPunct="1">
              <a:lnSpc>
                <a:spcPct val="90000"/>
              </a:lnSpc>
              <a:spcBef>
                <a:spcPts val="1800"/>
              </a:spcBef>
              <a:buSzPct val="110000"/>
              <a:buFont typeface="Arial" pitchFamily="34" charset="0"/>
              <a:buChar char="▪"/>
              <a:defRPr sz="2400" kern="1200">
                <a:solidFill>
                  <a:schemeClr val="tx1"/>
                </a:solidFill>
                <a:latin typeface="+mn-lt"/>
                <a:ea typeface="+mn-ea"/>
                <a:cs typeface="+mn-cs"/>
              </a:defRPr>
            </a:lvl1pPr>
            <a:lvl2pPr marL="682625" indent="-274320" algn="r" defTabSz="914400" rtl="1" eaLnBrk="1" latinLnBrk="0" hangingPunct="1">
              <a:lnSpc>
                <a:spcPct val="90000"/>
              </a:lnSpc>
              <a:spcBef>
                <a:spcPts val="600"/>
              </a:spcBef>
              <a:buSzPct val="110000"/>
              <a:buFont typeface="Arial" pitchFamily="34" charset="0"/>
              <a:buChar char="▪"/>
              <a:defRPr sz="2000" kern="1200">
                <a:solidFill>
                  <a:schemeClr val="tx1"/>
                </a:solidFill>
                <a:latin typeface="+mn-lt"/>
                <a:ea typeface="+mn-ea"/>
                <a:cs typeface="+mn-cs"/>
              </a:defRPr>
            </a:lvl2pPr>
            <a:lvl3pPr marL="1097280" indent="-274320" algn="r" defTabSz="914400" rtl="1" eaLnBrk="1" latinLnBrk="0" hangingPunct="1">
              <a:lnSpc>
                <a:spcPct val="90000"/>
              </a:lnSpc>
              <a:spcBef>
                <a:spcPts val="600"/>
              </a:spcBef>
              <a:buSzPct val="110000"/>
              <a:buFont typeface="Arial" pitchFamily="34" charset="0"/>
              <a:buChar char="▪"/>
              <a:defRPr sz="1800" kern="1200">
                <a:solidFill>
                  <a:schemeClr val="tx1"/>
                </a:solidFill>
                <a:latin typeface="+mn-lt"/>
                <a:ea typeface="+mn-ea"/>
                <a:cs typeface="+mn-cs"/>
              </a:defRPr>
            </a:lvl3pPr>
            <a:lvl4pPr marL="1508760" indent="-274320" algn="r" defTabSz="914400" rtl="1"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4pPr>
            <a:lvl5pPr marL="1920240" indent="-274320" algn="r" defTabSz="914400" rtl="1"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5pPr>
            <a:lvl6pPr marL="2331720" indent="-274320" algn="r" defTabSz="914400" rtl="1"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6pPr>
            <a:lvl7pPr marL="2743200" indent="-274320" algn="r" defTabSz="914400" rtl="1"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7pPr>
            <a:lvl8pPr marL="3154680" indent="-274320" algn="r" defTabSz="914400" rtl="1" eaLnBrk="1" latinLnBrk="0" hangingPunct="1">
              <a:lnSpc>
                <a:spcPct val="90000"/>
              </a:lnSpc>
              <a:spcBef>
                <a:spcPts val="600"/>
              </a:spcBef>
              <a:buSzPct val="110000"/>
              <a:buFont typeface="Arial" pitchFamily="34" charset="0"/>
              <a:buChar char="▪"/>
              <a:defRPr sz="1600" kern="1200" baseline="0">
                <a:solidFill>
                  <a:schemeClr val="tx1"/>
                </a:solidFill>
                <a:latin typeface="+mn-lt"/>
                <a:ea typeface="+mn-ea"/>
                <a:cs typeface="+mn-cs"/>
              </a:defRPr>
            </a:lvl8pPr>
            <a:lvl9pPr marL="3566160" indent="-274320" algn="r" defTabSz="914400" rtl="1" eaLnBrk="1" latinLnBrk="0" hangingPunct="1">
              <a:lnSpc>
                <a:spcPct val="90000"/>
              </a:lnSpc>
              <a:spcBef>
                <a:spcPts val="600"/>
              </a:spcBef>
              <a:buSzPct val="110000"/>
              <a:buFont typeface="Arial" pitchFamily="34" charset="0"/>
              <a:buChar char="▪"/>
              <a:defRPr sz="1600" kern="1200" baseline="0">
                <a:solidFill>
                  <a:schemeClr val="tx1"/>
                </a:solidFill>
                <a:latin typeface="+mn-lt"/>
                <a:ea typeface="+mn-ea"/>
                <a:cs typeface="+mn-cs"/>
              </a:defRPr>
            </a:lvl9pPr>
          </a:lstStyle>
          <a:p>
            <a:pPr marL="0" marR="0" lvl="0" indent="0" algn="justLow" defTabSz="914400" rtl="1" eaLnBrk="1" fontAlgn="auto" latinLnBrk="0" hangingPunct="1">
              <a:lnSpc>
                <a:spcPct val="150000"/>
              </a:lnSpc>
              <a:spcBef>
                <a:spcPts val="1800"/>
              </a:spcBef>
              <a:spcAft>
                <a:spcPts val="1200"/>
              </a:spcAft>
              <a:buClrTx/>
              <a:buSzPct val="110000"/>
              <a:buNone/>
              <a:tabLst/>
              <a:defRPr/>
            </a:pPr>
            <a:r>
              <a:rPr lang="fa-IR" sz="2200" b="1" noProof="0" dirty="0" smtClean="0">
                <a:solidFill>
                  <a:sysClr val="windowText" lastClr="000000"/>
                </a:solidFill>
                <a:latin typeface="B Nazanin+ Bold" panose="02000700000000000000" pitchFamily="2" charset="-78"/>
                <a:ea typeface="Times New Roman" panose="02020603050405020304" pitchFamily="18" charset="0"/>
                <a:cs typeface="B Nazanin+ Bold" panose="02000700000000000000" pitchFamily="2" charset="-78"/>
              </a:rPr>
              <a:t>10) </a:t>
            </a:r>
            <a:r>
              <a:rPr kumimoji="0" lang="fa-IR" sz="2200" b="1" i="0" u="none" strike="noStrike" kern="1200" cap="none" spc="0" normalizeH="0" baseline="0" noProof="0" dirty="0" smtClean="0">
                <a:ln>
                  <a:noFill/>
                </a:ln>
                <a:solidFill>
                  <a:sysClr val="windowText" lastClr="000000"/>
                </a:solidFill>
                <a:effectLst/>
                <a:uLnTx/>
                <a:uFillTx/>
                <a:latin typeface="B Nazanin+ Bold" panose="02000700000000000000" pitchFamily="2" charset="-78"/>
                <a:ea typeface="Times New Roman" panose="02020603050405020304" pitchFamily="18" charset="0"/>
                <a:cs typeface="B Nazanin+ Bold" panose="02000700000000000000" pitchFamily="2" charset="-78"/>
              </a:rPr>
              <a:t>مسئولیت‌ تهیه و ارائه صورتهای مالی با بالاترین مقام دستگاه اجرایی مربوط و یا مقام مجاز از طرف او و مقام مالی قانونی مربوط است.</a:t>
            </a:r>
            <a:endParaRPr kumimoji="0" lang="en-US" sz="2200" b="0" i="0" u="none" strike="noStrike" kern="1200" cap="none" spc="0" normalizeH="0" baseline="0" noProof="0" dirty="0" smtClean="0">
              <a:ln>
                <a:noFill/>
              </a:ln>
              <a:solidFill>
                <a:sysClr val="windowText" lastClr="000000"/>
              </a:solidFill>
              <a:effectLst/>
              <a:uLnTx/>
              <a:uFillTx/>
              <a:latin typeface="B Nazanin+ Bold" panose="02000700000000000000" pitchFamily="2" charset="-78"/>
              <a:ea typeface="Times New Roman" panose="02020603050405020304" pitchFamily="18" charset="0"/>
              <a:cs typeface="B Nazanin+ Bold" panose="02000700000000000000" pitchFamily="2" charset="-78"/>
            </a:endParaRPr>
          </a:p>
          <a:p>
            <a:pPr marL="0" marR="0" lvl="0" indent="0" algn="justLow" defTabSz="914400" rtl="1" eaLnBrk="1" fontAlgn="auto" latinLnBrk="0" hangingPunct="1">
              <a:lnSpc>
                <a:spcPct val="150000"/>
              </a:lnSpc>
              <a:spcBef>
                <a:spcPts val="1800"/>
              </a:spcBef>
              <a:spcAft>
                <a:spcPts val="1200"/>
              </a:spcAft>
              <a:buClrTx/>
              <a:buSzPct val="110000"/>
              <a:buNone/>
              <a:tabLst/>
              <a:defRPr/>
            </a:pPr>
            <a:r>
              <a:rPr lang="fa-IR" sz="2200" b="1" dirty="0" smtClean="0">
                <a:solidFill>
                  <a:sysClr val="windowText" lastClr="000000"/>
                </a:solidFill>
                <a:latin typeface="B Nazanin+ Bold" panose="02000700000000000000" pitchFamily="2" charset="-78"/>
                <a:ea typeface="Times New Roman" panose="02020603050405020304" pitchFamily="18" charset="0"/>
                <a:cs typeface="B Nazanin+ Bold" panose="02000700000000000000" pitchFamily="2" charset="-78"/>
              </a:rPr>
              <a:t>11) </a:t>
            </a:r>
            <a:r>
              <a:rPr kumimoji="0" lang="fa-IR" sz="2200" b="1" i="0" u="none" strike="noStrike" kern="1200" cap="none" spc="0" normalizeH="0" baseline="0" noProof="0" dirty="0" smtClean="0">
                <a:ln>
                  <a:noFill/>
                </a:ln>
                <a:solidFill>
                  <a:sysClr val="windowText" lastClr="000000"/>
                </a:solidFill>
                <a:effectLst/>
                <a:uLnTx/>
                <a:uFillTx/>
                <a:latin typeface="B Nazanin+ Bold" panose="02000700000000000000" pitchFamily="2" charset="-78"/>
                <a:ea typeface="Times New Roman" panose="02020603050405020304" pitchFamily="18" charset="0"/>
                <a:cs typeface="B Nazanin+ Bold" panose="02000700000000000000" pitchFamily="2" charset="-78"/>
              </a:rPr>
              <a:t>مسئولیت تهیه صورتهای مالی تلفیقی دولت به عنوان یک مجموعه بر عهده وزارت امور اقتصادی و دارایی می‌باشد؛ صورتهای مالی مذکور به تأیید رئیس قوه مجریه می‌رسد.</a:t>
            </a:r>
            <a:endParaRPr kumimoji="0" lang="en-US" sz="2200" b="0" i="0" u="none" strike="noStrike" kern="1200" cap="none" spc="0" normalizeH="0" baseline="0" noProof="0" dirty="0" smtClean="0">
              <a:ln>
                <a:noFill/>
              </a:ln>
              <a:solidFill>
                <a:sysClr val="windowText" lastClr="000000"/>
              </a:solidFill>
              <a:effectLst/>
              <a:uLnTx/>
              <a:uFillTx/>
              <a:latin typeface="B Nazanin+ Bold" panose="02000700000000000000" pitchFamily="2" charset="-78"/>
              <a:ea typeface="Times New Roman" panose="02020603050405020304" pitchFamily="18" charset="0"/>
              <a:cs typeface="B Nazanin+ Bold" panose="02000700000000000000" pitchFamily="2" charset="-78"/>
            </a:endParaRPr>
          </a:p>
          <a:p>
            <a:pPr marL="0" marR="0" lvl="0" indent="0" algn="r" defTabSz="914400" rtl="1" eaLnBrk="1" fontAlgn="auto" latinLnBrk="0" hangingPunct="1">
              <a:lnSpc>
                <a:spcPct val="150000"/>
              </a:lnSpc>
              <a:spcBef>
                <a:spcPts val="1800"/>
              </a:spcBef>
              <a:spcAft>
                <a:spcPts val="0"/>
              </a:spcAft>
              <a:buClrTx/>
              <a:buSzPct val="110000"/>
              <a:buFont typeface="Arial" pitchFamily="34" charset="0"/>
              <a:buNone/>
              <a:tabLst/>
              <a:defRPr/>
            </a:pPr>
            <a:endParaRPr kumimoji="0" lang="fa-IR" sz="2200" b="0" i="0" u="none" strike="noStrike" kern="1200" cap="none" spc="0" normalizeH="0" baseline="0" noProof="0" dirty="0" smtClean="0">
              <a:ln>
                <a:noFill/>
              </a:ln>
              <a:solidFill>
                <a:sysClr val="windowText" lastClr="000000"/>
              </a:solidFill>
              <a:effectLst/>
              <a:uLnTx/>
              <a:uFillTx/>
              <a:latin typeface="B Nazanin+ Bold" panose="02000700000000000000" pitchFamily="2" charset="-78"/>
              <a:cs typeface="B Nazanin+ Bold" panose="02000700000000000000" pitchFamily="2" charset="-78"/>
            </a:endParaRPr>
          </a:p>
          <a:p>
            <a:pPr marL="0" marR="0" lvl="0" indent="0" algn="r" defTabSz="914400" rtl="1" eaLnBrk="1" fontAlgn="auto" latinLnBrk="0" hangingPunct="1">
              <a:lnSpc>
                <a:spcPct val="150000"/>
              </a:lnSpc>
              <a:spcBef>
                <a:spcPts val="1800"/>
              </a:spcBef>
              <a:spcAft>
                <a:spcPts val="0"/>
              </a:spcAft>
              <a:buClrTx/>
              <a:buSzPct val="110000"/>
              <a:buFont typeface="Arial" pitchFamily="34" charset="0"/>
              <a:buNone/>
              <a:tabLst/>
              <a:defRPr/>
            </a:pPr>
            <a:endParaRPr kumimoji="0" lang="fa-IR" sz="2200" b="0" i="0" u="none" strike="noStrike" kern="1200" cap="none" spc="0" normalizeH="0" baseline="0" noProof="0" dirty="0">
              <a:ln>
                <a:noFill/>
              </a:ln>
              <a:solidFill>
                <a:sysClr val="windowText" lastClr="000000"/>
              </a:solidFill>
              <a:effectLst/>
              <a:uLnTx/>
              <a:uFillTx/>
              <a:latin typeface="B Nazanin+ Bold" panose="02000700000000000000" pitchFamily="2" charset="-78"/>
              <a:cs typeface="B Nazanin+ Bold" panose="02000700000000000000" pitchFamily="2" charset="-78"/>
            </a:endParaRPr>
          </a:p>
        </p:txBody>
      </p:sp>
      <p:pic>
        <p:nvPicPr>
          <p:cNvPr id="2" name="Picture 1"/>
          <p:cNvPicPr>
            <a:picLocks noChangeAspect="1"/>
          </p:cNvPicPr>
          <p:nvPr/>
        </p:nvPicPr>
        <p:blipFill>
          <a:blip r:embed="rId2">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0" y="4144297"/>
            <a:ext cx="4246344" cy="2382632"/>
          </a:xfrm>
          <a:prstGeom prst="rect">
            <a:avLst/>
          </a:prstGeom>
        </p:spPr>
      </p:pic>
      <p:sp>
        <p:nvSpPr>
          <p:cNvPr id="8" name="TextBox 7"/>
          <p:cNvSpPr txBox="1"/>
          <p:nvPr/>
        </p:nvSpPr>
        <p:spPr>
          <a:xfrm>
            <a:off x="8099246" y="6096042"/>
            <a:ext cx="855407" cy="430887"/>
          </a:xfrm>
          <a:prstGeom prst="rect">
            <a:avLst/>
          </a:prstGeom>
          <a:noFill/>
        </p:spPr>
        <p:txBody>
          <a:bodyPr wrap="square" rtlCol="1">
            <a:spAutoFit/>
          </a:bodyPr>
          <a:lstStyle/>
          <a:p>
            <a:r>
              <a:rPr lang="en-US" sz="2200" dirty="0" smtClean="0">
                <a:solidFill>
                  <a:srgbClr val="000000"/>
                </a:solidFill>
                <a:latin typeface="B Nazanin+ Bold" panose="02000700000000000000" pitchFamily="2" charset="-78"/>
                <a:cs typeface="B Nazanin+ Bold" panose="02000700000000000000" pitchFamily="2" charset="-78"/>
                <a:hlinkClick r:id="rId3" action="ppaction://hlinksldjump"/>
              </a:rPr>
              <a:t>13/61</a:t>
            </a:r>
            <a:endParaRPr lang="fa-IR" sz="2200" dirty="0">
              <a:solidFill>
                <a:srgbClr val="000000"/>
              </a:solidFill>
              <a:latin typeface="B Nazanin+ Bold" panose="02000700000000000000" pitchFamily="2" charset="-78"/>
              <a:cs typeface="B Nazanin+ Bold" panose="02000700000000000000" pitchFamily="2" charset="-78"/>
            </a:endParaRPr>
          </a:p>
        </p:txBody>
      </p:sp>
    </p:spTree>
    <p:extLst>
      <p:ext uri="{BB962C8B-B14F-4D97-AF65-F5344CB8AC3E}">
        <p14:creationId xmlns:p14="http://schemas.microsoft.com/office/powerpoint/2010/main" val="97510248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3392129" y="324464"/>
            <a:ext cx="2911539" cy="449376"/>
          </a:xfrm>
          <a:prstGeom prst="rect">
            <a:avLst/>
          </a:prstGeom>
        </p:spPr>
        <p:txBody>
          <a:bodyPr vert="horz" lIns="91440" tIns="45720" rIns="91440" bIns="45720" rtlCol="0" anchor="b">
            <a:normAutofit fontScale="85000" lnSpcReduction="10000"/>
          </a:bodyPr>
          <a:lstStyle>
            <a:lvl1pPr algn="l" defTabSz="914400" rtl="1" eaLnBrk="1" latinLnBrk="0" hangingPunct="1">
              <a:lnSpc>
                <a:spcPct val="90000"/>
              </a:lnSpc>
              <a:spcBef>
                <a:spcPct val="0"/>
              </a:spcBef>
              <a:buNone/>
              <a:defRPr sz="3600" b="0" kern="1200">
                <a:solidFill>
                  <a:schemeClr val="tx1"/>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r"/>
            <a:r>
              <a:rPr lang="fa-IR" sz="2400" dirty="0" smtClean="0">
                <a:solidFill>
                  <a:schemeClr val="tx1">
                    <a:lumMod val="95000"/>
                    <a:lumOff val="5000"/>
                  </a:schemeClr>
                </a:solidFill>
                <a:latin typeface="B Nazanin+ Black" panose="02000700000000000000" pitchFamily="2" charset="-78"/>
                <a:cs typeface="B Nazanin+ Black" panose="02000700000000000000" pitchFamily="2" charset="-78"/>
              </a:rPr>
              <a:t>12) اجزای صورت های مالی</a:t>
            </a:r>
            <a:endParaRPr lang="fa-IR" sz="2400" dirty="0">
              <a:solidFill>
                <a:schemeClr val="tx1">
                  <a:lumMod val="95000"/>
                  <a:lumOff val="5000"/>
                </a:schemeClr>
              </a:solidFill>
              <a:latin typeface="B Nazanin+ Black" panose="02000700000000000000" pitchFamily="2" charset="-78"/>
              <a:cs typeface="B Nazanin+ Black" panose="02000700000000000000" pitchFamily="2" charset="-78"/>
            </a:endParaRPr>
          </a:p>
        </p:txBody>
      </p:sp>
      <p:sp>
        <p:nvSpPr>
          <p:cNvPr id="8" name="Rectangle 7"/>
          <p:cNvSpPr/>
          <p:nvPr/>
        </p:nvSpPr>
        <p:spPr>
          <a:xfrm>
            <a:off x="784718" y="1613095"/>
            <a:ext cx="8126360" cy="4347344"/>
          </a:xfrm>
          <a:prstGeom prst="rect">
            <a:avLst/>
          </a:prstGeom>
        </p:spPr>
        <p:txBody>
          <a:bodyPr wrap="square">
            <a:spAutoFit/>
          </a:bodyPr>
          <a:lstStyle/>
          <a:p>
            <a:pPr marL="720090" marR="0" indent="-360045" algn="justLow" rtl="1">
              <a:lnSpc>
                <a:spcPct val="150000"/>
              </a:lnSpc>
              <a:spcBef>
                <a:spcPts val="0"/>
              </a:spcBef>
              <a:spcAft>
                <a:spcPts val="300"/>
              </a:spcAft>
              <a:tabLst>
                <a:tab pos="575945" algn="l"/>
              </a:tabLst>
            </a:pPr>
            <a:r>
              <a:rPr lang="fa-IR" sz="2200" b="1" dirty="0">
                <a:latin typeface="B Nazanin+ Bold" panose="02000700000000000000" pitchFamily="2" charset="-78"/>
                <a:ea typeface="Times New Roman" panose="02020603050405020304" pitchFamily="18" charset="0"/>
                <a:cs typeface="B Nazanin+ Bold" panose="02000700000000000000" pitchFamily="2" charset="-78"/>
              </a:rPr>
              <a:t>الف‌.</a:t>
            </a:r>
            <a:r>
              <a:rPr lang="en-US" sz="2200" dirty="0">
                <a:latin typeface="B Nazanin+ Bold" panose="02000700000000000000" pitchFamily="2" charset="-78"/>
                <a:ea typeface="Times New Roman" panose="02020603050405020304" pitchFamily="18" charset="0"/>
                <a:cs typeface="B Nazanin+ Bold" panose="02000700000000000000" pitchFamily="2" charset="-78"/>
              </a:rPr>
              <a:t>	</a:t>
            </a:r>
            <a:r>
              <a:rPr lang="fa-IR" sz="2200" b="1" dirty="0">
                <a:latin typeface="B Nazanin+ Bold" panose="02000700000000000000" pitchFamily="2" charset="-78"/>
                <a:ea typeface="Times New Roman" panose="02020603050405020304" pitchFamily="18" charset="0"/>
                <a:cs typeface="B Nazanin+ Bold" panose="02000700000000000000" pitchFamily="2" charset="-78"/>
              </a:rPr>
              <a:t>صورت وضعیت مالی؛</a:t>
            </a:r>
            <a:endParaRPr lang="en-US" sz="2200" dirty="0">
              <a:latin typeface="B Nazanin+ Bold" panose="02000700000000000000" pitchFamily="2" charset="-78"/>
              <a:ea typeface="Times New Roman" panose="02020603050405020304" pitchFamily="18" charset="0"/>
              <a:cs typeface="B Nazanin+ Bold" panose="02000700000000000000" pitchFamily="2" charset="-78"/>
            </a:endParaRPr>
          </a:p>
          <a:p>
            <a:pPr marL="720090" marR="0" indent="-360045" algn="justLow" rtl="1">
              <a:lnSpc>
                <a:spcPct val="150000"/>
              </a:lnSpc>
              <a:spcBef>
                <a:spcPts val="0"/>
              </a:spcBef>
              <a:spcAft>
                <a:spcPts val="300"/>
              </a:spcAft>
              <a:tabLst>
                <a:tab pos="575945" algn="l"/>
              </a:tabLst>
            </a:pPr>
            <a:r>
              <a:rPr lang="fa-IR" sz="2200" b="1" dirty="0">
                <a:latin typeface="B Nazanin+ Bold" panose="02000700000000000000" pitchFamily="2" charset="-78"/>
                <a:ea typeface="Times New Roman" panose="02020603050405020304" pitchFamily="18" charset="0"/>
                <a:cs typeface="B Nazanin+ Bold" panose="02000700000000000000" pitchFamily="2" charset="-78"/>
              </a:rPr>
              <a:t>ب	.	صورت تغییرات در وضعیت مالی؛</a:t>
            </a:r>
            <a:endParaRPr lang="en-US" sz="2200" dirty="0">
              <a:latin typeface="B Nazanin+ Bold" panose="02000700000000000000" pitchFamily="2" charset="-78"/>
              <a:ea typeface="Times New Roman" panose="02020603050405020304" pitchFamily="18" charset="0"/>
              <a:cs typeface="B Nazanin+ Bold" panose="02000700000000000000" pitchFamily="2" charset="-78"/>
            </a:endParaRPr>
          </a:p>
          <a:p>
            <a:pPr marL="720090" marR="0" indent="-360045" algn="justLow" rtl="1">
              <a:lnSpc>
                <a:spcPct val="150000"/>
              </a:lnSpc>
              <a:spcBef>
                <a:spcPts val="0"/>
              </a:spcBef>
              <a:spcAft>
                <a:spcPts val="300"/>
              </a:spcAft>
              <a:tabLst>
                <a:tab pos="575945" algn="l"/>
              </a:tabLst>
            </a:pPr>
            <a:r>
              <a:rPr lang="fa-IR" sz="2200" b="1" dirty="0">
                <a:latin typeface="B Nazanin+ Bold" panose="02000700000000000000" pitchFamily="2" charset="-78"/>
                <a:ea typeface="Times New Roman" panose="02020603050405020304" pitchFamily="18" charset="0"/>
                <a:cs typeface="B Nazanin+ Bold" panose="02000700000000000000" pitchFamily="2" charset="-78"/>
              </a:rPr>
              <a:t>پ	.	گردش حساب تغییرات در ارزش خالص؛</a:t>
            </a:r>
            <a:endParaRPr lang="en-US" sz="2200" dirty="0">
              <a:latin typeface="B Nazanin+ Bold" panose="02000700000000000000" pitchFamily="2" charset="-78"/>
              <a:ea typeface="Times New Roman" panose="02020603050405020304" pitchFamily="18" charset="0"/>
              <a:cs typeface="B Nazanin+ Bold" panose="02000700000000000000" pitchFamily="2" charset="-78"/>
            </a:endParaRPr>
          </a:p>
          <a:p>
            <a:pPr marL="720090" marR="0" indent="-360045" algn="justLow" rtl="1">
              <a:lnSpc>
                <a:spcPct val="150000"/>
              </a:lnSpc>
              <a:spcBef>
                <a:spcPts val="0"/>
              </a:spcBef>
              <a:spcAft>
                <a:spcPts val="300"/>
              </a:spcAft>
              <a:tabLst>
                <a:tab pos="575945" algn="l"/>
              </a:tabLst>
            </a:pPr>
            <a:r>
              <a:rPr lang="fa-IR" sz="2200" b="1" dirty="0">
                <a:latin typeface="B Nazanin+ Bold" panose="02000700000000000000" pitchFamily="2" charset="-78"/>
                <a:ea typeface="Times New Roman" panose="02020603050405020304" pitchFamily="18" charset="0"/>
                <a:cs typeface="B Nazanin+ Bold" panose="02000700000000000000" pitchFamily="2" charset="-78"/>
              </a:rPr>
              <a:t>ت	.	صورت مقایسه بودجه و عملکرد؛ و</a:t>
            </a:r>
            <a:endParaRPr lang="en-US" sz="2200" dirty="0">
              <a:latin typeface="B Nazanin+ Bold" panose="02000700000000000000" pitchFamily="2" charset="-78"/>
              <a:ea typeface="Times New Roman" panose="02020603050405020304" pitchFamily="18" charset="0"/>
              <a:cs typeface="B Nazanin+ Bold" panose="02000700000000000000" pitchFamily="2" charset="-78"/>
            </a:endParaRPr>
          </a:p>
          <a:p>
            <a:pPr marL="720090" marR="0" indent="-360045" algn="justLow" rtl="1">
              <a:lnSpc>
                <a:spcPct val="150000"/>
              </a:lnSpc>
              <a:spcBef>
                <a:spcPts val="0"/>
              </a:spcBef>
              <a:spcAft>
                <a:spcPts val="300"/>
              </a:spcAft>
              <a:tabLst>
                <a:tab pos="575945" algn="l"/>
              </a:tabLst>
            </a:pPr>
            <a:r>
              <a:rPr lang="fa-IR" sz="2200" b="1" dirty="0">
                <a:latin typeface="B Nazanin+ Bold" panose="02000700000000000000" pitchFamily="2" charset="-78"/>
                <a:ea typeface="Times New Roman" panose="02020603050405020304" pitchFamily="18" charset="0"/>
                <a:cs typeface="B Nazanin+ Bold" panose="02000700000000000000" pitchFamily="2" charset="-78"/>
              </a:rPr>
              <a:t>ث	.	یادداشتهای توضیحی که شامل خلاصه‌ای از اهم رویه‌های حسابداری و سایر یادداشتهای توضیحی است.</a:t>
            </a:r>
            <a:endParaRPr lang="en-US" sz="2200" dirty="0">
              <a:latin typeface="B Nazanin+ Bold" panose="02000700000000000000" pitchFamily="2" charset="-78"/>
              <a:ea typeface="Times New Roman" panose="02020603050405020304" pitchFamily="18" charset="0"/>
              <a:cs typeface="B Nazanin+ Bold" panose="02000700000000000000" pitchFamily="2" charset="-78"/>
            </a:endParaRPr>
          </a:p>
          <a:p>
            <a:pPr marL="360045" marR="0" algn="justLow" rtl="1">
              <a:lnSpc>
                <a:spcPct val="150000"/>
              </a:lnSpc>
              <a:spcBef>
                <a:spcPts val="0"/>
              </a:spcBef>
              <a:spcAft>
                <a:spcPts val="600"/>
              </a:spcAft>
            </a:pPr>
            <a:r>
              <a:rPr lang="fa-IR" sz="2200" b="1" dirty="0">
                <a:latin typeface="B Nazanin+ Bold" panose="02000700000000000000" pitchFamily="2" charset="-78"/>
                <a:ea typeface="Times New Roman" panose="02020603050405020304" pitchFamily="18" charset="0"/>
                <a:cs typeface="B Nazanin+ Bold" panose="02000700000000000000" pitchFamily="2" charset="-78"/>
              </a:rPr>
              <a:t>ارائه صورت جریان وجوه نقد در واحدهای گزارشگر مشمول استانداردهای حسابداری بخش عمومی، اختیاری است.</a:t>
            </a:r>
            <a:endParaRPr lang="en-US" sz="2200" dirty="0">
              <a:effectLst/>
              <a:latin typeface="B Nazanin+ Bold" panose="02000700000000000000" pitchFamily="2" charset="-78"/>
              <a:ea typeface="Times New Roman" panose="02020603050405020304" pitchFamily="18" charset="0"/>
              <a:cs typeface="B Nazanin+ Bold" panose="02000700000000000000" pitchFamily="2" charset="-78"/>
            </a:endParaRPr>
          </a:p>
        </p:txBody>
      </p:sp>
      <p:sp>
        <p:nvSpPr>
          <p:cNvPr id="10" name="TextBox 9"/>
          <p:cNvSpPr txBox="1"/>
          <p:nvPr/>
        </p:nvSpPr>
        <p:spPr>
          <a:xfrm>
            <a:off x="8055671" y="6152168"/>
            <a:ext cx="855407" cy="430887"/>
          </a:xfrm>
          <a:prstGeom prst="rect">
            <a:avLst/>
          </a:prstGeom>
          <a:noFill/>
        </p:spPr>
        <p:txBody>
          <a:bodyPr wrap="square" rtlCol="1">
            <a:spAutoFit/>
          </a:bodyPr>
          <a:lstStyle/>
          <a:p>
            <a:r>
              <a:rPr lang="en-US" sz="2200" dirty="0" smtClean="0">
                <a:solidFill>
                  <a:srgbClr val="000000"/>
                </a:solidFill>
                <a:latin typeface="B Nazanin+ Bold" panose="02000700000000000000" pitchFamily="2" charset="-78"/>
                <a:cs typeface="B Nazanin+ Bold" panose="02000700000000000000" pitchFamily="2" charset="-78"/>
                <a:hlinkClick r:id="rId2" action="ppaction://hlinksldjump"/>
              </a:rPr>
              <a:t>14/61</a:t>
            </a:r>
            <a:endParaRPr lang="fa-IR" sz="2200" dirty="0">
              <a:solidFill>
                <a:srgbClr val="000000"/>
              </a:solidFill>
              <a:latin typeface="B Nazanin+ Bold" panose="02000700000000000000" pitchFamily="2" charset="-78"/>
              <a:cs typeface="B Nazanin+ Bold" panose="02000700000000000000" pitchFamily="2" charset="-78"/>
            </a:endParaRPr>
          </a:p>
        </p:txBody>
      </p:sp>
    </p:spTree>
    <p:extLst>
      <p:ext uri="{BB962C8B-B14F-4D97-AF65-F5344CB8AC3E}">
        <p14:creationId xmlns:p14="http://schemas.microsoft.com/office/powerpoint/2010/main" val="267680330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02890" y="432426"/>
            <a:ext cx="7610168" cy="5289910"/>
          </a:xfrm>
          <a:prstGeom prst="rect">
            <a:avLst/>
          </a:prstGeom>
        </p:spPr>
        <p:txBody>
          <a:bodyPr wrap="square">
            <a:spAutoFit/>
          </a:bodyPr>
          <a:lstStyle/>
          <a:p>
            <a:pPr algn="justLow" rtl="1">
              <a:lnSpc>
                <a:spcPct val="150000"/>
              </a:lnSpc>
              <a:spcBef>
                <a:spcPts val="1000"/>
              </a:spcBef>
              <a:spcAft>
                <a:spcPts val="300"/>
              </a:spcAft>
            </a:pPr>
            <a:r>
              <a:rPr lang="fa-IR" sz="2400" b="1" dirty="0">
                <a:latin typeface="B Nazanin+ Bold" panose="02000700000000000000" pitchFamily="2" charset="-78"/>
                <a:cs typeface="B Nazanin+ Bold" panose="02000700000000000000" pitchFamily="2" charset="-78"/>
              </a:rPr>
              <a:t>ارائه مطلوب‌ و رعایت‌ استانداردهای‌ حسابداری‌ بخش عمومی</a:t>
            </a:r>
            <a:endParaRPr lang="en-US" sz="2400" b="1" dirty="0">
              <a:latin typeface="B Nazanin+ Bold" panose="02000700000000000000" pitchFamily="2" charset="-78"/>
              <a:cs typeface="B Nazanin+ Bold" panose="02000700000000000000" pitchFamily="2" charset="-78"/>
            </a:endParaRPr>
          </a:p>
          <a:p>
            <a:pPr marL="360045" marR="0" indent="-360045" algn="justLow" rtl="1">
              <a:lnSpc>
                <a:spcPct val="150000"/>
              </a:lnSpc>
              <a:spcBef>
                <a:spcPts val="0"/>
              </a:spcBef>
              <a:spcAft>
                <a:spcPts val="600"/>
              </a:spcAft>
            </a:pPr>
            <a:r>
              <a:rPr lang="fa-IR" sz="2200" b="1" dirty="0" smtClean="0">
                <a:latin typeface="B Nazanin+ Bold" panose="02000700000000000000" pitchFamily="2" charset="-78"/>
                <a:ea typeface="Times New Roman" panose="02020603050405020304" pitchFamily="18" charset="0"/>
                <a:cs typeface="B Nazanin+ Bold" panose="02000700000000000000" pitchFamily="2" charset="-78"/>
              </a:rPr>
              <a:t>13) صورتهای‌ </a:t>
            </a:r>
            <a:r>
              <a:rPr lang="fa-IR" sz="2200" b="1" dirty="0">
                <a:latin typeface="B Nazanin+ Bold" panose="02000700000000000000" pitchFamily="2" charset="-78"/>
                <a:ea typeface="Times New Roman" panose="02020603050405020304" pitchFamily="18" charset="0"/>
                <a:cs typeface="B Nazanin+ Bold" panose="02000700000000000000" pitchFamily="2" charset="-78"/>
              </a:rPr>
              <a:t>مالی‌ باید وضعیت‌ مالی‌ و تغییرات در وضعیت مالی‌‌ واحد گزارشگر‌ را به نحو مطلوب‌ ارائه کند. تقریباً در تمام‌ شرایط‌، اعمال‌ مناسب‌ الزامات‌ استانداردهای‌ حسابداری‌ همراه با افشای‌ اطلاعات‌ اضافی‌ در صورت‌ لزوم‌، منجر به ارائه صورتهای‌ مالی‌ به نحو مطلوب‌ می‌شود.</a:t>
            </a:r>
            <a:endParaRPr lang="en-US" sz="2200" dirty="0">
              <a:latin typeface="B Nazanin+ Bold" panose="02000700000000000000" pitchFamily="2" charset="-78"/>
              <a:ea typeface="Times New Roman" panose="02020603050405020304" pitchFamily="18" charset="0"/>
              <a:cs typeface="B Nazanin+ Bold" panose="02000700000000000000" pitchFamily="2" charset="-78"/>
            </a:endParaRPr>
          </a:p>
          <a:p>
            <a:pPr marL="360045" marR="0" indent="-360045" algn="justLow" rtl="1">
              <a:lnSpc>
                <a:spcPct val="150000"/>
              </a:lnSpc>
              <a:spcBef>
                <a:spcPts val="0"/>
              </a:spcBef>
              <a:spcAft>
                <a:spcPts val="600"/>
              </a:spcAft>
            </a:pPr>
            <a:r>
              <a:rPr lang="fa-IR" sz="2200" b="1" dirty="0" smtClean="0">
                <a:latin typeface="B Nazanin+ Bold" panose="02000700000000000000" pitchFamily="2" charset="-78"/>
                <a:ea typeface="Times New Roman" panose="02020603050405020304" pitchFamily="18" charset="0"/>
                <a:cs typeface="B Nazanin+ Bold" panose="02000700000000000000" pitchFamily="2" charset="-78"/>
              </a:rPr>
              <a:t>14) هر</a:t>
            </a:r>
            <a:r>
              <a:rPr lang="fa-IR" sz="2200" b="1" dirty="0">
                <a:latin typeface="B Nazanin+ Bold" panose="02000700000000000000" pitchFamily="2" charset="-78"/>
                <a:ea typeface="Times New Roman" panose="02020603050405020304" pitchFamily="18" charset="0"/>
                <a:cs typeface="B Nazanin+ Bold" panose="02000700000000000000" pitchFamily="2" charset="-78"/>
              </a:rPr>
              <a:t> واحد گزارشگر‌ که صورتهای‌ مالی‌ آن‌ طبق‌ استانداردهای‌ حسابداری بخش عمومی‌ تهیه و ارائه می‌شود، باید این‌ واقعیت‌ را افشا کند. در صورتهای‌ مالی‌ نباید ذکر کرد که این‌ صورتها طبق‌ استانداردهای‌ حسابداری بخش عمومی‌ تهیه شده است‌، مگر اینکه در تهیه صورتهای‌ مزبور مفاد تمام‌ الزامات‌ مندرج‌ در استانداردهای‌ مربوط‌ رعایت‌ شده باشد.</a:t>
            </a:r>
            <a:endParaRPr lang="en-US" sz="2200" dirty="0">
              <a:effectLst/>
              <a:latin typeface="B Nazanin+ Bold" panose="02000700000000000000" pitchFamily="2" charset="-78"/>
              <a:ea typeface="Times New Roman" panose="02020603050405020304" pitchFamily="18" charset="0"/>
              <a:cs typeface="B Nazanin+ Bold" panose="02000700000000000000" pitchFamily="2" charset="-78"/>
            </a:endParaRPr>
          </a:p>
        </p:txBody>
      </p:sp>
      <p:sp>
        <p:nvSpPr>
          <p:cNvPr id="4" name="TextBox 3"/>
          <p:cNvSpPr txBox="1"/>
          <p:nvPr/>
        </p:nvSpPr>
        <p:spPr>
          <a:xfrm>
            <a:off x="6990735" y="201593"/>
            <a:ext cx="1873045" cy="461665"/>
          </a:xfrm>
          <a:prstGeom prst="rect">
            <a:avLst/>
          </a:prstGeom>
          <a:noFill/>
        </p:spPr>
        <p:txBody>
          <a:bodyPr wrap="square" rtlCol="1">
            <a:spAutoFit/>
          </a:bodyPr>
          <a:lstStyle/>
          <a:p>
            <a:r>
              <a:rPr lang="fa-IR" sz="2400" dirty="0" smtClean="0">
                <a:latin typeface="B Nazanin+ Black" panose="02000700000000000000" pitchFamily="2" charset="-78"/>
                <a:cs typeface="B Nazanin+ Black" panose="02000700000000000000" pitchFamily="2" charset="-78"/>
              </a:rPr>
              <a:t>ملاحظات کلی</a:t>
            </a:r>
            <a:endParaRPr lang="fa-IR" sz="2400" dirty="0">
              <a:latin typeface="B Nazanin+ Black" panose="02000700000000000000" pitchFamily="2" charset="-78"/>
              <a:cs typeface="B Nazanin+ Black" panose="02000700000000000000" pitchFamily="2" charset="-78"/>
            </a:endParaRPr>
          </a:p>
        </p:txBody>
      </p:sp>
      <p:sp>
        <p:nvSpPr>
          <p:cNvPr id="2" name="TextBox 1"/>
          <p:cNvSpPr txBox="1"/>
          <p:nvPr/>
        </p:nvSpPr>
        <p:spPr>
          <a:xfrm>
            <a:off x="162233" y="6297561"/>
            <a:ext cx="973393" cy="430887"/>
          </a:xfrm>
          <a:prstGeom prst="rect">
            <a:avLst/>
          </a:prstGeom>
          <a:noFill/>
        </p:spPr>
        <p:txBody>
          <a:bodyPr wrap="square" rtlCol="1">
            <a:spAutoFit/>
          </a:bodyPr>
          <a:lstStyle/>
          <a:p>
            <a:r>
              <a:rPr lang="en-US" sz="2200" dirty="0" smtClean="0">
                <a:latin typeface="B Nazanin+ Bold" panose="02000700000000000000" pitchFamily="2" charset="-78"/>
                <a:cs typeface="B Nazanin+ Bold" panose="02000700000000000000" pitchFamily="2" charset="-78"/>
              </a:rPr>
              <a:t>15/61</a:t>
            </a:r>
            <a:endParaRPr lang="fa-IR" sz="2200" dirty="0">
              <a:latin typeface="B Nazanin+ Bold" panose="02000700000000000000" pitchFamily="2" charset="-78"/>
              <a:cs typeface="B Nazanin+ Bold" panose="02000700000000000000" pitchFamily="2" charset="-78"/>
            </a:endParaRPr>
          </a:p>
        </p:txBody>
      </p:sp>
    </p:spTree>
    <p:extLst>
      <p:ext uri="{BB962C8B-B14F-4D97-AF65-F5344CB8AC3E}">
        <p14:creationId xmlns:p14="http://schemas.microsoft.com/office/powerpoint/2010/main" val="47092036"/>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16245" y="0"/>
            <a:ext cx="4527757" cy="2526439"/>
          </a:xfrm>
          <a:prstGeom prst="rect">
            <a:avLst/>
          </a:prstGeom>
        </p:spPr>
      </p:pic>
      <p:sp>
        <p:nvSpPr>
          <p:cNvPr id="7" name="TextBox 6"/>
          <p:cNvSpPr txBox="1"/>
          <p:nvPr/>
        </p:nvSpPr>
        <p:spPr>
          <a:xfrm>
            <a:off x="5471654" y="713579"/>
            <a:ext cx="2138516" cy="830997"/>
          </a:xfrm>
          <a:prstGeom prst="rect">
            <a:avLst/>
          </a:prstGeom>
          <a:noFill/>
        </p:spPr>
        <p:txBody>
          <a:bodyPr wrap="square" rtlCol="1">
            <a:spAutoFit/>
          </a:bodyPr>
          <a:lstStyle/>
          <a:p>
            <a:pPr algn="ctr" rtl="1"/>
            <a:r>
              <a:rPr lang="fa-IR" sz="2400" dirty="0" smtClean="0">
                <a:latin typeface="B Nazanin+ Black" panose="02000700000000000000" pitchFamily="2" charset="-78"/>
                <a:cs typeface="B Nazanin+ Black" panose="02000700000000000000" pitchFamily="2" charset="-78"/>
              </a:rPr>
              <a:t>15) ارائه مطلوب صورت های مالی</a:t>
            </a:r>
            <a:endParaRPr lang="fa-IR" sz="2400" dirty="0">
              <a:latin typeface="B Nazanin+ Black" panose="02000700000000000000" pitchFamily="2" charset="-78"/>
              <a:cs typeface="B Nazanin+ Black" panose="02000700000000000000" pitchFamily="2" charset="-78"/>
            </a:endParaRPr>
          </a:p>
        </p:txBody>
      </p:sp>
      <p:sp>
        <p:nvSpPr>
          <p:cNvPr id="8" name="Flowchart: Alternate Process 7"/>
          <p:cNvSpPr/>
          <p:nvPr/>
        </p:nvSpPr>
        <p:spPr>
          <a:xfrm>
            <a:off x="560438" y="1792079"/>
            <a:ext cx="8141109" cy="3618711"/>
          </a:xfrm>
          <a:prstGeom prst="flowChartAlternateProcess">
            <a:avLst/>
          </a:prstGeom>
          <a:noFill/>
          <a:ln w="19050" cap="rnd" cmpd="sng" algn="ctr">
            <a:noFill/>
            <a:prstDash val="solid"/>
          </a:ln>
          <a:effectLst/>
        </p:spPr>
        <p:txBody>
          <a:bodyPr rtlCol="1" anchor="ctr"/>
          <a:lstStyle/>
          <a:p>
            <a:pPr marL="0" marR="0" lvl="0" indent="0" algn="justLow" defTabSz="457200" rtl="1" eaLnBrk="1" fontAlgn="auto" latinLnBrk="0" hangingPunct="1">
              <a:lnSpc>
                <a:spcPts val="2400"/>
              </a:lnSpc>
              <a:spcBef>
                <a:spcPts val="0"/>
              </a:spcBef>
              <a:spcAft>
                <a:spcPts val="300"/>
              </a:spcAft>
              <a:buClrTx/>
              <a:buSzTx/>
              <a:buFontTx/>
              <a:buNone/>
              <a:tabLst>
                <a:tab pos="575945" algn="l"/>
              </a:tabLst>
              <a:defRPr/>
            </a:pPr>
            <a:r>
              <a:rPr kumimoji="0" lang="fa-IR" sz="2200" i="0" u="none" strike="noStrike" kern="0" cap="none" spc="0" normalizeH="0" baseline="0" noProof="0" dirty="0" smtClean="0">
                <a:ln>
                  <a:noFill/>
                </a:ln>
                <a:solidFill>
                  <a:schemeClr val="tx1">
                    <a:lumMod val="95000"/>
                    <a:lumOff val="5000"/>
                  </a:schemeClr>
                </a:solidFill>
                <a:effectLst/>
                <a:uLnTx/>
                <a:uFillTx/>
                <a:latin typeface="B Nazanin+ Bold" panose="02000700000000000000" pitchFamily="2" charset="-78"/>
                <a:ea typeface="MS Mincho" panose="02020609040205080304" pitchFamily="49" charset="-128"/>
                <a:cs typeface="B Nazanin+ Bold" panose="02000700000000000000" pitchFamily="2" charset="-78"/>
              </a:rPr>
              <a:t>الف)</a:t>
            </a:r>
            <a:r>
              <a:rPr kumimoji="0" lang="fa-IR" sz="2200" i="0" u="none" strike="noStrike" kern="0" cap="none" spc="0" normalizeH="0" noProof="0" dirty="0" smtClean="0">
                <a:ln>
                  <a:noFill/>
                </a:ln>
                <a:solidFill>
                  <a:schemeClr val="tx1">
                    <a:lumMod val="95000"/>
                    <a:lumOff val="5000"/>
                  </a:schemeClr>
                </a:solidFill>
                <a:effectLst/>
                <a:uLnTx/>
                <a:uFillTx/>
                <a:latin typeface="B Nazanin+ Bold" panose="02000700000000000000" pitchFamily="2" charset="-78"/>
                <a:ea typeface="MS Mincho" panose="02020609040205080304" pitchFamily="49" charset="-128"/>
                <a:cs typeface="B Nazanin+ Bold" panose="02000700000000000000" pitchFamily="2" charset="-78"/>
              </a:rPr>
              <a:t> </a:t>
            </a:r>
            <a:r>
              <a:rPr kumimoji="0" lang="fa-IR" sz="2200" i="0" u="none" strike="noStrike" kern="0" cap="none" spc="0" normalizeH="0" baseline="0" noProof="0" dirty="0" smtClean="0">
                <a:ln>
                  <a:noFill/>
                </a:ln>
                <a:solidFill>
                  <a:schemeClr val="tx1">
                    <a:lumMod val="95000"/>
                    <a:lumOff val="5000"/>
                  </a:schemeClr>
                </a:solidFill>
                <a:effectLst/>
                <a:uLnTx/>
                <a:uFillTx/>
                <a:latin typeface="B Nazanin+ Bold" panose="02000700000000000000" pitchFamily="2" charset="-78"/>
                <a:ea typeface="MS Mincho" panose="02020609040205080304" pitchFamily="49" charset="-128"/>
                <a:cs typeface="B Nazanin+ Bold" panose="02000700000000000000" pitchFamily="2" charset="-78"/>
              </a:rPr>
              <a:t>انتخاب و بکارگیری رویه‌های حسابداری مطابق استانداردهای حسابداری بخش عمومی؛</a:t>
            </a:r>
            <a:endParaRPr kumimoji="0" lang="en-US" sz="2200" i="0" u="none" strike="noStrike" kern="0" cap="none" spc="0" normalizeH="0" baseline="0" noProof="0" dirty="0" smtClean="0">
              <a:ln>
                <a:noFill/>
              </a:ln>
              <a:solidFill>
                <a:schemeClr val="tx1">
                  <a:lumMod val="95000"/>
                  <a:lumOff val="5000"/>
                </a:schemeClr>
              </a:solidFill>
              <a:effectLst/>
              <a:uLnTx/>
              <a:uFillTx/>
              <a:latin typeface="B Nazanin+ Bold" panose="02000700000000000000" pitchFamily="2" charset="-78"/>
              <a:ea typeface="MS Mincho" panose="02020609040205080304" pitchFamily="49" charset="-128"/>
              <a:cs typeface="B Nazanin+ Bold" panose="02000700000000000000" pitchFamily="2" charset="-78"/>
            </a:endParaRPr>
          </a:p>
          <a:p>
            <a:pPr marL="0" marR="0" lvl="0" indent="0" algn="justLow" defTabSz="457200" rtl="1" eaLnBrk="1" fontAlgn="auto" latinLnBrk="0" hangingPunct="1">
              <a:lnSpc>
                <a:spcPts val="2400"/>
              </a:lnSpc>
              <a:spcBef>
                <a:spcPts val="0"/>
              </a:spcBef>
              <a:spcAft>
                <a:spcPts val="300"/>
              </a:spcAft>
              <a:buClrTx/>
              <a:buSzTx/>
              <a:buFontTx/>
              <a:buNone/>
              <a:tabLst>
                <a:tab pos="575945" algn="l"/>
              </a:tabLst>
              <a:defRPr/>
            </a:pPr>
            <a:r>
              <a:rPr kumimoji="0" lang="fa-IR" sz="2200" i="0" u="none" strike="noStrike" kern="0" cap="none" spc="0" normalizeH="0" baseline="0" noProof="0" dirty="0" smtClean="0">
                <a:ln>
                  <a:noFill/>
                </a:ln>
                <a:solidFill>
                  <a:schemeClr val="tx1">
                    <a:lumMod val="95000"/>
                    <a:lumOff val="5000"/>
                  </a:schemeClr>
                </a:solidFill>
                <a:effectLst/>
                <a:uLnTx/>
                <a:uFillTx/>
                <a:latin typeface="B Nazanin+ Bold" panose="02000700000000000000" pitchFamily="2" charset="-78"/>
                <a:ea typeface="MS Mincho" panose="02020609040205080304" pitchFamily="49" charset="-128"/>
                <a:cs typeface="B Nazanin+ Bold" panose="02000700000000000000" pitchFamily="2" charset="-78"/>
              </a:rPr>
              <a:t>ب)</a:t>
            </a:r>
            <a:r>
              <a:rPr kumimoji="0" lang="fa-IR" sz="2200" i="0" u="none" strike="noStrike" kern="0" cap="none" spc="0" normalizeH="0" noProof="0" dirty="0" smtClean="0">
                <a:ln>
                  <a:noFill/>
                </a:ln>
                <a:solidFill>
                  <a:schemeClr val="tx1">
                    <a:lumMod val="95000"/>
                    <a:lumOff val="5000"/>
                  </a:schemeClr>
                </a:solidFill>
                <a:effectLst/>
                <a:uLnTx/>
                <a:uFillTx/>
                <a:latin typeface="B Nazanin+ Bold" panose="02000700000000000000" pitchFamily="2" charset="-78"/>
                <a:ea typeface="MS Mincho" panose="02020609040205080304" pitchFamily="49" charset="-128"/>
                <a:cs typeface="B Nazanin+ Bold" panose="02000700000000000000" pitchFamily="2" charset="-78"/>
              </a:rPr>
              <a:t> </a:t>
            </a:r>
            <a:r>
              <a:rPr kumimoji="0" lang="fa-IR" sz="2200" i="0" u="none" strike="noStrike" kern="0" cap="none" spc="0" normalizeH="0" baseline="0" noProof="0" dirty="0" smtClean="0">
                <a:ln>
                  <a:noFill/>
                </a:ln>
                <a:solidFill>
                  <a:schemeClr val="tx1">
                    <a:lumMod val="95000"/>
                    <a:lumOff val="5000"/>
                  </a:schemeClr>
                </a:solidFill>
                <a:effectLst/>
                <a:uLnTx/>
                <a:uFillTx/>
                <a:latin typeface="B Nazanin+ Bold" panose="02000700000000000000" pitchFamily="2" charset="-78"/>
                <a:ea typeface="MS Mincho" panose="02020609040205080304" pitchFamily="49" charset="-128"/>
                <a:cs typeface="B Nazanin+ Bold" panose="02000700000000000000" pitchFamily="2" charset="-78"/>
              </a:rPr>
              <a:t>	ارائه اطلاعات به گونه‌ای که اطلاعات، مربوط، قابل‌ اتكا، قابل مقایسه و قابل فهم باشد؛ و</a:t>
            </a:r>
            <a:endParaRPr kumimoji="0" lang="en-US" sz="2200" i="0" u="none" strike="noStrike" kern="0" cap="none" spc="0" normalizeH="0" baseline="0" noProof="0" dirty="0" smtClean="0">
              <a:ln>
                <a:noFill/>
              </a:ln>
              <a:solidFill>
                <a:schemeClr val="tx1">
                  <a:lumMod val="95000"/>
                  <a:lumOff val="5000"/>
                </a:schemeClr>
              </a:solidFill>
              <a:effectLst/>
              <a:uLnTx/>
              <a:uFillTx/>
              <a:latin typeface="B Nazanin+ Bold" panose="02000700000000000000" pitchFamily="2" charset="-78"/>
              <a:ea typeface="MS Mincho" panose="02020609040205080304" pitchFamily="49" charset="-128"/>
              <a:cs typeface="B Nazanin+ Bold" panose="02000700000000000000" pitchFamily="2" charset="-78"/>
            </a:endParaRPr>
          </a:p>
          <a:p>
            <a:pPr marL="0" marR="0" lvl="0" indent="0" algn="justLow" defTabSz="457200" rtl="1" eaLnBrk="1" fontAlgn="auto" latinLnBrk="0" hangingPunct="1">
              <a:lnSpc>
                <a:spcPct val="100000"/>
              </a:lnSpc>
              <a:spcBef>
                <a:spcPts val="0"/>
              </a:spcBef>
              <a:spcAft>
                <a:spcPts val="300"/>
              </a:spcAft>
              <a:buClrTx/>
              <a:buSzTx/>
              <a:buFontTx/>
              <a:buNone/>
              <a:tabLst>
                <a:tab pos="575945" algn="l"/>
              </a:tabLst>
              <a:defRPr/>
            </a:pPr>
            <a:r>
              <a:rPr kumimoji="0" lang="fa-IR" sz="2200" i="0" u="none" strike="noStrike" kern="0" cap="none" spc="-20" normalizeH="0" baseline="0" noProof="0" dirty="0" smtClean="0">
                <a:ln>
                  <a:noFill/>
                </a:ln>
                <a:solidFill>
                  <a:schemeClr val="tx1">
                    <a:lumMod val="95000"/>
                    <a:lumOff val="5000"/>
                  </a:schemeClr>
                </a:solidFill>
                <a:effectLst/>
                <a:uLnTx/>
                <a:uFillTx/>
                <a:latin typeface="B Nazanin+ Bold" panose="02000700000000000000" pitchFamily="2" charset="-78"/>
                <a:ea typeface="MS Mincho" panose="02020609040205080304" pitchFamily="49" charset="-128"/>
                <a:cs typeface="B Nazanin+ Bold" panose="02000700000000000000" pitchFamily="2" charset="-78"/>
              </a:rPr>
              <a:t>ج)</a:t>
            </a:r>
            <a:r>
              <a:rPr kumimoji="0" lang="fa-IR" sz="2200" i="0" u="none" strike="noStrike" kern="0" cap="none" spc="-20" normalizeH="0" noProof="0" dirty="0" smtClean="0">
                <a:ln>
                  <a:noFill/>
                </a:ln>
                <a:solidFill>
                  <a:schemeClr val="tx1">
                    <a:lumMod val="95000"/>
                    <a:lumOff val="5000"/>
                  </a:schemeClr>
                </a:solidFill>
                <a:effectLst/>
                <a:uLnTx/>
                <a:uFillTx/>
                <a:latin typeface="B Nazanin+ Bold" panose="02000700000000000000" pitchFamily="2" charset="-78"/>
                <a:ea typeface="MS Mincho" panose="02020609040205080304" pitchFamily="49" charset="-128"/>
                <a:cs typeface="B Nazanin+ Bold" panose="02000700000000000000" pitchFamily="2" charset="-78"/>
              </a:rPr>
              <a:t> </a:t>
            </a:r>
            <a:r>
              <a:rPr kumimoji="0" lang="fa-IR" sz="2200" i="0" u="none" strike="noStrike" kern="0" cap="none" spc="-20" normalizeH="0" baseline="0" noProof="0" dirty="0" smtClean="0">
                <a:ln>
                  <a:noFill/>
                </a:ln>
                <a:solidFill>
                  <a:schemeClr val="tx1">
                    <a:lumMod val="95000"/>
                    <a:lumOff val="5000"/>
                  </a:schemeClr>
                </a:solidFill>
                <a:effectLst/>
                <a:uLnTx/>
                <a:uFillTx/>
                <a:latin typeface="B Nazanin+ Bold" panose="02000700000000000000" pitchFamily="2" charset="-78"/>
                <a:ea typeface="MS Mincho" panose="02020609040205080304" pitchFamily="49" charset="-128"/>
                <a:cs typeface="B Nazanin+ Bold" panose="02000700000000000000" pitchFamily="2" charset="-78"/>
              </a:rPr>
              <a:t> 	ارائه اطلاعات اضافی در صورت کافی نبودن اطلاعات ارائه شده برمبنای استانداردهای حسابداری بخش عمومی برای درک بهتر اثر معاملات یا سایر رویدادهای خاص.</a:t>
            </a:r>
            <a:endParaRPr kumimoji="0" lang="en-US" sz="2200" i="0" u="none" strike="noStrike" kern="0" cap="none" spc="0" normalizeH="0" baseline="0" noProof="0" dirty="0" smtClean="0">
              <a:ln>
                <a:noFill/>
              </a:ln>
              <a:solidFill>
                <a:schemeClr val="tx1">
                  <a:lumMod val="95000"/>
                  <a:lumOff val="5000"/>
                </a:schemeClr>
              </a:solidFill>
              <a:effectLst/>
              <a:uLnTx/>
              <a:uFillTx/>
              <a:latin typeface="B Nazanin+ Bold" panose="02000700000000000000" pitchFamily="2" charset="-78"/>
              <a:ea typeface="MS Mincho" panose="02020609040205080304" pitchFamily="49" charset="-128"/>
              <a:cs typeface="B Nazanin+ Bold" panose="02000700000000000000" pitchFamily="2" charset="-78"/>
            </a:endParaRPr>
          </a:p>
        </p:txBody>
      </p:sp>
      <p:sp>
        <p:nvSpPr>
          <p:cNvPr id="2" name="Rectangle 1"/>
          <p:cNvSpPr/>
          <p:nvPr/>
        </p:nvSpPr>
        <p:spPr>
          <a:xfrm>
            <a:off x="752167" y="4718808"/>
            <a:ext cx="7949380" cy="1107996"/>
          </a:xfrm>
          <a:prstGeom prst="rect">
            <a:avLst/>
          </a:prstGeom>
        </p:spPr>
        <p:txBody>
          <a:bodyPr wrap="square">
            <a:spAutoFit/>
          </a:bodyPr>
          <a:lstStyle/>
          <a:p>
            <a:pPr marL="360045" marR="0" indent="-360045" algn="justLow" rtl="1">
              <a:lnSpc>
                <a:spcPct val="150000"/>
              </a:lnSpc>
              <a:spcBef>
                <a:spcPts val="0"/>
              </a:spcBef>
              <a:spcAft>
                <a:spcPts val="600"/>
              </a:spcAft>
            </a:pPr>
            <a:r>
              <a:rPr lang="fa-IR" sz="2200" b="1" dirty="0">
                <a:latin typeface="B Nazanin+ Bold" panose="02000700000000000000" pitchFamily="2" charset="-78"/>
                <a:ea typeface="Times New Roman" panose="02020603050405020304" pitchFamily="18" charset="0"/>
                <a:cs typeface="B Nazanin+ Bold" panose="02000700000000000000" pitchFamily="2" charset="-78"/>
              </a:rPr>
              <a:t>16 </a:t>
            </a:r>
            <a:r>
              <a:rPr lang="fa-IR" sz="2200" b="1" dirty="0" smtClean="0">
                <a:latin typeface="B Nazanin+ Bold" panose="02000700000000000000" pitchFamily="2" charset="-78"/>
                <a:ea typeface="Times New Roman" panose="02020603050405020304" pitchFamily="18" charset="0"/>
                <a:cs typeface="B Nazanin+ Bold" panose="02000700000000000000" pitchFamily="2" charset="-78"/>
              </a:rPr>
              <a:t>)  بکارگیری‌ </a:t>
            </a:r>
            <a:r>
              <a:rPr lang="fa-IR" sz="2200" b="1" dirty="0">
                <a:latin typeface="B Nazanin+ Bold" panose="02000700000000000000" pitchFamily="2" charset="-78"/>
                <a:ea typeface="Times New Roman" panose="02020603050405020304" pitchFamily="18" charset="0"/>
                <a:cs typeface="B Nazanin+ Bold" panose="02000700000000000000" pitchFamily="2" charset="-78"/>
              </a:rPr>
              <a:t>نامناسب‌ استانداردهای‌ حسابداری بخش عمومی، از طریق‌ افشا در یادداشتهای‌ توضیحی‌ جبران‌ نمی‌شود.</a:t>
            </a:r>
            <a:endParaRPr lang="en-US" sz="2200" dirty="0">
              <a:effectLst/>
              <a:latin typeface="B Nazanin+ Bold" panose="02000700000000000000" pitchFamily="2" charset="-78"/>
              <a:ea typeface="Times New Roman" panose="02020603050405020304" pitchFamily="18" charset="0"/>
              <a:cs typeface="B Nazanin+ Bold" panose="02000700000000000000" pitchFamily="2" charset="-78"/>
            </a:endParaRPr>
          </a:p>
        </p:txBody>
      </p:sp>
      <p:sp>
        <p:nvSpPr>
          <p:cNvPr id="10" name="TextBox 9"/>
          <p:cNvSpPr txBox="1"/>
          <p:nvPr/>
        </p:nvSpPr>
        <p:spPr>
          <a:xfrm>
            <a:off x="132734" y="6489290"/>
            <a:ext cx="855407" cy="430887"/>
          </a:xfrm>
          <a:prstGeom prst="rect">
            <a:avLst/>
          </a:prstGeom>
          <a:noFill/>
        </p:spPr>
        <p:txBody>
          <a:bodyPr wrap="square" rtlCol="1">
            <a:spAutoFit/>
          </a:bodyPr>
          <a:lstStyle/>
          <a:p>
            <a:r>
              <a:rPr lang="en-US" sz="2200" dirty="0" smtClean="0">
                <a:solidFill>
                  <a:srgbClr val="000000"/>
                </a:solidFill>
                <a:latin typeface="B Nazanin+ Bold" panose="02000700000000000000" pitchFamily="2" charset="-78"/>
                <a:cs typeface="B Nazanin+ Bold" panose="02000700000000000000" pitchFamily="2" charset="-78"/>
              </a:rPr>
              <a:t>16/61</a:t>
            </a:r>
            <a:endParaRPr lang="fa-IR" sz="2200" dirty="0">
              <a:solidFill>
                <a:srgbClr val="000000"/>
              </a:solidFill>
              <a:latin typeface="B Nazanin+ Bold" panose="02000700000000000000" pitchFamily="2" charset="-78"/>
              <a:cs typeface="B Nazanin+ Bold" panose="02000700000000000000" pitchFamily="2" charset="-78"/>
            </a:endParaRPr>
          </a:p>
        </p:txBody>
      </p:sp>
      <p:sp>
        <p:nvSpPr>
          <p:cNvPr id="9" name="Rectangle 8"/>
          <p:cNvSpPr/>
          <p:nvPr/>
        </p:nvSpPr>
        <p:spPr>
          <a:xfrm>
            <a:off x="3497860" y="6488668"/>
            <a:ext cx="2148280" cy="369332"/>
          </a:xfrm>
          <a:prstGeom prst="rect">
            <a:avLst/>
          </a:prstGeom>
        </p:spPr>
        <p:txBody>
          <a:bodyPr wrap="none">
            <a:spAutoFit/>
          </a:bodyPr>
          <a:lstStyle/>
          <a:p>
            <a:r>
              <a:rPr lang="fa-IR" dirty="0"/>
              <a:t>www.irhesabdaran.ir</a:t>
            </a:r>
          </a:p>
        </p:txBody>
      </p:sp>
    </p:spTree>
    <p:extLst>
      <p:ext uri="{BB962C8B-B14F-4D97-AF65-F5344CB8AC3E}">
        <p14:creationId xmlns:p14="http://schemas.microsoft.com/office/powerpoint/2010/main" val="27188706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0723" y="0"/>
            <a:ext cx="9822426" cy="6858000"/>
          </a:xfrm>
          <a:prstGeom prst="rect">
            <a:avLst/>
          </a:prstGeom>
        </p:spPr>
      </p:pic>
      <p:sp>
        <p:nvSpPr>
          <p:cNvPr id="6" name="TextBox 5"/>
          <p:cNvSpPr txBox="1"/>
          <p:nvPr/>
        </p:nvSpPr>
        <p:spPr>
          <a:xfrm>
            <a:off x="1283108" y="368710"/>
            <a:ext cx="6754762" cy="430887"/>
          </a:xfrm>
          <a:prstGeom prst="rect">
            <a:avLst/>
          </a:prstGeom>
          <a:noFill/>
        </p:spPr>
        <p:txBody>
          <a:bodyPr wrap="square" rtlCol="1">
            <a:spAutoFit/>
          </a:bodyPr>
          <a:lstStyle/>
          <a:p>
            <a:pPr algn="justLow" rtl="1"/>
            <a:r>
              <a:rPr lang="fa-IR" sz="2200" dirty="0" smtClean="0">
                <a:latin typeface="B Nazanin+ Black" panose="02000700000000000000" pitchFamily="2" charset="-78"/>
                <a:cs typeface="B Nazanin+ Black" panose="02000700000000000000" pitchFamily="2" charset="-78"/>
              </a:rPr>
              <a:t>17) موارد افشا در صورت لزوم انحراف از استانداردهای بخش عمومی</a:t>
            </a:r>
            <a:endParaRPr lang="fa-IR" sz="2200" dirty="0">
              <a:latin typeface="B Nazanin+ Black" panose="02000700000000000000" pitchFamily="2" charset="-78"/>
              <a:cs typeface="B Nazanin+ Black" panose="02000700000000000000" pitchFamily="2" charset="-78"/>
            </a:endParaRPr>
          </a:p>
        </p:txBody>
      </p:sp>
      <p:sp>
        <p:nvSpPr>
          <p:cNvPr id="7" name="Rectangle 6"/>
          <p:cNvSpPr/>
          <p:nvPr/>
        </p:nvSpPr>
        <p:spPr>
          <a:xfrm>
            <a:off x="1106128" y="959102"/>
            <a:ext cx="7108723" cy="2862322"/>
          </a:xfrm>
          <a:prstGeom prst="rect">
            <a:avLst/>
          </a:prstGeom>
        </p:spPr>
        <p:txBody>
          <a:bodyPr wrap="square">
            <a:spAutoFit/>
          </a:bodyPr>
          <a:lstStyle/>
          <a:p>
            <a:pPr marL="720090" marR="0" indent="-360045" algn="justLow" rtl="1">
              <a:spcBef>
                <a:spcPts val="0"/>
              </a:spcBef>
              <a:spcAft>
                <a:spcPts val="0"/>
              </a:spcAft>
              <a:tabLst>
                <a:tab pos="575945" algn="l"/>
              </a:tabLst>
            </a:pPr>
            <a:r>
              <a:rPr lang="fa-IR" b="1" dirty="0">
                <a:latin typeface="B Nazanin+ Bold" panose="02000700000000000000" pitchFamily="2" charset="-78"/>
                <a:ea typeface="Times New Roman" panose="02020603050405020304" pitchFamily="18" charset="0"/>
                <a:cs typeface="B Nazanin+ Bold" panose="02000700000000000000" pitchFamily="2" charset="-78"/>
              </a:rPr>
              <a:t>الف	.	این‌ مطلب‌ که صورتهای مالی‌، وضعیت‌ مالی‌ و تغییرات در وضعیت مالی واحد گزارشگر را به نحو مطلوب‌ منعکس‌ می‌کند؛</a:t>
            </a:r>
            <a:endParaRPr lang="en-US" dirty="0">
              <a:latin typeface="B Nazanin+ Bold" panose="02000700000000000000" pitchFamily="2" charset="-78"/>
              <a:ea typeface="Times New Roman" panose="02020603050405020304" pitchFamily="18" charset="0"/>
              <a:cs typeface="B Nazanin+ Bold" panose="02000700000000000000" pitchFamily="2" charset="-78"/>
            </a:endParaRPr>
          </a:p>
          <a:p>
            <a:pPr marL="720090" marR="0" indent="-360045" algn="justLow" rtl="1">
              <a:spcBef>
                <a:spcPts val="0"/>
              </a:spcBef>
              <a:spcAft>
                <a:spcPts val="0"/>
              </a:spcAft>
              <a:tabLst>
                <a:tab pos="575945" algn="l"/>
              </a:tabLst>
            </a:pPr>
            <a:r>
              <a:rPr lang="fa-IR" b="1" dirty="0">
                <a:latin typeface="B Nazanin+ Bold" panose="02000700000000000000" pitchFamily="2" charset="-78"/>
                <a:ea typeface="Times New Roman" panose="02020603050405020304" pitchFamily="18" charset="0"/>
                <a:cs typeface="B Nazanin+ Bold" panose="02000700000000000000" pitchFamily="2" charset="-78"/>
              </a:rPr>
              <a:t>ب‌	.	تصریح‌ اینکه صورتهای‌ مالی‌ از تمام‌ جنبه‌های‌ با اهمیت‌ مطابق‌ با استانداردهای‌ حسابداری بخش عمومی‌ می‌باشد، به استثنای‌ انحراف‌ از الزامات‌ یک‌ استاندارد خاص‌ که به منظور ارائه مطلوب‌ صورتهای‌ مالی با کسب مجوز از کمیته تدوین استانداردهای حسابداری دولتی  انجام‌ گرفته است‌؛</a:t>
            </a:r>
            <a:endParaRPr lang="en-US" dirty="0">
              <a:latin typeface="B Nazanin+ Bold" panose="02000700000000000000" pitchFamily="2" charset="-78"/>
              <a:ea typeface="Times New Roman" panose="02020603050405020304" pitchFamily="18" charset="0"/>
              <a:cs typeface="B Nazanin+ Bold" panose="02000700000000000000" pitchFamily="2" charset="-78"/>
            </a:endParaRPr>
          </a:p>
          <a:p>
            <a:pPr marL="720090" marR="0" indent="-360045" algn="justLow" rtl="1">
              <a:spcBef>
                <a:spcPts val="0"/>
              </a:spcBef>
              <a:spcAft>
                <a:spcPts val="0"/>
              </a:spcAft>
              <a:tabLst>
                <a:tab pos="575945" algn="l"/>
              </a:tabLst>
            </a:pPr>
            <a:r>
              <a:rPr lang="fa-IR" b="1" dirty="0">
                <a:latin typeface="B Nazanin+ Bold" panose="02000700000000000000" pitchFamily="2" charset="-78"/>
                <a:ea typeface="Times New Roman" panose="02020603050405020304" pitchFamily="18" charset="0"/>
                <a:cs typeface="B Nazanin+ Bold" panose="02000700000000000000" pitchFamily="2" charset="-78"/>
              </a:rPr>
              <a:t>پ	.	استانداردی‌ که الزامات‌ آن‌ رعایت‌ نشده است‌، ماهیت‌ انحراف‌ شامل‌ شیوه حسابداری‌ مقرر در استاندارد، اینکه چرا کاربرد شیوه مقرر در استاندارد، صورتهای‌ مالی‌ را گمراه‌کننده می‌سازد و شیوه حسابداری‌ بکار گرفته شده؛ و</a:t>
            </a:r>
            <a:endParaRPr lang="en-US" dirty="0">
              <a:latin typeface="B Nazanin+ Bold" panose="02000700000000000000" pitchFamily="2" charset="-78"/>
              <a:ea typeface="Times New Roman" panose="02020603050405020304" pitchFamily="18" charset="0"/>
              <a:cs typeface="B Nazanin+ Bold" panose="02000700000000000000" pitchFamily="2" charset="-78"/>
            </a:endParaRPr>
          </a:p>
          <a:p>
            <a:pPr marL="720090" marR="0" indent="-360045" algn="justLow" rtl="1">
              <a:spcBef>
                <a:spcPts val="0"/>
              </a:spcBef>
              <a:spcAft>
                <a:spcPts val="0"/>
              </a:spcAft>
              <a:tabLst>
                <a:tab pos="575945" algn="l"/>
              </a:tabLst>
            </a:pPr>
            <a:r>
              <a:rPr lang="fa-IR" b="1" dirty="0">
                <a:latin typeface="B Nazanin+ Bold" panose="02000700000000000000" pitchFamily="2" charset="-78"/>
                <a:ea typeface="Times New Roman" panose="02020603050405020304" pitchFamily="18" charset="0"/>
                <a:cs typeface="B Nazanin+ Bold" panose="02000700000000000000" pitchFamily="2" charset="-78"/>
              </a:rPr>
              <a:t>ت	.	اثر مالی‌ انحراف‌ بر اقلام صورتهای مالی در هر یک‌ از دوره‌های‌ مورد گزارش‌.</a:t>
            </a:r>
            <a:endParaRPr lang="en-US" dirty="0">
              <a:effectLst/>
              <a:latin typeface="B Nazanin+ Bold" panose="02000700000000000000" pitchFamily="2" charset="-78"/>
              <a:ea typeface="Times New Roman" panose="02020603050405020304" pitchFamily="18" charset="0"/>
              <a:cs typeface="B Nazanin+ Bold" panose="02000700000000000000" pitchFamily="2" charset="-78"/>
            </a:endParaRPr>
          </a:p>
        </p:txBody>
      </p:sp>
      <p:sp>
        <p:nvSpPr>
          <p:cNvPr id="8" name="TextBox 7"/>
          <p:cNvSpPr txBox="1"/>
          <p:nvPr/>
        </p:nvSpPr>
        <p:spPr>
          <a:xfrm>
            <a:off x="250721" y="6427113"/>
            <a:ext cx="855407" cy="430887"/>
          </a:xfrm>
          <a:prstGeom prst="rect">
            <a:avLst/>
          </a:prstGeom>
          <a:noFill/>
        </p:spPr>
        <p:txBody>
          <a:bodyPr wrap="square" rtlCol="1">
            <a:spAutoFit/>
          </a:bodyPr>
          <a:lstStyle/>
          <a:p>
            <a:r>
              <a:rPr lang="en-US" sz="2200" dirty="0" smtClean="0">
                <a:solidFill>
                  <a:srgbClr val="000000"/>
                </a:solidFill>
                <a:latin typeface="B Nazanin+ Bold" panose="02000700000000000000" pitchFamily="2" charset="-78"/>
                <a:cs typeface="B Nazanin+ Bold" panose="02000700000000000000" pitchFamily="2" charset="-78"/>
              </a:rPr>
              <a:t>17/61</a:t>
            </a:r>
            <a:endParaRPr lang="fa-IR" sz="2200" dirty="0">
              <a:solidFill>
                <a:srgbClr val="000000"/>
              </a:solidFill>
              <a:latin typeface="B Nazanin+ Bold" panose="02000700000000000000" pitchFamily="2" charset="-78"/>
              <a:cs typeface="B Nazanin+ Bold" panose="02000700000000000000" pitchFamily="2" charset="-78"/>
            </a:endParaRPr>
          </a:p>
        </p:txBody>
      </p:sp>
      <p:sp>
        <p:nvSpPr>
          <p:cNvPr id="9" name="Rectangle 8"/>
          <p:cNvSpPr/>
          <p:nvPr/>
        </p:nvSpPr>
        <p:spPr>
          <a:xfrm>
            <a:off x="3497860" y="6488668"/>
            <a:ext cx="2148280" cy="369332"/>
          </a:xfrm>
          <a:prstGeom prst="rect">
            <a:avLst/>
          </a:prstGeom>
        </p:spPr>
        <p:txBody>
          <a:bodyPr wrap="none">
            <a:spAutoFit/>
          </a:bodyPr>
          <a:lstStyle/>
          <a:p>
            <a:r>
              <a:rPr lang="fa-IR" dirty="0"/>
              <a:t>www.irhesabdaran.ir</a:t>
            </a:r>
          </a:p>
        </p:txBody>
      </p:sp>
    </p:spTree>
    <p:extLst>
      <p:ext uri="{BB962C8B-B14F-4D97-AF65-F5344CB8AC3E}">
        <p14:creationId xmlns:p14="http://schemas.microsoft.com/office/powerpoint/2010/main" val="31036153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1884" y="604683"/>
            <a:ext cx="6268064" cy="461665"/>
          </a:xfrm>
          <a:prstGeom prst="rect">
            <a:avLst/>
          </a:prstGeom>
          <a:noFill/>
        </p:spPr>
        <p:txBody>
          <a:bodyPr wrap="square" rtlCol="1">
            <a:spAutoFit/>
          </a:bodyPr>
          <a:lstStyle/>
          <a:p>
            <a:pPr algn="justLow" rtl="1"/>
            <a:r>
              <a:rPr lang="fa-IR" sz="2400" b="1" dirty="0" smtClean="0">
                <a:ln w="22225">
                  <a:solidFill>
                    <a:schemeClr val="accent2"/>
                  </a:solidFill>
                  <a:prstDash val="solid"/>
                </a:ln>
                <a:solidFill>
                  <a:schemeClr val="accent2">
                    <a:lumMod val="40000"/>
                    <a:lumOff val="60000"/>
                  </a:schemeClr>
                </a:solidFill>
                <a:latin typeface="B Nazanin+ Black" panose="02000700000000000000" pitchFamily="2" charset="-78"/>
                <a:cs typeface="B Nazanin+ Black" panose="02000700000000000000" pitchFamily="2" charset="-78"/>
              </a:rPr>
              <a:t>18) افشا در مورد جوانب گمراه کنندگی رعایت استاندارد</a:t>
            </a:r>
            <a:endParaRPr lang="fa-IR" sz="2400" b="1" dirty="0">
              <a:ln w="22225">
                <a:solidFill>
                  <a:schemeClr val="accent2"/>
                </a:solidFill>
                <a:prstDash val="solid"/>
              </a:ln>
              <a:solidFill>
                <a:schemeClr val="accent2">
                  <a:lumMod val="40000"/>
                  <a:lumOff val="60000"/>
                </a:schemeClr>
              </a:solidFill>
              <a:latin typeface="B Nazanin+ Black" panose="02000700000000000000" pitchFamily="2" charset="-78"/>
              <a:cs typeface="B Nazanin+ Black" panose="02000700000000000000" pitchFamily="2" charset="-78"/>
            </a:endParaRPr>
          </a:p>
        </p:txBody>
      </p:sp>
      <p:sp>
        <p:nvSpPr>
          <p:cNvPr id="4" name="Rectangle 3"/>
          <p:cNvSpPr/>
          <p:nvPr/>
        </p:nvSpPr>
        <p:spPr>
          <a:xfrm>
            <a:off x="841179" y="1446952"/>
            <a:ext cx="7786107" cy="430887"/>
          </a:xfrm>
          <a:prstGeom prst="rect">
            <a:avLst/>
          </a:prstGeom>
        </p:spPr>
        <p:txBody>
          <a:bodyPr wrap="none">
            <a:spAutoFit/>
          </a:bodyPr>
          <a:lstStyle/>
          <a:p>
            <a:pPr marL="720090" marR="0" indent="-360045" algn="justLow" rtl="1">
              <a:spcBef>
                <a:spcPts val="0"/>
              </a:spcBef>
              <a:spcAft>
                <a:spcPts val="0"/>
              </a:spcAft>
              <a:tabLst>
                <a:tab pos="575945" algn="l"/>
              </a:tabLst>
            </a:pPr>
            <a:r>
              <a:rPr lang="fa-IR" sz="2200" b="1" dirty="0" smtClean="0">
                <a:latin typeface="B Nazanin+ Bold" panose="02000700000000000000" pitchFamily="2" charset="-78"/>
                <a:ea typeface="Times New Roman" panose="02020603050405020304" pitchFamily="18" charset="0"/>
                <a:cs typeface="B Nazanin+ Bold" panose="02000700000000000000" pitchFamily="2" charset="-78"/>
              </a:rPr>
              <a:t>الف‌</a:t>
            </a:r>
            <a:r>
              <a:rPr lang="en-US" sz="2200" b="1" dirty="0">
                <a:latin typeface="B Nazanin+ Bold" panose="02000700000000000000" pitchFamily="2" charset="-78"/>
                <a:ea typeface="Times New Roman" panose="02020603050405020304" pitchFamily="18" charset="0"/>
                <a:cs typeface="B Nazanin+ Bold" panose="02000700000000000000" pitchFamily="2" charset="-78"/>
              </a:rPr>
              <a:t>(</a:t>
            </a:r>
            <a:r>
              <a:rPr lang="en-US" sz="2200" dirty="0">
                <a:latin typeface="B Nazanin+ Bold" panose="02000700000000000000" pitchFamily="2" charset="-78"/>
                <a:ea typeface="Times New Roman" panose="02020603050405020304" pitchFamily="18" charset="0"/>
                <a:cs typeface="B Nazanin+ Bold" panose="02000700000000000000" pitchFamily="2" charset="-78"/>
              </a:rPr>
              <a:t>	</a:t>
            </a:r>
            <a:r>
              <a:rPr lang="fa-IR" sz="2200" b="1" dirty="0">
                <a:latin typeface="B Nazanin+ Bold" panose="02000700000000000000" pitchFamily="2" charset="-78"/>
                <a:ea typeface="Times New Roman" panose="02020603050405020304" pitchFamily="18" charset="0"/>
                <a:cs typeface="B Nazanin+ Bold" panose="02000700000000000000" pitchFamily="2" charset="-78"/>
              </a:rPr>
              <a:t>عنوان استاندارد مورد بحث، ماهیت الزام و دلیل نتیجه‌گیری مدیریت؛ و</a:t>
            </a:r>
            <a:endParaRPr lang="en-US" sz="2200" dirty="0">
              <a:effectLst/>
              <a:latin typeface="B Nazanin+ Bold" panose="02000700000000000000" pitchFamily="2" charset="-78"/>
              <a:ea typeface="Times New Roman" panose="02020603050405020304" pitchFamily="18" charset="0"/>
              <a:cs typeface="B Nazanin+ Bold" panose="02000700000000000000" pitchFamily="2" charset="-78"/>
            </a:endParaRPr>
          </a:p>
        </p:txBody>
      </p:sp>
      <p:sp>
        <p:nvSpPr>
          <p:cNvPr id="9" name="Rectangle 8"/>
          <p:cNvSpPr/>
          <p:nvPr/>
        </p:nvSpPr>
        <p:spPr>
          <a:xfrm>
            <a:off x="841179" y="2096210"/>
            <a:ext cx="7786107" cy="1107996"/>
          </a:xfrm>
          <a:prstGeom prst="rect">
            <a:avLst/>
          </a:prstGeom>
        </p:spPr>
        <p:txBody>
          <a:bodyPr wrap="square">
            <a:spAutoFit/>
          </a:bodyPr>
          <a:lstStyle/>
          <a:p>
            <a:pPr marL="720090" indent="-360045" algn="justLow" rtl="1">
              <a:tabLst>
                <a:tab pos="575945" algn="l"/>
              </a:tabLst>
            </a:pPr>
            <a:r>
              <a:rPr lang="fa-IR" sz="2200" b="1" dirty="0">
                <a:latin typeface="B Nazanin+ Bold" panose="02000700000000000000" pitchFamily="2" charset="-78"/>
                <a:ea typeface="Times New Roman" panose="02020603050405020304" pitchFamily="18" charset="0"/>
                <a:cs typeface="B Nazanin+ Bold" panose="02000700000000000000" pitchFamily="2" charset="-78"/>
              </a:rPr>
              <a:t>ب	</a:t>
            </a:r>
            <a:r>
              <a:rPr lang="fa-IR" sz="2200" b="1" dirty="0" smtClean="0">
                <a:latin typeface="B Nazanin+ Bold" panose="02000700000000000000" pitchFamily="2" charset="-78"/>
                <a:ea typeface="Times New Roman" panose="02020603050405020304" pitchFamily="18" charset="0"/>
                <a:cs typeface="B Nazanin+ Bold" panose="02000700000000000000" pitchFamily="2" charset="-78"/>
              </a:rPr>
              <a:t>)</a:t>
            </a:r>
            <a:r>
              <a:rPr lang="fa-IR" sz="2200" b="1" dirty="0">
                <a:latin typeface="B Nazanin+ Bold" panose="02000700000000000000" pitchFamily="2" charset="-78"/>
                <a:ea typeface="Times New Roman" panose="02020603050405020304" pitchFamily="18" charset="0"/>
                <a:cs typeface="B Nazanin+ Bold" panose="02000700000000000000" pitchFamily="2" charset="-78"/>
              </a:rPr>
              <a:t>	تعدیلاتی که در صورت عدم رعایت الزامات مزبور در خصوص هر یک از اقلام صورتهای مالی برای هر یک از دوره‌های مورد گزارش ضرورت می‌یافت.</a:t>
            </a:r>
            <a:endParaRPr lang="en-US" sz="2200" b="1" dirty="0">
              <a:latin typeface="B Nazanin+ Bold" panose="02000700000000000000" pitchFamily="2" charset="-78"/>
              <a:ea typeface="Times New Roman" panose="02020603050405020304" pitchFamily="18" charset="0"/>
              <a:cs typeface="B Nazanin+ Bold" panose="02000700000000000000" pitchFamily="2" charset="-78"/>
            </a:endParaRPr>
          </a:p>
        </p:txBody>
      </p:sp>
      <p:sp>
        <p:nvSpPr>
          <p:cNvPr id="11" name="TextBox 10"/>
          <p:cNvSpPr txBox="1"/>
          <p:nvPr/>
        </p:nvSpPr>
        <p:spPr>
          <a:xfrm>
            <a:off x="1703438" y="3422577"/>
            <a:ext cx="4984955" cy="461665"/>
          </a:xfrm>
          <a:prstGeom prst="rect">
            <a:avLst/>
          </a:prstGeom>
          <a:noFill/>
        </p:spPr>
        <p:txBody>
          <a:bodyPr wrap="square" rtlCol="1">
            <a:spAutoFit/>
          </a:bodyPr>
          <a:lstStyle>
            <a:defPPr>
              <a:defRPr lang="fa-IR"/>
            </a:defPPr>
            <a:lvl1pPr algn="justLow" rtl="1">
              <a:defRPr sz="2400" b="1">
                <a:ln w="22225">
                  <a:solidFill>
                    <a:schemeClr val="accent2"/>
                  </a:solidFill>
                  <a:prstDash val="solid"/>
                </a:ln>
                <a:solidFill>
                  <a:schemeClr val="accent2">
                    <a:lumMod val="40000"/>
                    <a:lumOff val="60000"/>
                  </a:schemeClr>
                </a:solidFill>
                <a:latin typeface="B Nazanin+ Black" panose="02000700000000000000" pitchFamily="2" charset="-78"/>
                <a:cs typeface="B Nazanin+ Black" panose="02000700000000000000" pitchFamily="2" charset="-78"/>
              </a:defRPr>
            </a:lvl1pPr>
          </a:lstStyle>
          <a:p>
            <a:r>
              <a:rPr lang="fa-IR" dirty="0" smtClean="0"/>
              <a:t>19) ضرورت </a:t>
            </a:r>
            <a:r>
              <a:rPr lang="fa-IR" dirty="0"/>
              <a:t>انحراف از الزامات یک </a:t>
            </a:r>
            <a:r>
              <a:rPr lang="fa-IR" dirty="0" smtClean="0"/>
              <a:t>استاندارد</a:t>
            </a:r>
            <a:endParaRPr lang="fa-IR" dirty="0"/>
          </a:p>
        </p:txBody>
      </p:sp>
      <p:sp>
        <p:nvSpPr>
          <p:cNvPr id="12" name="Rectangle 11"/>
          <p:cNvSpPr/>
          <p:nvPr/>
        </p:nvSpPr>
        <p:spPr>
          <a:xfrm>
            <a:off x="841180" y="4516570"/>
            <a:ext cx="7594898" cy="1446550"/>
          </a:xfrm>
          <a:prstGeom prst="rect">
            <a:avLst/>
          </a:prstGeom>
        </p:spPr>
        <p:txBody>
          <a:bodyPr wrap="square">
            <a:spAutoFit/>
          </a:bodyPr>
          <a:lstStyle/>
          <a:p>
            <a:pPr marL="720090" indent="-360045" algn="justLow" rtl="1">
              <a:tabLst>
                <a:tab pos="575945" algn="l"/>
              </a:tabLst>
            </a:pPr>
            <a:r>
              <a:rPr lang="fa-IR" sz="2200" b="1" dirty="0">
                <a:latin typeface="B Nazanin+ Bold" panose="02000700000000000000" pitchFamily="2" charset="-78"/>
                <a:ea typeface="Times New Roman" panose="02020603050405020304" pitchFamily="18" charset="0"/>
                <a:cs typeface="B Nazanin+ Bold" panose="02000700000000000000" pitchFamily="2" charset="-78"/>
              </a:rPr>
              <a:t>الف.	هدف‌ از الزام‌ مقرر و اینکه چرا در شرایط‌ خاص‌ مورد نظر، هدف‌ مزبور نامربوط‌ یا دست‌ نیافتنی‌ است‌.</a:t>
            </a:r>
            <a:endParaRPr lang="en-US" sz="2200" b="1" dirty="0">
              <a:latin typeface="B Nazanin+ Bold" panose="02000700000000000000" pitchFamily="2" charset="-78"/>
              <a:ea typeface="Times New Roman" panose="02020603050405020304" pitchFamily="18" charset="0"/>
              <a:cs typeface="B Nazanin+ Bold" panose="02000700000000000000" pitchFamily="2" charset="-78"/>
            </a:endParaRPr>
          </a:p>
          <a:p>
            <a:pPr marL="720090" indent="-360045" algn="justLow" rtl="1">
              <a:tabLst>
                <a:tab pos="575945" algn="l"/>
              </a:tabLst>
            </a:pPr>
            <a:r>
              <a:rPr lang="fa-IR" sz="2200" b="1" dirty="0">
                <a:latin typeface="B Nazanin+ Bold" panose="02000700000000000000" pitchFamily="2" charset="-78"/>
                <a:ea typeface="Times New Roman" panose="02020603050405020304" pitchFamily="18" charset="0"/>
                <a:cs typeface="B Nazanin+ Bold" panose="02000700000000000000" pitchFamily="2" charset="-78"/>
              </a:rPr>
              <a:t>ب	.	تفاوت‌ شرایط‌ واحد گزارشگر‌ با شرایط‌ سایر واحدهای‌ گزارشگر‌ که الزام‌ مورد نظر را رعایت‌ می‌کنند.</a:t>
            </a:r>
            <a:endParaRPr lang="en-US" sz="2200" b="1" dirty="0">
              <a:latin typeface="B Nazanin+ Bold" panose="02000700000000000000" pitchFamily="2" charset="-78"/>
              <a:ea typeface="Times New Roman" panose="02020603050405020304" pitchFamily="18" charset="0"/>
              <a:cs typeface="B Nazanin+ Bold" panose="02000700000000000000" pitchFamily="2" charset="-78"/>
            </a:endParaRPr>
          </a:p>
        </p:txBody>
      </p:sp>
      <p:sp>
        <p:nvSpPr>
          <p:cNvPr id="8" name="TextBox 7"/>
          <p:cNvSpPr txBox="1"/>
          <p:nvPr/>
        </p:nvSpPr>
        <p:spPr>
          <a:xfrm>
            <a:off x="272844" y="6380004"/>
            <a:ext cx="855407" cy="430887"/>
          </a:xfrm>
          <a:prstGeom prst="rect">
            <a:avLst/>
          </a:prstGeom>
          <a:noFill/>
        </p:spPr>
        <p:txBody>
          <a:bodyPr wrap="square" rtlCol="1">
            <a:spAutoFit/>
          </a:bodyPr>
          <a:lstStyle/>
          <a:p>
            <a:r>
              <a:rPr lang="en-US" sz="2200" dirty="0" smtClean="0">
                <a:solidFill>
                  <a:srgbClr val="000000"/>
                </a:solidFill>
                <a:latin typeface="B Nazanin+ Bold" panose="02000700000000000000" pitchFamily="2" charset="-78"/>
                <a:cs typeface="B Nazanin+ Bold" panose="02000700000000000000" pitchFamily="2" charset="-78"/>
              </a:rPr>
              <a:t>18/61</a:t>
            </a:r>
            <a:endParaRPr lang="fa-IR" sz="2200" dirty="0">
              <a:solidFill>
                <a:srgbClr val="000000"/>
              </a:solidFill>
              <a:latin typeface="B Nazanin+ Bold" panose="02000700000000000000" pitchFamily="2" charset="-78"/>
              <a:cs typeface="B Nazanin+ Bold" panose="02000700000000000000" pitchFamily="2" charset="-78"/>
            </a:endParaRPr>
          </a:p>
        </p:txBody>
      </p:sp>
    </p:spTree>
    <p:extLst>
      <p:ext uri="{BB962C8B-B14F-4D97-AF65-F5344CB8AC3E}">
        <p14:creationId xmlns:p14="http://schemas.microsoft.com/office/powerpoint/2010/main" val="3987261271"/>
      </p:ext>
    </p:extLst>
  </p:cSld>
  <p:clrMapOvr>
    <a:masterClrMapping/>
  </p:clrMapOvr>
  <p:transition spd="slow">
    <p:wheel spokes="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e 58"/>
          <p:cNvGrpSpPr>
            <a:grpSpLocks/>
          </p:cNvGrpSpPr>
          <p:nvPr/>
        </p:nvGrpSpPr>
        <p:grpSpPr bwMode="auto">
          <a:xfrm>
            <a:off x="4864050" y="838815"/>
            <a:ext cx="3463925" cy="4835525"/>
            <a:chOff x="4819650" y="4650278"/>
            <a:chExt cx="3905250" cy="4836486"/>
          </a:xfrm>
        </p:grpSpPr>
        <p:sp>
          <p:nvSpPr>
            <p:cNvPr id="8" name="Rektangel med enkelt afrundet hjørne 59"/>
            <p:cNvSpPr/>
            <p:nvPr/>
          </p:nvSpPr>
          <p:spPr>
            <a:xfrm rot="10800000" flipH="1">
              <a:off x="4819650" y="4743960"/>
              <a:ext cx="3903460" cy="4742804"/>
            </a:xfrm>
            <a:prstGeom prst="round1Rect">
              <a:avLst/>
            </a:prstGeom>
            <a:solidFill>
              <a:sysClr val="window" lastClr="FFFFFF"/>
            </a:solidFill>
            <a:ln w="3175" cap="flat" cmpd="sng" algn="ctr">
              <a:solidFill>
                <a:sysClr val="window" lastClr="FFFFFF">
                  <a:lumMod val="75000"/>
                </a:sys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sysClr val="window" lastClr="FFFFFF"/>
                </a:solidFill>
                <a:effectLst/>
                <a:uLnTx/>
                <a:uFillTx/>
              </a:endParaRPr>
            </a:p>
          </p:txBody>
        </p:sp>
        <p:sp>
          <p:nvSpPr>
            <p:cNvPr id="10" name="Rektangel 60"/>
            <p:cNvSpPr/>
            <p:nvPr/>
          </p:nvSpPr>
          <p:spPr>
            <a:xfrm>
              <a:off x="4819650" y="4650278"/>
              <a:ext cx="3905250" cy="131789"/>
            </a:xfrm>
            <a:prstGeom prst="rect">
              <a:avLst/>
            </a:prstGeom>
            <a:gradFill flip="none" rotWithShape="1">
              <a:gsLst>
                <a:gs pos="44000">
                  <a:sysClr val="windowText" lastClr="000000">
                    <a:lumMod val="65000"/>
                    <a:lumOff val="35000"/>
                  </a:sysClr>
                </a:gs>
                <a:gs pos="100000">
                  <a:sysClr val="window" lastClr="FFFFFF">
                    <a:lumMod val="85000"/>
                  </a:sysClr>
                </a:gs>
              </a:gsLst>
              <a:lin ang="16200000" scaled="1"/>
              <a:tileRect/>
            </a:gradFill>
            <a:ln w="9525" cap="flat" cmpd="sng" algn="ctr">
              <a:solidFill>
                <a:sysClr val="window" lastClr="FFFFFF">
                  <a:lumMod val="65000"/>
                </a:sys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sysClr val="window" lastClr="FFFFFF"/>
                </a:solidFill>
                <a:effectLst/>
                <a:uLnTx/>
                <a:uFillTx/>
              </a:endParaRPr>
            </a:p>
          </p:txBody>
        </p:sp>
      </p:grpSp>
      <p:sp>
        <p:nvSpPr>
          <p:cNvPr id="3" name="TextBox 2"/>
          <p:cNvSpPr txBox="1"/>
          <p:nvPr/>
        </p:nvSpPr>
        <p:spPr>
          <a:xfrm>
            <a:off x="5561066" y="1083384"/>
            <a:ext cx="1843548" cy="461665"/>
          </a:xfrm>
          <a:prstGeom prst="rect">
            <a:avLst/>
          </a:prstGeom>
          <a:noFill/>
        </p:spPr>
        <p:txBody>
          <a:bodyPr wrap="square" rtlCol="1">
            <a:spAutoFit/>
          </a:bodyPr>
          <a:lstStyle/>
          <a:p>
            <a:pPr algn="r" rtl="1"/>
            <a:r>
              <a:rPr lang="fa-IR" sz="24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 Nazanin+ Black" panose="02000700000000000000" pitchFamily="2" charset="-78"/>
                <a:cs typeface="B Nazanin+ Black" panose="02000700000000000000" pitchFamily="2" charset="-78"/>
              </a:rPr>
              <a:t>مبنای تعهدی</a:t>
            </a:r>
            <a:endParaRPr lang="fa-IR"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 Nazanin+ Black" panose="02000700000000000000" pitchFamily="2" charset="-78"/>
              <a:cs typeface="B Nazanin+ Black" panose="02000700000000000000" pitchFamily="2" charset="-78"/>
            </a:endParaRPr>
          </a:p>
        </p:txBody>
      </p:sp>
      <p:sp>
        <p:nvSpPr>
          <p:cNvPr id="5" name="Rectangle 4"/>
          <p:cNvSpPr/>
          <p:nvPr/>
        </p:nvSpPr>
        <p:spPr>
          <a:xfrm>
            <a:off x="5035114" y="1657855"/>
            <a:ext cx="3120207" cy="3554819"/>
          </a:xfrm>
          <a:prstGeom prst="rect">
            <a:avLst/>
          </a:prstGeom>
        </p:spPr>
        <p:txBody>
          <a:bodyPr wrap="square">
            <a:spAutoFit/>
          </a:bodyPr>
          <a:lstStyle/>
          <a:p>
            <a:pPr marL="360045" marR="0" indent="-360045" algn="justLow" rtl="1">
              <a:spcBef>
                <a:spcPts val="0"/>
              </a:spcBef>
              <a:spcAft>
                <a:spcPts val="600"/>
              </a:spcAft>
            </a:pPr>
            <a:r>
              <a:rPr lang="fa-IR" sz="2000" b="1" dirty="0" smtClean="0">
                <a:latin typeface="B Nazanin+ Bold" panose="02000700000000000000" pitchFamily="2" charset="-78"/>
                <a:ea typeface="Times New Roman" panose="02020603050405020304" pitchFamily="18" charset="0"/>
                <a:cs typeface="B Nazanin+ Bold" panose="02000700000000000000" pitchFamily="2" charset="-78"/>
              </a:rPr>
              <a:t>20) واحد</a:t>
            </a:r>
            <a:r>
              <a:rPr lang="fa-IR" sz="2000" b="1" dirty="0">
                <a:latin typeface="B Nazanin+ Bold" panose="02000700000000000000" pitchFamily="2" charset="-78"/>
                <a:ea typeface="Times New Roman" panose="02020603050405020304" pitchFamily="18" charset="0"/>
                <a:cs typeface="B Nazanin+ Bold" panose="02000700000000000000" pitchFamily="2" charset="-78"/>
              </a:rPr>
              <a:t> گزارشگر‌ باید صورتهای‌ مالی‌ خود را برمبنای‌ تعهدی‌ تهیه کند.</a:t>
            </a:r>
            <a:endParaRPr lang="en-US" sz="2000" dirty="0">
              <a:latin typeface="B Nazanin+ Bold" panose="02000700000000000000" pitchFamily="2" charset="-78"/>
              <a:ea typeface="Times New Roman" panose="02020603050405020304" pitchFamily="18" charset="0"/>
              <a:cs typeface="B Nazanin+ Bold" panose="02000700000000000000" pitchFamily="2" charset="-78"/>
            </a:endParaRPr>
          </a:p>
          <a:p>
            <a:pPr marL="360045" marR="0" indent="-360045" algn="justLow" rtl="1">
              <a:spcBef>
                <a:spcPts val="0"/>
              </a:spcBef>
              <a:spcAft>
                <a:spcPts val="600"/>
              </a:spcAft>
            </a:pPr>
            <a:r>
              <a:rPr lang="fa-IR" sz="2000" b="1" dirty="0" smtClean="0">
                <a:latin typeface="B Nazanin+ Bold" panose="02000700000000000000" pitchFamily="2" charset="-78"/>
                <a:ea typeface="Times New Roman" panose="02020603050405020304" pitchFamily="18" charset="0"/>
                <a:cs typeface="B Nazanin+ Bold" panose="02000700000000000000" pitchFamily="2" charset="-78"/>
              </a:rPr>
              <a:t>21) در </a:t>
            </a:r>
            <a:r>
              <a:rPr lang="fa-IR" sz="2000" b="1" dirty="0">
                <a:latin typeface="B Nazanin+ Bold" panose="02000700000000000000" pitchFamily="2" charset="-78"/>
                <a:ea typeface="Times New Roman" panose="02020603050405020304" pitchFamily="18" charset="0"/>
                <a:cs typeface="B Nazanin+ Bold" panose="02000700000000000000" pitchFamily="2" charset="-78"/>
              </a:rPr>
              <a:t>مبنای‌ تعهدی‌، معاملات‌ و سایر رویدادهای مالی در زمان‌ وقوع‌ و نه صرفاً در زمان‌ دریافت‌ یا پرداخت‌ وجه نقد شناسایی‌ و در اسناد و مدارک‌ حسابداری‌ ثبت‌ می‌شود و در صورتهای‌ مالی‌ دوره‌های‌ مربوط‌ انعکاس‌ می‌یابد.</a:t>
            </a:r>
            <a:endParaRPr lang="en-US" sz="2000" dirty="0">
              <a:effectLst/>
              <a:latin typeface="B Nazanin+ Bold" panose="02000700000000000000" pitchFamily="2" charset="-78"/>
              <a:ea typeface="Times New Roman" panose="02020603050405020304" pitchFamily="18" charset="0"/>
              <a:cs typeface="B Nazanin+ Bold" panose="02000700000000000000" pitchFamily="2" charset="-78"/>
            </a:endParaRPr>
          </a:p>
        </p:txBody>
      </p:sp>
      <p:grpSp>
        <p:nvGrpSpPr>
          <p:cNvPr id="13" name="Gruppe 58"/>
          <p:cNvGrpSpPr>
            <a:grpSpLocks/>
          </p:cNvGrpSpPr>
          <p:nvPr/>
        </p:nvGrpSpPr>
        <p:grpSpPr bwMode="auto">
          <a:xfrm>
            <a:off x="841861" y="1314216"/>
            <a:ext cx="3463925" cy="4835525"/>
            <a:chOff x="4819650" y="4650278"/>
            <a:chExt cx="3905250" cy="4836486"/>
          </a:xfrm>
        </p:grpSpPr>
        <p:sp>
          <p:nvSpPr>
            <p:cNvPr id="14" name="Rektangel med enkelt afrundet hjørne 59"/>
            <p:cNvSpPr/>
            <p:nvPr/>
          </p:nvSpPr>
          <p:spPr>
            <a:xfrm rot="10800000" flipH="1">
              <a:off x="4819650" y="4743960"/>
              <a:ext cx="3903460" cy="4742804"/>
            </a:xfrm>
            <a:prstGeom prst="round1Rect">
              <a:avLst/>
            </a:prstGeom>
            <a:solidFill>
              <a:sysClr val="window" lastClr="FFFFFF"/>
            </a:solidFill>
            <a:ln w="3175" cap="flat" cmpd="sng" algn="ctr">
              <a:solidFill>
                <a:sysClr val="window" lastClr="FFFFFF">
                  <a:lumMod val="75000"/>
                </a:sys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sysClr val="window" lastClr="FFFFFF"/>
                </a:solidFill>
                <a:effectLst/>
                <a:uLnTx/>
                <a:uFillTx/>
              </a:endParaRPr>
            </a:p>
          </p:txBody>
        </p:sp>
        <p:sp>
          <p:nvSpPr>
            <p:cNvPr id="15" name="Rektangel 60"/>
            <p:cNvSpPr/>
            <p:nvPr/>
          </p:nvSpPr>
          <p:spPr>
            <a:xfrm>
              <a:off x="4819650" y="4650278"/>
              <a:ext cx="3905250" cy="131789"/>
            </a:xfrm>
            <a:prstGeom prst="rect">
              <a:avLst/>
            </a:prstGeom>
            <a:gradFill flip="none" rotWithShape="1">
              <a:gsLst>
                <a:gs pos="44000">
                  <a:sysClr val="windowText" lastClr="000000">
                    <a:lumMod val="65000"/>
                    <a:lumOff val="35000"/>
                  </a:sysClr>
                </a:gs>
                <a:gs pos="100000">
                  <a:sysClr val="window" lastClr="FFFFFF">
                    <a:lumMod val="85000"/>
                  </a:sysClr>
                </a:gs>
              </a:gsLst>
              <a:lin ang="16200000" scaled="1"/>
              <a:tileRect/>
            </a:gradFill>
            <a:ln w="9525" cap="flat" cmpd="sng" algn="ctr">
              <a:solidFill>
                <a:sysClr val="window" lastClr="FFFFFF">
                  <a:lumMod val="65000"/>
                </a:sys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sysClr val="window" lastClr="FFFFFF"/>
                </a:solidFill>
                <a:effectLst/>
                <a:uLnTx/>
                <a:uFillTx/>
              </a:endParaRPr>
            </a:p>
          </p:txBody>
        </p:sp>
      </p:grpSp>
      <p:sp>
        <p:nvSpPr>
          <p:cNvPr id="16" name="Rectangle 15"/>
          <p:cNvSpPr/>
          <p:nvPr/>
        </p:nvSpPr>
        <p:spPr>
          <a:xfrm>
            <a:off x="1240767" y="1539642"/>
            <a:ext cx="2666114" cy="461665"/>
          </a:xfrm>
          <a:prstGeom prst="rect">
            <a:avLst/>
          </a:prstGeom>
          <a:noFill/>
        </p:spPr>
        <p:txBody>
          <a:bodyPr wrap="square" rtlCol="1">
            <a:spAutoFit/>
          </a:bodyPr>
          <a:lstStyle/>
          <a:p>
            <a:pPr algn="r" rtl="1"/>
            <a:r>
              <a:rPr lang="fa-IR"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 Nazanin+ Black" panose="02000700000000000000" pitchFamily="2" charset="-78"/>
                <a:cs typeface="B Nazanin+ Black" panose="02000700000000000000" pitchFamily="2" charset="-78"/>
              </a:rPr>
              <a:t>ثبات‌ رویه در نحوه ارائه</a:t>
            </a:r>
            <a:endPar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 Nazanin+ Black" panose="02000700000000000000" pitchFamily="2" charset="-78"/>
              <a:cs typeface="B Nazanin+ Black" panose="02000700000000000000" pitchFamily="2" charset="-78"/>
            </a:endParaRPr>
          </a:p>
        </p:txBody>
      </p:sp>
      <p:sp>
        <p:nvSpPr>
          <p:cNvPr id="17" name="Rectangle 16"/>
          <p:cNvSpPr/>
          <p:nvPr/>
        </p:nvSpPr>
        <p:spPr>
          <a:xfrm>
            <a:off x="907627" y="1996087"/>
            <a:ext cx="3330804" cy="4247317"/>
          </a:xfrm>
          <a:prstGeom prst="rect">
            <a:avLst/>
          </a:prstGeom>
        </p:spPr>
        <p:txBody>
          <a:bodyPr wrap="square">
            <a:spAutoFit/>
          </a:bodyPr>
          <a:lstStyle/>
          <a:p>
            <a:pPr marL="360045" indent="-360045" algn="justLow" rtl="1">
              <a:spcAft>
                <a:spcPts val="600"/>
              </a:spcAft>
            </a:pPr>
            <a:r>
              <a:rPr lang="fa-IR" sz="2000" b="1" dirty="0">
                <a:latin typeface="B Nazanin+ Bold" panose="02000700000000000000" pitchFamily="2" charset="-78"/>
                <a:ea typeface="Times New Roman" panose="02020603050405020304" pitchFamily="18" charset="0"/>
                <a:cs typeface="B Nazanin+ Bold" panose="02000700000000000000" pitchFamily="2" charset="-78"/>
              </a:rPr>
              <a:t>22 </a:t>
            </a:r>
            <a:r>
              <a:rPr lang="fa-IR" sz="2000" b="1" dirty="0" smtClean="0">
                <a:latin typeface="B Nazanin+ Bold" panose="02000700000000000000" pitchFamily="2" charset="-78"/>
                <a:ea typeface="Times New Roman" panose="02020603050405020304" pitchFamily="18" charset="0"/>
                <a:cs typeface="B Nazanin+ Bold" panose="02000700000000000000" pitchFamily="2" charset="-78"/>
              </a:rPr>
              <a:t>) نحوه </a:t>
            </a:r>
            <a:r>
              <a:rPr lang="fa-IR" sz="2000" b="1" dirty="0">
                <a:latin typeface="B Nazanin+ Bold" panose="02000700000000000000" pitchFamily="2" charset="-78"/>
                <a:ea typeface="Times New Roman" panose="02020603050405020304" pitchFamily="18" charset="0"/>
                <a:cs typeface="B Nazanin+ Bold" panose="02000700000000000000" pitchFamily="2" charset="-78"/>
              </a:rPr>
              <a:t>ارائه و طبقه‌بندی‌ اقلام‌ در صورتهای‌ مالی‌ از یک‌ دوره به دوره بعد نباید تغییر کند مگر در مواردی‌ که:</a:t>
            </a:r>
            <a:endParaRPr lang="en-US" sz="2000" b="1" dirty="0">
              <a:latin typeface="B Nazanin+ Bold" panose="02000700000000000000" pitchFamily="2" charset="-78"/>
              <a:ea typeface="Times New Roman" panose="02020603050405020304" pitchFamily="18" charset="0"/>
              <a:cs typeface="B Nazanin+ Bold" panose="02000700000000000000" pitchFamily="2" charset="-78"/>
            </a:endParaRPr>
          </a:p>
          <a:p>
            <a:pPr marL="360045" indent="-360045" algn="justLow" rtl="1">
              <a:spcAft>
                <a:spcPts val="600"/>
              </a:spcAft>
            </a:pPr>
            <a:r>
              <a:rPr lang="fa-IR" sz="2000" b="1" dirty="0" smtClean="0">
                <a:latin typeface="B Nazanin+ Bold" panose="02000700000000000000" pitchFamily="2" charset="-78"/>
                <a:ea typeface="Times New Roman" panose="02020603050405020304" pitchFamily="18" charset="0"/>
                <a:cs typeface="B Nazanin+ Bold" panose="02000700000000000000" pitchFamily="2" charset="-78"/>
              </a:rPr>
              <a:t>الف) تغییری‌ </a:t>
            </a:r>
            <a:r>
              <a:rPr lang="fa-IR" sz="2000" b="1" dirty="0">
                <a:latin typeface="B Nazanin+ Bold" panose="02000700000000000000" pitchFamily="2" charset="-78"/>
                <a:ea typeface="Times New Roman" panose="02020603050405020304" pitchFamily="18" charset="0"/>
                <a:cs typeface="B Nazanin+ Bold" panose="02000700000000000000" pitchFamily="2" charset="-78"/>
              </a:rPr>
              <a:t>عمده در ماهیت‌ عملیات‌ واحد گزارشگر‌ یا تجدید نظر در نحوه ارائه صورتهای‌ مالی‌ حاکی‌ از این‌ باشد که تغییر مزبور به ارائه مناسبتر معاملات‌ یا سایر رویدادها منجر شود؛ یا</a:t>
            </a:r>
            <a:endParaRPr lang="en-US" sz="2000" b="1" dirty="0">
              <a:latin typeface="B Nazanin+ Bold" panose="02000700000000000000" pitchFamily="2" charset="-78"/>
              <a:ea typeface="Times New Roman" panose="02020603050405020304" pitchFamily="18" charset="0"/>
              <a:cs typeface="B Nazanin+ Bold" panose="02000700000000000000" pitchFamily="2" charset="-78"/>
            </a:endParaRPr>
          </a:p>
          <a:p>
            <a:pPr marL="360045" indent="-360045" algn="justLow" rtl="1">
              <a:spcAft>
                <a:spcPts val="600"/>
              </a:spcAft>
            </a:pPr>
            <a:r>
              <a:rPr lang="fa-IR" sz="2000" b="1" dirty="0" smtClean="0">
                <a:latin typeface="B Nazanin+ Bold" panose="02000700000000000000" pitchFamily="2" charset="-78"/>
                <a:ea typeface="Times New Roman" panose="02020603050405020304" pitchFamily="18" charset="0"/>
                <a:cs typeface="B Nazanin+ Bold" panose="02000700000000000000" pitchFamily="2" charset="-78"/>
              </a:rPr>
              <a:t>ب) تغییری‌ </a:t>
            </a:r>
            <a:r>
              <a:rPr lang="fa-IR" sz="2000" b="1" dirty="0">
                <a:latin typeface="B Nazanin+ Bold" panose="02000700000000000000" pitchFamily="2" charset="-78"/>
                <a:ea typeface="Times New Roman" panose="02020603050405020304" pitchFamily="18" charset="0"/>
                <a:cs typeface="B Nazanin+ Bold" panose="02000700000000000000" pitchFamily="2" charset="-78"/>
              </a:rPr>
              <a:t>در نحوه ارائه، به موجب‌ یک‌ استاندارد حسابداری بخش عمومی‌ الزامی‌ شود.</a:t>
            </a:r>
            <a:endParaRPr lang="en-US" sz="2000" b="1" dirty="0">
              <a:latin typeface="B Nazanin+ Bold" panose="02000700000000000000" pitchFamily="2" charset="-78"/>
              <a:ea typeface="Times New Roman" panose="02020603050405020304" pitchFamily="18" charset="0"/>
              <a:cs typeface="B Nazanin+ Bold" panose="02000700000000000000" pitchFamily="2" charset="-78"/>
            </a:endParaRPr>
          </a:p>
        </p:txBody>
      </p:sp>
      <p:sp>
        <p:nvSpPr>
          <p:cNvPr id="18" name="TextBox 17"/>
          <p:cNvSpPr txBox="1"/>
          <p:nvPr/>
        </p:nvSpPr>
        <p:spPr>
          <a:xfrm>
            <a:off x="52220" y="6427113"/>
            <a:ext cx="855407" cy="430887"/>
          </a:xfrm>
          <a:prstGeom prst="rect">
            <a:avLst/>
          </a:prstGeom>
          <a:noFill/>
        </p:spPr>
        <p:txBody>
          <a:bodyPr wrap="square" rtlCol="1">
            <a:spAutoFit/>
          </a:bodyPr>
          <a:lstStyle/>
          <a:p>
            <a:r>
              <a:rPr lang="en-US" sz="2200" dirty="0" smtClean="0">
                <a:solidFill>
                  <a:srgbClr val="000000"/>
                </a:solidFill>
                <a:latin typeface="B Nazanin+ Bold" panose="02000700000000000000" pitchFamily="2" charset="-78"/>
                <a:cs typeface="B Nazanin+ Bold" panose="02000700000000000000" pitchFamily="2" charset="-78"/>
              </a:rPr>
              <a:t>19/61</a:t>
            </a:r>
            <a:endParaRPr lang="fa-IR" sz="2200" dirty="0">
              <a:solidFill>
                <a:srgbClr val="000000"/>
              </a:solidFill>
              <a:latin typeface="B Nazanin+ Bold" panose="02000700000000000000" pitchFamily="2" charset="-78"/>
              <a:cs typeface="B Nazanin+ Bold" panose="02000700000000000000" pitchFamily="2" charset="-78"/>
            </a:endParaRPr>
          </a:p>
        </p:txBody>
      </p:sp>
    </p:spTree>
    <p:extLst>
      <p:ext uri="{BB962C8B-B14F-4D97-AF65-F5344CB8AC3E}">
        <p14:creationId xmlns:p14="http://schemas.microsoft.com/office/powerpoint/2010/main" val="259227139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7" name="TextBox 6"/>
          <p:cNvSpPr txBox="1"/>
          <p:nvPr/>
        </p:nvSpPr>
        <p:spPr>
          <a:xfrm>
            <a:off x="4095775" y="3793641"/>
            <a:ext cx="5473337" cy="523220"/>
          </a:xfrm>
          <a:prstGeom prst="rect">
            <a:avLst/>
          </a:prstGeom>
          <a:noFill/>
        </p:spPr>
        <p:txBody>
          <a:bodyPr wrap="squar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2800" b="1" i="0" u="none" strike="noStrike" kern="1200" cap="none" spc="0" normalizeH="0" baseline="0" noProof="0" dirty="0">
                <a:ln/>
                <a:solidFill>
                  <a:schemeClr val="tx1">
                    <a:lumMod val="95000"/>
                    <a:lumOff val="5000"/>
                  </a:schemeClr>
                </a:solidFill>
                <a:effectLst>
                  <a:outerShdw blurRad="38100" dist="19050" dir="2700000" algn="tl" rotWithShape="0">
                    <a:srgbClr val="000000">
                      <a:lumMod val="50000"/>
                      <a:alpha val="40000"/>
                    </a:srgbClr>
                  </a:outerShdw>
                </a:effectLst>
                <a:uLnTx/>
                <a:uFillTx/>
                <a:latin typeface="B Nazanin+ Black" panose="02000700000000000000" pitchFamily="2" charset="-78"/>
                <a:ea typeface="+mn-ea"/>
                <a:cs typeface="B Nazanin+ Black" panose="02000700000000000000" pitchFamily="2" charset="-78"/>
              </a:rPr>
              <a:t>استاد مربوطه: جناب آقای دکتر پیری</a:t>
            </a:r>
          </a:p>
        </p:txBody>
      </p:sp>
      <p:sp>
        <p:nvSpPr>
          <p:cNvPr id="8" name="TextBox 7"/>
          <p:cNvSpPr txBox="1"/>
          <p:nvPr/>
        </p:nvSpPr>
        <p:spPr>
          <a:xfrm>
            <a:off x="3077396" y="4990468"/>
            <a:ext cx="4813663" cy="523220"/>
          </a:xfrm>
          <a:prstGeom prst="rect">
            <a:avLst/>
          </a:prstGeom>
          <a:noFill/>
        </p:spPr>
        <p:txBody>
          <a:bodyPr wrap="square" rtlCol="1">
            <a:spAutoFit/>
          </a:bodyPr>
          <a:lstStyle>
            <a:defPPr>
              <a:defRPr lang="fa-IR"/>
            </a:defPPr>
            <a:lvl1pPr marR="0" lvl="0" indent="0" fontAlgn="auto">
              <a:lnSpc>
                <a:spcPct val="100000"/>
              </a:lnSpc>
              <a:spcBef>
                <a:spcPts val="0"/>
              </a:spcBef>
              <a:spcAft>
                <a:spcPts val="0"/>
              </a:spcAft>
              <a:buClrTx/>
              <a:buSzTx/>
              <a:buFontTx/>
              <a:buNone/>
              <a:tabLst/>
              <a:defRPr kumimoji="0" sz="2800" b="1" i="0" u="none" strike="noStrike" cap="none" spc="0" normalizeH="0" baseline="0">
                <a:ln/>
                <a:pattFill prst="dkUpDiag">
                  <a:fgClr>
                    <a:srgbClr val="FFFFFF">
                      <a:lumMod val="50000"/>
                    </a:srgbClr>
                  </a:fgClr>
                  <a:bgClr>
                    <a:srgbClr val="000000">
                      <a:lumMod val="75000"/>
                      <a:lumOff val="25000"/>
                    </a:srgbClr>
                  </a:bgClr>
                </a:pattFill>
                <a:effectLst>
                  <a:outerShdw blurRad="38100" dist="19050" dir="2700000" algn="tl" rotWithShape="0">
                    <a:srgbClr val="000000">
                      <a:lumMod val="50000"/>
                      <a:alpha val="40000"/>
                    </a:srgbClr>
                  </a:outerShdw>
                </a:effectLst>
                <a:uLnTx/>
                <a:uFillTx/>
                <a:latin typeface="B Nazanin+ Black" panose="02000700000000000000" pitchFamily="2" charset="-78"/>
                <a:cs typeface="B Nazanin+ Black" panose="02000700000000000000" pitchFamily="2" charset="-78"/>
              </a:defRPr>
            </a:lvl1pPr>
          </a:lstStyle>
          <a:p>
            <a:r>
              <a:rPr lang="fa-IR" dirty="0">
                <a:solidFill>
                  <a:schemeClr val="tx1">
                    <a:lumMod val="95000"/>
                    <a:lumOff val="5000"/>
                  </a:schemeClr>
                </a:solidFill>
              </a:rPr>
              <a:t>ارائه دهنده: اوین اسمعیل پور</a:t>
            </a:r>
          </a:p>
        </p:txBody>
      </p:sp>
      <p:pic>
        <p:nvPicPr>
          <p:cNvPr id="5" name="Picture 4"/>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768508" y="0"/>
            <a:ext cx="2063935" cy="1923207"/>
          </a:xfrm>
          <a:prstGeom prst="rect">
            <a:avLst/>
          </a:prstGeom>
          <a:ln>
            <a:noFill/>
          </a:ln>
          <a:effectLst>
            <a:softEdge rad="112500"/>
          </a:effectLst>
        </p:spPr>
      </p:pic>
      <p:pic>
        <p:nvPicPr>
          <p:cNvPr id="4" name="Picture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221226"/>
            <a:ext cx="5088194" cy="6489289"/>
          </a:xfrm>
          <a:prstGeom prst="rect">
            <a:avLst/>
          </a:prstGeom>
        </p:spPr>
      </p:pic>
      <p:sp>
        <p:nvSpPr>
          <p:cNvPr id="6" name="TextBox 5"/>
          <p:cNvSpPr txBox="1"/>
          <p:nvPr/>
        </p:nvSpPr>
        <p:spPr>
          <a:xfrm>
            <a:off x="2006088" y="1752722"/>
            <a:ext cx="2801886" cy="1569660"/>
          </a:xfrm>
          <a:prstGeom prst="rect">
            <a:avLst/>
          </a:prstGeom>
          <a:noFill/>
        </p:spPr>
        <p:txBody>
          <a:bodyPr wrap="square" rtlCol="1">
            <a:spAutoFit/>
          </a:bodyPr>
          <a:lstStyle/>
          <a:p>
            <a:pPr algn="ctr" rtl="1"/>
            <a:r>
              <a:rPr lang="fa-IR" sz="2400" dirty="0" smtClean="0">
                <a:latin typeface="B Nazanin+ Black" panose="02000700000000000000" pitchFamily="2" charset="-78"/>
                <a:cs typeface="B Nazanin+ Black" panose="02000700000000000000" pitchFamily="2" charset="-78"/>
              </a:rPr>
              <a:t>استاندارد حسابداری بخش عمومی شماره 1</a:t>
            </a:r>
          </a:p>
          <a:p>
            <a:pPr algn="ctr" rtl="1"/>
            <a:r>
              <a:rPr lang="fa-IR" sz="2400" dirty="0" smtClean="0">
                <a:latin typeface="B Nazanin+ Black" panose="02000700000000000000" pitchFamily="2" charset="-78"/>
                <a:cs typeface="B Nazanin+ Black" panose="02000700000000000000" pitchFamily="2" charset="-78"/>
              </a:rPr>
              <a:t>نحوه ارائه صورت های مالی</a:t>
            </a:r>
          </a:p>
        </p:txBody>
      </p:sp>
      <p:sp>
        <p:nvSpPr>
          <p:cNvPr id="3" name="TextBox 2"/>
          <p:cNvSpPr txBox="1"/>
          <p:nvPr/>
        </p:nvSpPr>
        <p:spPr>
          <a:xfrm>
            <a:off x="235975" y="6341183"/>
            <a:ext cx="1032387" cy="430887"/>
          </a:xfrm>
          <a:prstGeom prst="rect">
            <a:avLst/>
          </a:prstGeom>
          <a:noFill/>
        </p:spPr>
        <p:txBody>
          <a:bodyPr wrap="square" rtlCol="1">
            <a:spAutoFit/>
          </a:bodyPr>
          <a:lstStyle/>
          <a:p>
            <a:pPr algn="ctr"/>
            <a:r>
              <a:rPr lang="fa-IR" sz="2200" dirty="0" smtClean="0">
                <a:latin typeface="B Nazanin+ Bold" panose="02000700000000000000" pitchFamily="2" charset="-78"/>
                <a:cs typeface="B Nazanin+ Bold" panose="02000700000000000000" pitchFamily="2" charset="-78"/>
              </a:rPr>
              <a:t>2/61</a:t>
            </a:r>
            <a:endParaRPr lang="fa-IR" sz="2200" dirty="0">
              <a:latin typeface="B Nazanin+ Bold" panose="02000700000000000000" pitchFamily="2" charset="-78"/>
              <a:cs typeface="B Nazanin+ Bold" panose="02000700000000000000" pitchFamily="2" charset="-78"/>
            </a:endParaRPr>
          </a:p>
        </p:txBody>
      </p:sp>
      <p:sp>
        <p:nvSpPr>
          <p:cNvPr id="9" name="Rectangle 8"/>
          <p:cNvSpPr/>
          <p:nvPr/>
        </p:nvSpPr>
        <p:spPr>
          <a:xfrm>
            <a:off x="3497860" y="6488668"/>
            <a:ext cx="2148280" cy="369332"/>
          </a:xfrm>
          <a:prstGeom prst="rect">
            <a:avLst/>
          </a:prstGeom>
        </p:spPr>
        <p:txBody>
          <a:bodyPr wrap="none">
            <a:spAutoFit/>
          </a:bodyPr>
          <a:lstStyle/>
          <a:p>
            <a:r>
              <a:rPr lang="fa-IR" dirty="0"/>
              <a:t>www.irhesabdaran.ir</a:t>
            </a:r>
          </a:p>
        </p:txBody>
      </p:sp>
    </p:spTree>
    <p:extLst>
      <p:ext uri="{BB962C8B-B14F-4D97-AF65-F5344CB8AC3E}">
        <p14:creationId xmlns:p14="http://schemas.microsoft.com/office/powerpoint/2010/main" val="37800020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56903" y="285361"/>
            <a:ext cx="2433484" cy="461665"/>
          </a:xfrm>
          <a:prstGeom prst="rect">
            <a:avLst/>
          </a:prstGeom>
          <a:noFill/>
          <a:ln>
            <a:solidFill>
              <a:schemeClr val="bg2"/>
            </a:solidFill>
          </a:ln>
        </p:spPr>
        <p:txBody>
          <a:bodyPr wrap="square" rtlCol="1" anchor="ctr" anchorCtr="1">
            <a:spAutoFit/>
          </a:bodyPr>
          <a:lstStyle/>
          <a:p>
            <a:pPr algn="r" rtl="1"/>
            <a:r>
              <a:rPr lang="fa-IR" sz="2400" dirty="0" smtClean="0">
                <a:latin typeface="B Nazanin+ Bold" panose="02000700000000000000" pitchFamily="2" charset="-78"/>
                <a:cs typeface="B Nazanin+ Bold" panose="02000700000000000000" pitchFamily="2" charset="-78"/>
              </a:rPr>
              <a:t>اهمیت و تجمیع</a:t>
            </a:r>
          </a:p>
        </p:txBody>
      </p:sp>
      <p:sp>
        <p:nvSpPr>
          <p:cNvPr id="5" name="Rectangle 4"/>
          <p:cNvSpPr/>
          <p:nvPr/>
        </p:nvSpPr>
        <p:spPr>
          <a:xfrm>
            <a:off x="545690" y="1092369"/>
            <a:ext cx="6489291" cy="1015663"/>
          </a:xfrm>
          <a:prstGeom prst="rect">
            <a:avLst/>
          </a:prstGeom>
        </p:spPr>
        <p:txBody>
          <a:bodyPr wrap="square">
            <a:spAutoFit/>
          </a:bodyPr>
          <a:lstStyle/>
          <a:p>
            <a:pPr marL="360045" marR="0" indent="-360045" algn="justLow" rtl="1">
              <a:lnSpc>
                <a:spcPts val="2400"/>
              </a:lnSpc>
              <a:spcBef>
                <a:spcPts val="0"/>
              </a:spcBef>
              <a:spcAft>
                <a:spcPts val="600"/>
              </a:spcAft>
            </a:pPr>
            <a:r>
              <a:rPr lang="fa-IR" sz="2000" b="1" dirty="0">
                <a:latin typeface="B Nazanin+ Bold" panose="02000700000000000000" pitchFamily="2" charset="-78"/>
                <a:ea typeface="Times New Roman" panose="02020603050405020304" pitchFamily="18" charset="0"/>
                <a:cs typeface="B Nazanin+ Bold" panose="02000700000000000000" pitchFamily="2" charset="-78"/>
              </a:rPr>
              <a:t>23 </a:t>
            </a:r>
            <a:r>
              <a:rPr lang="fa-IR" sz="2000" b="1" dirty="0" smtClean="0">
                <a:latin typeface="B Nazanin+ Bold" panose="02000700000000000000" pitchFamily="2" charset="-78"/>
                <a:ea typeface="Times New Roman" panose="02020603050405020304" pitchFamily="18" charset="0"/>
                <a:cs typeface="B Nazanin+ Bold" panose="02000700000000000000" pitchFamily="2" charset="-78"/>
              </a:rPr>
              <a:t>) تمام‌ </a:t>
            </a:r>
            <a:r>
              <a:rPr lang="fa-IR" sz="2000" b="1" dirty="0">
                <a:latin typeface="B Nazanin+ Bold" panose="02000700000000000000" pitchFamily="2" charset="-78"/>
                <a:ea typeface="Times New Roman" panose="02020603050405020304" pitchFamily="18" charset="0"/>
                <a:cs typeface="B Nazanin+ Bold" panose="02000700000000000000" pitchFamily="2" charset="-78"/>
              </a:rPr>
              <a:t>اقلام‌ با اهمیت‌ باید به طور جداگانه در صورتهای‌ مالی‌ ارائه شود. مبالغ‌ کم‌ اهمیت‌ باید با مبالغ‌ دارای‌ ماهیت‌ یا کارکرد مشابه جمع‌ شود و نیازی‌ به ارائه جداگانه آنها نیست‌.</a:t>
            </a:r>
            <a:endParaRPr lang="en-US" sz="2000" dirty="0">
              <a:effectLst/>
              <a:latin typeface="B Nazanin+ Bold" panose="02000700000000000000" pitchFamily="2" charset="-78"/>
              <a:ea typeface="Times New Roman" panose="02020603050405020304" pitchFamily="18" charset="0"/>
              <a:cs typeface="B Nazanin+ Bold" panose="02000700000000000000" pitchFamily="2" charset="-78"/>
            </a:endParaRPr>
          </a:p>
        </p:txBody>
      </p:sp>
      <p:sp>
        <p:nvSpPr>
          <p:cNvPr id="2" name="Rectangle 1"/>
          <p:cNvSpPr/>
          <p:nvPr/>
        </p:nvSpPr>
        <p:spPr>
          <a:xfrm>
            <a:off x="545690" y="2256741"/>
            <a:ext cx="6489291" cy="4170372"/>
          </a:xfrm>
          <a:prstGeom prst="rect">
            <a:avLst/>
          </a:prstGeom>
        </p:spPr>
        <p:txBody>
          <a:bodyPr wrap="square">
            <a:spAutoFit/>
          </a:bodyPr>
          <a:lstStyle/>
          <a:p>
            <a:pPr marL="360045" indent="-360045" algn="justLow" rtl="1">
              <a:lnSpc>
                <a:spcPts val="2400"/>
              </a:lnSpc>
              <a:spcAft>
                <a:spcPts val="600"/>
              </a:spcAft>
            </a:pPr>
            <a:r>
              <a:rPr lang="fa-IR" sz="2000" b="1" dirty="0">
                <a:latin typeface="B Nazanin+ Bold" panose="02000700000000000000" pitchFamily="2" charset="-78"/>
                <a:ea typeface="Times New Roman" panose="02020603050405020304" pitchFamily="18" charset="0"/>
                <a:cs typeface="B Nazanin+ Bold" panose="02000700000000000000" pitchFamily="2" charset="-78"/>
              </a:rPr>
              <a:t>24) صورتهای‌ مالی‌ حاصل‌ پردازش‌ تعداد زیادی‌ معامله‌ و رویداد است‌ که با تجمیع‌ آنها در گروههای‌ مختلف‌ بر اساس‌ ماهیت‌ یا کارکرد، طبقه‌بندی می‌شود. ارائه اطلاعات‌ تلخیص‌ و طبقه‌بندی‌ شده‌ای‌ که تشکیل‌ دهنده اقلام‌ اصلی‌ مندرج‌ در صورتهای‌ مالی‌ اساسی‌ یا یادداشتهای‌ توضیحی‌ است‌، آخرین‌ مرحله از فرایند تجمیع‌ و طبقه‌بندی‌ است‌. چنانچه یک‌ قلم‌ اصلی‌ به تنهایی‌ با اهمیت‌ نباشد، در صورتهای‌ مالی‌ اساسی‌ یا در یادداشتهای‌ توضیحی‌، با اقلام‌ اصلی‌ دیگر جمع‌ می‌شود. اهمیت‌ یک‌ قلم‌ ممکن‌ است‌ به اندازه‌ای‌ نباشد که ارائه جداگانه آن‌ را در صورتهای‌ مالی‌ اساسی‌ توجیه کند، اما افشای‌ جداگانه آن‌ در یادداشتهای‌ توضیحی‌ ضروری باشد.</a:t>
            </a:r>
            <a:endParaRPr lang="en-US" sz="2000" b="1" dirty="0">
              <a:latin typeface="B Nazanin+ Bold" panose="02000700000000000000" pitchFamily="2" charset="-78"/>
              <a:ea typeface="Times New Roman" panose="02020603050405020304" pitchFamily="18" charset="0"/>
              <a:cs typeface="B Nazanin+ Bold" panose="02000700000000000000" pitchFamily="2" charset="-78"/>
            </a:endParaRPr>
          </a:p>
          <a:p>
            <a:pPr marL="360045" indent="-360045" algn="justLow" rtl="1">
              <a:lnSpc>
                <a:spcPts val="2400"/>
              </a:lnSpc>
              <a:spcAft>
                <a:spcPts val="600"/>
              </a:spcAft>
            </a:pPr>
            <a:r>
              <a:rPr lang="fa-IR" sz="2000" b="1" dirty="0">
                <a:latin typeface="B Nazanin+ Bold" panose="02000700000000000000" pitchFamily="2" charset="-78"/>
                <a:ea typeface="Times New Roman" panose="02020603050405020304" pitchFamily="18" charset="0"/>
                <a:cs typeface="B Nazanin+ Bold" panose="02000700000000000000" pitchFamily="2" charset="-78"/>
              </a:rPr>
              <a:t>25) چنانچه اجرای‌ الزامات‌ افشای‌ مندرج‌ در استانداردهای‌ حسابداری بخش عمومی منجر به ارائه اطلاعات‌ بی‌اهمیت شود، نیازی‌ به رعایت‌ آن‌ نیست‌.</a:t>
            </a:r>
            <a:endParaRPr lang="en-US" sz="2000" b="1" dirty="0">
              <a:latin typeface="B Nazanin+ Bold" panose="02000700000000000000" pitchFamily="2" charset="-78"/>
              <a:ea typeface="Times New Roman" panose="02020603050405020304" pitchFamily="18" charset="0"/>
              <a:cs typeface="B Nazanin+ Bold" panose="02000700000000000000" pitchFamily="2" charset="-78"/>
            </a:endParaRPr>
          </a:p>
        </p:txBody>
      </p:sp>
      <p:sp>
        <p:nvSpPr>
          <p:cNvPr id="8" name="TextBox 7"/>
          <p:cNvSpPr txBox="1"/>
          <p:nvPr/>
        </p:nvSpPr>
        <p:spPr>
          <a:xfrm>
            <a:off x="0" y="6427113"/>
            <a:ext cx="855407" cy="430887"/>
          </a:xfrm>
          <a:prstGeom prst="rect">
            <a:avLst/>
          </a:prstGeom>
          <a:noFill/>
        </p:spPr>
        <p:txBody>
          <a:bodyPr wrap="square" rtlCol="1">
            <a:spAutoFit/>
          </a:bodyPr>
          <a:lstStyle/>
          <a:p>
            <a:r>
              <a:rPr lang="en-US" sz="2200" dirty="0" smtClean="0">
                <a:solidFill>
                  <a:srgbClr val="000000"/>
                </a:solidFill>
                <a:latin typeface="B Nazanin+ Bold" panose="02000700000000000000" pitchFamily="2" charset="-78"/>
                <a:cs typeface="B Nazanin+ Bold" panose="02000700000000000000" pitchFamily="2" charset="-78"/>
              </a:rPr>
              <a:t>20/61</a:t>
            </a:r>
            <a:endParaRPr lang="fa-IR" sz="2200" dirty="0">
              <a:solidFill>
                <a:srgbClr val="000000"/>
              </a:solidFill>
              <a:latin typeface="B Nazanin+ Bold" panose="02000700000000000000" pitchFamily="2" charset="-78"/>
              <a:cs typeface="B Nazanin+ Bold" panose="02000700000000000000" pitchFamily="2" charset="-78"/>
            </a:endParaRPr>
          </a:p>
        </p:txBody>
      </p:sp>
      <p:sp>
        <p:nvSpPr>
          <p:cNvPr id="6" name="Rectangle 5"/>
          <p:cNvSpPr/>
          <p:nvPr/>
        </p:nvSpPr>
        <p:spPr>
          <a:xfrm>
            <a:off x="3497860" y="6488668"/>
            <a:ext cx="2148280" cy="369332"/>
          </a:xfrm>
          <a:prstGeom prst="rect">
            <a:avLst/>
          </a:prstGeom>
        </p:spPr>
        <p:txBody>
          <a:bodyPr wrap="none">
            <a:spAutoFit/>
          </a:bodyPr>
          <a:lstStyle/>
          <a:p>
            <a:r>
              <a:rPr lang="fa-IR" dirty="0"/>
              <a:t>www.irhesabdaran.ir</a:t>
            </a:r>
          </a:p>
        </p:txBody>
      </p:sp>
    </p:spTree>
    <p:extLst>
      <p:ext uri="{BB962C8B-B14F-4D97-AF65-F5344CB8AC3E}">
        <p14:creationId xmlns:p14="http://schemas.microsoft.com/office/powerpoint/2010/main" val="721015956"/>
      </p:ext>
    </p:extLst>
  </p:cSld>
  <p:clrMapOvr>
    <a:masterClrMapping/>
  </p:clrMapOvr>
  <p:transition spd="med">
    <p:pull/>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376143" y="320000"/>
            <a:ext cx="853119" cy="461665"/>
          </a:xfrm>
          <a:prstGeom prst="rect">
            <a:avLst/>
          </a:prstGeom>
          <a:noFill/>
          <a:ln>
            <a:solidFill>
              <a:schemeClr val="bg2"/>
            </a:solidFill>
          </a:ln>
        </p:spPr>
        <p:txBody>
          <a:bodyPr wrap="square" rtlCol="1" anchor="ctr" anchorCtr="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black"/>
                </a:solidFill>
                <a:effectLst/>
                <a:uLnTx/>
                <a:uFillTx/>
                <a:latin typeface="B Nazanin+ Bold" panose="02000700000000000000" pitchFamily="2" charset="-78"/>
                <a:ea typeface="+mn-ea"/>
                <a:cs typeface="B Nazanin+ Bold" panose="02000700000000000000" pitchFamily="2" charset="-78"/>
              </a:rPr>
              <a:t>تهاتـر</a:t>
            </a:r>
            <a:endParaRPr kumimoji="0" lang="en-US" sz="2400" b="0" i="0" u="none" strike="noStrike" kern="1200" cap="none" spc="0" normalizeH="0" baseline="0" noProof="0" dirty="0">
              <a:ln>
                <a:noFill/>
              </a:ln>
              <a:solidFill>
                <a:prstClr val="black"/>
              </a:solidFill>
              <a:effectLst/>
              <a:uLnTx/>
              <a:uFillTx/>
              <a:latin typeface="B Nazanin+ Bold" panose="02000700000000000000" pitchFamily="2" charset="-78"/>
              <a:ea typeface="+mn-ea"/>
              <a:cs typeface="B Nazanin+ Bold" panose="02000700000000000000" pitchFamily="2" charset="-78"/>
            </a:endParaRPr>
          </a:p>
        </p:txBody>
      </p:sp>
      <p:sp>
        <p:nvSpPr>
          <p:cNvPr id="11" name="Rectangle 10"/>
          <p:cNvSpPr/>
          <p:nvPr/>
        </p:nvSpPr>
        <p:spPr>
          <a:xfrm>
            <a:off x="855407" y="933301"/>
            <a:ext cx="6489291" cy="5709255"/>
          </a:xfrm>
          <a:prstGeom prst="rect">
            <a:avLst/>
          </a:prstGeom>
        </p:spPr>
        <p:txBody>
          <a:bodyPr wrap="square">
            <a:spAutoFit/>
          </a:bodyPr>
          <a:lstStyle/>
          <a:p>
            <a:pPr marL="360045" marR="0" lvl="0" indent="-360045" algn="justLow" defTabSz="914400" rtl="1" eaLnBrk="1" fontAlgn="auto" latinLnBrk="0" hangingPunct="1">
              <a:lnSpc>
                <a:spcPct val="150000"/>
              </a:lnSpc>
              <a:spcBef>
                <a:spcPts val="0"/>
              </a:spcBef>
              <a:spcAft>
                <a:spcPts val="600"/>
              </a:spcAft>
              <a:buClrTx/>
              <a:buSzTx/>
              <a:buFontTx/>
              <a:buNone/>
              <a:tabLst/>
              <a:defRPr/>
            </a:pPr>
            <a:r>
              <a:rPr kumimoji="0" lang="fa-IR" sz="2000" b="1" i="0" u="none" strike="noStrike" kern="1200" cap="none" spc="0" normalizeH="0" baseline="0" noProof="0" dirty="0">
                <a:ln>
                  <a:noFill/>
                </a:ln>
                <a:solidFill>
                  <a:prstClr val="black"/>
                </a:solidFill>
                <a:effectLst/>
                <a:uLnTx/>
                <a:uFillTx/>
                <a:latin typeface="B Nazanin+ Bold" panose="02000700000000000000" pitchFamily="2" charset="-78"/>
                <a:ea typeface="Times New Roman" panose="02020603050405020304" pitchFamily="18" charset="0"/>
                <a:cs typeface="B Nazanin+ Bold" panose="02000700000000000000" pitchFamily="2" charset="-78"/>
              </a:rPr>
              <a:t>26 .	داراییها، بدهیها، درآمدها و هزینه‌ها نباید با هم تهاتر شود مگر اینکه تهاتر آنها طبق‌ استاندارد حسابداری بخش عمومی دیگری الزامی یا مجاز شده باشد.</a:t>
            </a:r>
            <a:endParaRPr kumimoji="0" lang="en-US" sz="2000" b="1" i="0" u="none" strike="noStrike" kern="1200" cap="none" spc="0" normalizeH="0" baseline="0" noProof="0" dirty="0">
              <a:ln>
                <a:noFill/>
              </a:ln>
              <a:solidFill>
                <a:prstClr val="black"/>
              </a:solidFill>
              <a:effectLst/>
              <a:uLnTx/>
              <a:uFillTx/>
              <a:latin typeface="B Nazanin+ Bold" panose="02000700000000000000" pitchFamily="2" charset="-78"/>
              <a:ea typeface="Times New Roman" panose="02020603050405020304" pitchFamily="18" charset="0"/>
              <a:cs typeface="B Nazanin+ Bold" panose="02000700000000000000" pitchFamily="2" charset="-78"/>
            </a:endParaRPr>
          </a:p>
          <a:p>
            <a:pPr marL="360045" marR="0" lvl="0" indent="-360045" algn="justLow" defTabSz="914400" rtl="1" eaLnBrk="1" fontAlgn="auto" latinLnBrk="0" hangingPunct="1">
              <a:lnSpc>
                <a:spcPct val="150000"/>
              </a:lnSpc>
              <a:spcBef>
                <a:spcPts val="0"/>
              </a:spcBef>
              <a:spcAft>
                <a:spcPts val="600"/>
              </a:spcAft>
              <a:buClrTx/>
              <a:buSzTx/>
              <a:buFontTx/>
              <a:buNone/>
              <a:tabLst/>
              <a:defRPr/>
            </a:pPr>
            <a:r>
              <a:rPr kumimoji="0" lang="fa-IR" sz="2000" b="1" i="0" u="none" strike="noStrike" kern="1200" cap="none" spc="0" normalizeH="0" baseline="0" noProof="0" dirty="0">
                <a:ln>
                  <a:noFill/>
                </a:ln>
                <a:solidFill>
                  <a:prstClr val="black"/>
                </a:solidFill>
                <a:effectLst/>
                <a:uLnTx/>
                <a:uFillTx/>
                <a:latin typeface="B Nazanin+ Bold" panose="02000700000000000000" pitchFamily="2" charset="-78"/>
                <a:ea typeface="Times New Roman" panose="02020603050405020304" pitchFamily="18" charset="0"/>
                <a:cs typeface="B Nazanin+ Bold" panose="02000700000000000000" pitchFamily="2" charset="-78"/>
              </a:rPr>
              <a:t>27 .	گزارش‌ جداگانه داراییها، بدهیها، درآمدها و هزینه‌های‌ با اهمیت‌، ضروری‌ است‌. تهاتر اقلام‌ در صورت وضعیت مالی یا صورت‌ تغییرات در وضعیت مالی‌ موجب‌ کاهش‌ توان‌ درک‌ معاملات‌ انجام‌ شده و ارزیابی‌ جریانهای‌ نقدی‌ آتی‌ واحد گزارشگر‌ توسط‌ استفاده‌کنندگان‌ می‌شود مگر در مواردی‌ که تهاتر، منعکس‌کننده محتوای‌ معامله یا رویداد مربوط‌ باشد. گزارش‌ خالص‌ داراییها یعنی‌ داراییها پس‌ از کسر اقلام‌ کاهنده مربوط‌، از قبیل‌ ذخیره کاهش‌ ارزش‌ موجودیهای‌ مواد و کالا، ذخیره مطالبات‌ مشکوک‌الوصول‌ و استهلاک‌ انباشته داراییهای‌ ثابت‌ مشهود، تهاتر محسوب نمی‌شود‌.</a:t>
            </a:r>
            <a:endParaRPr kumimoji="0" lang="en-US" sz="2000" b="1" i="0" u="none" strike="noStrike" kern="1200" cap="none" spc="0" normalizeH="0" baseline="0" noProof="0" dirty="0">
              <a:ln>
                <a:noFill/>
              </a:ln>
              <a:solidFill>
                <a:prstClr val="black"/>
              </a:solidFill>
              <a:effectLst/>
              <a:uLnTx/>
              <a:uFillTx/>
              <a:latin typeface="B Nazanin+ Bold" panose="02000700000000000000" pitchFamily="2" charset="-78"/>
              <a:ea typeface="Times New Roman" panose="02020603050405020304" pitchFamily="18" charset="0"/>
              <a:cs typeface="B Nazanin+ Bold" panose="02000700000000000000" pitchFamily="2" charset="-78"/>
            </a:endParaRPr>
          </a:p>
        </p:txBody>
      </p:sp>
      <p:sp>
        <p:nvSpPr>
          <p:cNvPr id="7" name="TextBox 6"/>
          <p:cNvSpPr txBox="1"/>
          <p:nvPr/>
        </p:nvSpPr>
        <p:spPr>
          <a:xfrm>
            <a:off x="0" y="6427113"/>
            <a:ext cx="855407" cy="430887"/>
          </a:xfrm>
          <a:prstGeom prst="rect">
            <a:avLst/>
          </a:prstGeom>
          <a:noFill/>
        </p:spPr>
        <p:txBody>
          <a:bodyPr wrap="square" rtlCol="1">
            <a:spAutoFit/>
          </a:bodyPr>
          <a:lstStyle/>
          <a:p>
            <a:r>
              <a:rPr lang="en-US" sz="2200" dirty="0" smtClean="0">
                <a:solidFill>
                  <a:srgbClr val="000000"/>
                </a:solidFill>
                <a:latin typeface="B Nazanin+ Bold" panose="02000700000000000000" pitchFamily="2" charset="-78"/>
                <a:cs typeface="B Nazanin+ Bold" panose="02000700000000000000" pitchFamily="2" charset="-78"/>
              </a:rPr>
              <a:t>21/61</a:t>
            </a:r>
            <a:endParaRPr lang="fa-IR" sz="2200" dirty="0">
              <a:solidFill>
                <a:srgbClr val="000000"/>
              </a:solidFill>
              <a:latin typeface="B Nazanin+ Bold" panose="02000700000000000000" pitchFamily="2" charset="-78"/>
              <a:cs typeface="B Nazanin+ Bold" panose="02000700000000000000" pitchFamily="2" charset="-78"/>
            </a:endParaRPr>
          </a:p>
        </p:txBody>
      </p:sp>
      <p:sp>
        <p:nvSpPr>
          <p:cNvPr id="5" name="Rectangle 4"/>
          <p:cNvSpPr/>
          <p:nvPr/>
        </p:nvSpPr>
        <p:spPr>
          <a:xfrm>
            <a:off x="3497860" y="6488668"/>
            <a:ext cx="2148280" cy="369332"/>
          </a:xfrm>
          <a:prstGeom prst="rect">
            <a:avLst/>
          </a:prstGeom>
        </p:spPr>
        <p:txBody>
          <a:bodyPr wrap="none">
            <a:spAutoFit/>
          </a:bodyPr>
          <a:lstStyle/>
          <a:p>
            <a:r>
              <a:rPr lang="fa-IR" dirty="0"/>
              <a:t>www.irhesabdaran.ir</a:t>
            </a:r>
          </a:p>
        </p:txBody>
      </p:sp>
    </p:spTree>
    <p:extLst>
      <p:ext uri="{BB962C8B-B14F-4D97-AF65-F5344CB8AC3E}">
        <p14:creationId xmlns:p14="http://schemas.microsoft.com/office/powerpoint/2010/main" val="299201708"/>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87097" y="0"/>
            <a:ext cx="3495369" cy="2095500"/>
          </a:xfrm>
          <a:prstGeom prst="rect">
            <a:avLst/>
          </a:prstGeom>
        </p:spPr>
      </p:pic>
      <p:sp>
        <p:nvSpPr>
          <p:cNvPr id="3" name="TextBox 2"/>
          <p:cNvSpPr txBox="1"/>
          <p:nvPr/>
        </p:nvSpPr>
        <p:spPr>
          <a:xfrm>
            <a:off x="5839747" y="586085"/>
            <a:ext cx="2344994" cy="461665"/>
          </a:xfrm>
          <a:prstGeom prst="rect">
            <a:avLst/>
          </a:prstGeom>
          <a:noFill/>
          <a:ln>
            <a:noFill/>
          </a:ln>
        </p:spPr>
        <p:txBody>
          <a:bodyPr wrap="square" rtlCol="1" anchor="ctr" anchorCtr="1">
            <a:spAutoFit/>
          </a:bodyPr>
          <a:lstStyle/>
          <a:p>
            <a:pPr algn="r" rtl="1"/>
            <a:r>
              <a:rPr lang="fa-IR" sz="2400" dirty="0" smtClean="0">
                <a:latin typeface="B Nazanin+ Black" panose="02000700000000000000" pitchFamily="2" charset="-78"/>
                <a:cs typeface="B Nazanin+ Black" panose="02000700000000000000" pitchFamily="2" charset="-78"/>
              </a:rPr>
              <a:t>اطلاعات مقایسه ای</a:t>
            </a:r>
          </a:p>
        </p:txBody>
      </p:sp>
      <p:sp>
        <p:nvSpPr>
          <p:cNvPr id="4" name="Rectangle 3"/>
          <p:cNvSpPr/>
          <p:nvPr/>
        </p:nvSpPr>
        <p:spPr>
          <a:xfrm>
            <a:off x="530942" y="2111477"/>
            <a:ext cx="6754763" cy="4401205"/>
          </a:xfrm>
          <a:prstGeom prst="rect">
            <a:avLst/>
          </a:prstGeom>
        </p:spPr>
        <p:txBody>
          <a:bodyPr wrap="square">
            <a:spAutoFit/>
          </a:bodyPr>
          <a:lstStyle/>
          <a:p>
            <a:pPr marL="457200" marR="0" indent="-457200" algn="justLow" rtl="1">
              <a:lnSpc>
                <a:spcPct val="150000"/>
              </a:lnSpc>
              <a:spcBef>
                <a:spcPts val="0"/>
              </a:spcBef>
              <a:spcAft>
                <a:spcPts val="600"/>
              </a:spcAft>
              <a:buAutoNum type="arabicParenR" startAt="28"/>
            </a:pPr>
            <a:r>
              <a:rPr lang="fa-IR" sz="2000" b="1" dirty="0" smtClean="0">
                <a:latin typeface="B Nazanin+ Bold" panose="02000700000000000000" pitchFamily="2" charset="-78"/>
                <a:ea typeface="Times New Roman" panose="02020603050405020304" pitchFamily="18" charset="0"/>
                <a:cs typeface="B Nazanin+ Bold" panose="02000700000000000000" pitchFamily="2" charset="-78"/>
              </a:rPr>
              <a:t>صورتهای‌ </a:t>
            </a:r>
            <a:r>
              <a:rPr lang="fa-IR" sz="2000" b="1" dirty="0">
                <a:latin typeface="B Nazanin+ Bold" panose="02000700000000000000" pitchFamily="2" charset="-78"/>
                <a:ea typeface="Times New Roman" panose="02020603050405020304" pitchFamily="18" charset="0"/>
                <a:cs typeface="B Nazanin+ Bold" panose="02000700000000000000" pitchFamily="2" charset="-78"/>
              </a:rPr>
              <a:t>مالی‌ باید در برگیرنده اقلام‌ مقایسه‌ای‌ دوره قبل‌ باشد به جز در مواردی‌ که یک‌ استاندارد حسابداری بخش عمومی‌ نحوه عمل‌ دیگری‌ را مجاز یا الزامی‌ کرده باشد. اطلاعات‌ مقایسه‌ای‌ تشریحی‌ تا جایی‌ باید افشا شود که جهت‌ درک‌ صورتهای‌ مالی‌ دوره جاری‌ مربوط‌ تلقی‌ گردد. </a:t>
            </a:r>
            <a:endParaRPr lang="fa-IR" sz="2000" b="1" dirty="0" smtClean="0">
              <a:latin typeface="B Nazanin+ Bold" panose="02000700000000000000" pitchFamily="2" charset="-78"/>
              <a:ea typeface="Times New Roman" panose="02020603050405020304" pitchFamily="18" charset="0"/>
              <a:cs typeface="B Nazanin+ Bold" panose="02000700000000000000" pitchFamily="2" charset="-78"/>
            </a:endParaRPr>
          </a:p>
          <a:p>
            <a:pPr marL="360045" marR="0" indent="-360045" algn="justLow" rtl="1">
              <a:lnSpc>
                <a:spcPct val="150000"/>
              </a:lnSpc>
              <a:spcBef>
                <a:spcPts val="0"/>
              </a:spcBef>
              <a:spcAft>
                <a:spcPts val="600"/>
              </a:spcAft>
            </a:pPr>
            <a:r>
              <a:rPr lang="fa-IR" sz="2000" b="1" dirty="0">
                <a:latin typeface="B Nazanin+ Bold" panose="02000700000000000000" pitchFamily="2" charset="-78"/>
                <a:ea typeface="Times New Roman" panose="02020603050405020304" pitchFamily="18" charset="0"/>
                <a:cs typeface="B Nazanin+ Bold" panose="02000700000000000000" pitchFamily="2" charset="-78"/>
              </a:rPr>
              <a:t> </a:t>
            </a:r>
            <a:r>
              <a:rPr lang="fa-IR" sz="2000" b="1" dirty="0" smtClean="0">
                <a:latin typeface="B Nazanin+ Bold" panose="02000700000000000000" pitchFamily="2" charset="-78"/>
                <a:ea typeface="Times New Roman" panose="02020603050405020304" pitchFamily="18" charset="0"/>
                <a:cs typeface="B Nazanin+ Bold" panose="02000700000000000000" pitchFamily="2" charset="-78"/>
              </a:rPr>
              <a:t>29) درمواردی‌</a:t>
            </a:r>
            <a:r>
              <a:rPr lang="fa-IR" sz="2000" b="1" dirty="0">
                <a:latin typeface="B Nazanin+ Bold" panose="02000700000000000000" pitchFamily="2" charset="-78"/>
                <a:ea typeface="Times New Roman" panose="02020603050405020304" pitchFamily="18" charset="0"/>
                <a:cs typeface="B Nazanin+ Bold" panose="02000700000000000000" pitchFamily="2" charset="-78"/>
              </a:rPr>
              <a:t>، اطلاعات‌ تشریحی‌ ارائه شده در صورتهای‌ مالی‌ دوره(های‌) قبل‌ به دوره مالی‌ جاری‌ نیز مربوط‌ است‌. ارائه اطلاعات‌ مربوط‌ به ابهامات‌ موجود در تاریخ‌ ترازنامه قبلی‌ و اقدامات‌ انجام‌ شده طی‌ دوره جاری‌ جهت‌ رفع‌ ابهام‌ آنها، برای‌ استفاده‌کنندگان‌ صورتهای‌ مالی‌ مفید است‌.</a:t>
            </a:r>
            <a:endParaRPr lang="en-US" sz="2000" dirty="0">
              <a:latin typeface="B Nazanin+ Bold" panose="02000700000000000000" pitchFamily="2" charset="-78"/>
              <a:ea typeface="Times New Roman" panose="02020603050405020304" pitchFamily="18" charset="0"/>
              <a:cs typeface="B Nazanin+ Bold" panose="02000700000000000000" pitchFamily="2" charset="-78"/>
            </a:endParaRPr>
          </a:p>
          <a:p>
            <a:pPr marL="457200" marR="0" indent="-457200" algn="justLow" rtl="1">
              <a:lnSpc>
                <a:spcPct val="150000"/>
              </a:lnSpc>
              <a:spcBef>
                <a:spcPts val="0"/>
              </a:spcBef>
              <a:spcAft>
                <a:spcPts val="600"/>
              </a:spcAft>
              <a:buAutoNum type="arabicParenR" startAt="28"/>
            </a:pPr>
            <a:endParaRPr lang="en-US" sz="2000" dirty="0">
              <a:effectLst/>
              <a:latin typeface="B Nazanin+ Bold" panose="02000700000000000000" pitchFamily="2" charset="-78"/>
              <a:ea typeface="Times New Roman" panose="02020603050405020304" pitchFamily="18" charset="0"/>
              <a:cs typeface="B Nazanin+ Bold" panose="02000700000000000000" pitchFamily="2" charset="-78"/>
            </a:endParaRPr>
          </a:p>
        </p:txBody>
      </p:sp>
      <p:sp>
        <p:nvSpPr>
          <p:cNvPr id="6" name="TextBox 5"/>
          <p:cNvSpPr txBox="1"/>
          <p:nvPr/>
        </p:nvSpPr>
        <p:spPr>
          <a:xfrm>
            <a:off x="0" y="6512682"/>
            <a:ext cx="855407" cy="430887"/>
          </a:xfrm>
          <a:prstGeom prst="rect">
            <a:avLst/>
          </a:prstGeom>
          <a:noFill/>
        </p:spPr>
        <p:txBody>
          <a:bodyPr wrap="square" rtlCol="1">
            <a:spAutoFit/>
          </a:bodyPr>
          <a:lstStyle/>
          <a:p>
            <a:r>
              <a:rPr lang="en-US" sz="2200" dirty="0" smtClean="0">
                <a:solidFill>
                  <a:srgbClr val="000000"/>
                </a:solidFill>
                <a:latin typeface="B Nazanin+ Bold" panose="02000700000000000000" pitchFamily="2" charset="-78"/>
                <a:cs typeface="B Nazanin+ Bold" panose="02000700000000000000" pitchFamily="2" charset="-78"/>
              </a:rPr>
              <a:t>22/61</a:t>
            </a:r>
            <a:endParaRPr lang="fa-IR" sz="2200" dirty="0">
              <a:solidFill>
                <a:srgbClr val="000000"/>
              </a:solidFill>
              <a:latin typeface="B Nazanin+ Bold" panose="02000700000000000000" pitchFamily="2" charset="-78"/>
              <a:cs typeface="B Nazanin+ Bold" panose="02000700000000000000" pitchFamily="2" charset="-78"/>
            </a:endParaRPr>
          </a:p>
        </p:txBody>
      </p:sp>
    </p:spTree>
    <p:extLst>
      <p:ext uri="{BB962C8B-B14F-4D97-AF65-F5344CB8AC3E}">
        <p14:creationId xmlns:p14="http://schemas.microsoft.com/office/powerpoint/2010/main" val="33470164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54510" y="835855"/>
            <a:ext cx="6858000" cy="2700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rtl="1"/>
            <a:endParaRPr lang="en-US" sz="1350">
              <a:solidFill>
                <a:prstClr val="white"/>
              </a:solidFill>
              <a:latin typeface="Calibri" panose="020F0502020204030204"/>
            </a:endParaRPr>
          </a:p>
        </p:txBody>
      </p:sp>
      <p:sp>
        <p:nvSpPr>
          <p:cNvPr id="5" name="Rectangle 4"/>
          <p:cNvSpPr/>
          <p:nvPr/>
        </p:nvSpPr>
        <p:spPr>
          <a:xfrm>
            <a:off x="1054510" y="1270018"/>
            <a:ext cx="4572001" cy="5093702"/>
          </a:xfrm>
          <a:prstGeom prst="rect">
            <a:avLst/>
          </a:prstGeom>
        </p:spPr>
        <p:txBody>
          <a:bodyPr wrap="square">
            <a:spAutoFit/>
          </a:bodyPr>
          <a:lstStyle/>
          <a:p>
            <a:pPr marL="360045" marR="0" indent="-360045" algn="justLow" rtl="1">
              <a:spcBef>
                <a:spcPts val="0"/>
              </a:spcBef>
              <a:spcAft>
                <a:spcPts val="600"/>
              </a:spcAft>
            </a:pPr>
            <a:r>
              <a:rPr lang="fa-IR" sz="2000" b="1" dirty="0">
                <a:latin typeface="B Nazanin+ Bold" panose="02000700000000000000" pitchFamily="2" charset="-78"/>
                <a:ea typeface="Times New Roman" panose="02020603050405020304" pitchFamily="18" charset="0"/>
                <a:cs typeface="B Nazanin+ Bold" panose="02000700000000000000" pitchFamily="2" charset="-78"/>
              </a:rPr>
              <a:t>30 </a:t>
            </a:r>
            <a:r>
              <a:rPr lang="fa-IR" sz="2000" b="1" dirty="0" smtClean="0">
                <a:latin typeface="B Nazanin+ Bold" panose="02000700000000000000" pitchFamily="2" charset="-78"/>
                <a:ea typeface="Times New Roman" panose="02020603050405020304" pitchFamily="18" charset="0"/>
                <a:cs typeface="B Nazanin+ Bold" panose="02000700000000000000" pitchFamily="2" charset="-78"/>
              </a:rPr>
              <a:t>) درمواردی‌ </a:t>
            </a:r>
            <a:r>
              <a:rPr lang="fa-IR" sz="2000" b="1" dirty="0">
                <a:latin typeface="B Nazanin+ Bold" panose="02000700000000000000" pitchFamily="2" charset="-78"/>
                <a:ea typeface="Times New Roman" panose="02020603050405020304" pitchFamily="18" charset="0"/>
                <a:cs typeface="B Nazanin+ Bold" panose="02000700000000000000" pitchFamily="2" charset="-78"/>
              </a:rPr>
              <a:t>که نحوه ارائه یا طبقه‌بندی‌ اقلام‌ در صورتهای‌ مالی‌ تغییر می‌کند، به منظور اطمینان‌ از قابلیت‌ مقایسه اقلام‌ صورتهای‌ مالی‌، مبالغ‌ مقایسه‌ای‌ باید تجدید طبقه‌بندی‌ شود مگر اینکه این‌ امر ممکن‌ نباشد. همچنین‌ ماهیت‌، مبلغ‌ و دلیل‌ تجدید طبقه‌بندی‌ باید افشا شود. هرگاه تجدید طبقه‌بندی‌ مبالغ‌ مقایسه‌ای‌ عملی‌ نباشد، واحد گزارشگر‌ باید دلیل‌ عدم‌ تجدید طبقه‌بندی‌ و ماهیت‌ تغییراتی‌ را که در صورت‌ تجدید طبقه‌بندی‌ ایجاد می‌شد، افشا کند.</a:t>
            </a:r>
            <a:endParaRPr lang="en-US" sz="2000" dirty="0">
              <a:latin typeface="B Nazanin+ Bold" panose="02000700000000000000" pitchFamily="2" charset="-78"/>
              <a:ea typeface="Times New Roman" panose="02020603050405020304" pitchFamily="18" charset="0"/>
              <a:cs typeface="B Nazanin+ Bold" panose="02000700000000000000" pitchFamily="2" charset="-78"/>
            </a:endParaRPr>
          </a:p>
          <a:p>
            <a:pPr marL="360045" marR="0" indent="-360045" algn="justLow" rtl="1">
              <a:spcBef>
                <a:spcPts val="0"/>
              </a:spcBef>
              <a:spcAft>
                <a:spcPts val="600"/>
              </a:spcAft>
            </a:pPr>
            <a:r>
              <a:rPr lang="fa-IR" sz="2000" b="1" dirty="0" smtClean="0">
                <a:latin typeface="B Nazanin+ Bold" panose="02000700000000000000" pitchFamily="2" charset="-78"/>
                <a:ea typeface="Times New Roman" panose="02020603050405020304" pitchFamily="18" charset="0"/>
                <a:cs typeface="B Nazanin+ Bold" panose="02000700000000000000" pitchFamily="2" charset="-78"/>
              </a:rPr>
              <a:t>31) در </a:t>
            </a:r>
            <a:r>
              <a:rPr lang="fa-IR" sz="2000" b="1" dirty="0">
                <a:latin typeface="B Nazanin+ Bold" panose="02000700000000000000" pitchFamily="2" charset="-78"/>
                <a:ea typeface="Times New Roman" panose="02020603050405020304" pitchFamily="18" charset="0"/>
                <a:cs typeface="B Nazanin+ Bold" panose="02000700000000000000" pitchFamily="2" charset="-78"/>
              </a:rPr>
              <a:t>برخی‌ شرایط‌ ممکن‌ است‌ تجدید طبقه‌بندی‌ اطلاعات‌ مقایسه‌ای‌ عملی‌ نباشد. برای‌ نمونه ممکن‌ است‌ داده‌ها در دوره(های‌) قبلی‌ به گونه‌ای‌ گردآوری‌ شده باشد که تجدید طبقه‌بندی‌ امکان‌پذیر نباشد. در چنین‌ شرایطی‌، ماهیت‌ تعدیلات‌ مربوط‌ افشا می‌شود. </a:t>
            </a:r>
            <a:endParaRPr lang="en-US" sz="2000" dirty="0">
              <a:effectLst/>
              <a:latin typeface="B Nazanin+ Bold" panose="02000700000000000000" pitchFamily="2" charset="-78"/>
              <a:ea typeface="Times New Roman" panose="02020603050405020304" pitchFamily="18" charset="0"/>
              <a:cs typeface="B Nazanin+ Bold" panose="02000700000000000000" pitchFamily="2" charset="-78"/>
            </a:endParaRPr>
          </a:p>
        </p:txBody>
      </p:sp>
      <p:pic>
        <p:nvPicPr>
          <p:cNvPr id="6" name="Picture 5"/>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00532" y="1474839"/>
            <a:ext cx="2581583" cy="4487920"/>
          </a:xfrm>
          <a:prstGeom prst="rect">
            <a:avLst/>
          </a:prstGeom>
        </p:spPr>
      </p:pic>
      <p:sp>
        <p:nvSpPr>
          <p:cNvPr id="8" name="TextBox 7">
            <a:hlinkClick r:id="rId3" action="ppaction://hlinksldjump"/>
          </p:cNvPr>
          <p:cNvSpPr txBox="1"/>
          <p:nvPr/>
        </p:nvSpPr>
        <p:spPr>
          <a:xfrm>
            <a:off x="8082115" y="6419530"/>
            <a:ext cx="855407" cy="430887"/>
          </a:xfrm>
          <a:prstGeom prst="rect">
            <a:avLst/>
          </a:prstGeom>
          <a:noFill/>
        </p:spPr>
        <p:txBody>
          <a:bodyPr wrap="square" rtlCol="1">
            <a:spAutoFit/>
          </a:bodyPr>
          <a:lstStyle/>
          <a:p>
            <a:r>
              <a:rPr lang="en-US" sz="2200" dirty="0" smtClean="0">
                <a:solidFill>
                  <a:srgbClr val="000000"/>
                </a:solidFill>
                <a:latin typeface="B Nazanin+ Bold" panose="02000700000000000000" pitchFamily="2" charset="-78"/>
                <a:cs typeface="B Nazanin+ Bold" panose="02000700000000000000" pitchFamily="2" charset="-78"/>
              </a:rPr>
              <a:t>23/61</a:t>
            </a:r>
            <a:endParaRPr lang="fa-IR" sz="2200" dirty="0">
              <a:solidFill>
                <a:srgbClr val="000000"/>
              </a:solidFill>
              <a:latin typeface="B Nazanin+ Bold" panose="02000700000000000000" pitchFamily="2" charset="-78"/>
              <a:cs typeface="B Nazanin+ Bold" panose="02000700000000000000" pitchFamily="2" charset="-78"/>
            </a:endParaRPr>
          </a:p>
        </p:txBody>
      </p:sp>
    </p:spTree>
    <p:extLst>
      <p:ext uri="{BB962C8B-B14F-4D97-AF65-F5344CB8AC3E}">
        <p14:creationId xmlns:p14="http://schemas.microsoft.com/office/powerpoint/2010/main" val="246370558"/>
      </p:ext>
    </p:extLst>
  </p:cSld>
  <p:clrMapOvr>
    <a:masterClrMapping/>
  </p:clrMapOvr>
  <p:transition spd="slow">
    <p:wheel spokes="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54510" y="835854"/>
            <a:ext cx="6858000" cy="380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1"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3340510" y="1525863"/>
            <a:ext cx="4572000" cy="4570482"/>
          </a:xfrm>
          <a:prstGeom prst="rect">
            <a:avLst/>
          </a:prstGeom>
        </p:spPr>
        <p:txBody>
          <a:bodyPr>
            <a:spAutoFit/>
          </a:bodyPr>
          <a:lstStyle/>
          <a:p>
            <a:pPr marL="360045" marR="0" indent="-360045" algn="justLow" rtl="1">
              <a:spcBef>
                <a:spcPts val="0"/>
              </a:spcBef>
              <a:spcAft>
                <a:spcPts val="600"/>
              </a:spcAft>
            </a:pPr>
            <a:r>
              <a:rPr lang="fa-IR" sz="2200" b="1" dirty="0" smtClean="0">
                <a:latin typeface="B Nazanin+ Bold" panose="02000700000000000000" pitchFamily="2" charset="-78"/>
                <a:ea typeface="Times New Roman" panose="02020603050405020304" pitchFamily="18" charset="0"/>
                <a:cs typeface="B Nazanin+ Bold" panose="02000700000000000000" pitchFamily="2" charset="-78"/>
              </a:rPr>
              <a:t>34) صورتهای‌ </a:t>
            </a:r>
            <a:r>
              <a:rPr lang="fa-IR" sz="2200" b="1" dirty="0">
                <a:latin typeface="B Nazanin+ Bold" panose="02000700000000000000" pitchFamily="2" charset="-78"/>
                <a:ea typeface="Times New Roman" panose="02020603050405020304" pitchFamily="18" charset="0"/>
                <a:cs typeface="B Nazanin+ Bold" panose="02000700000000000000" pitchFamily="2" charset="-78"/>
              </a:rPr>
              <a:t>مالی‌ باید به وضوح‌ از سایر اطلاعاتی‌ که همراه آن‌ در یک‌ مجموعه انتشار می‌یابد قابل‌ تشخیص‌ و متمایز باشد.</a:t>
            </a:r>
            <a:endParaRPr lang="en-US" sz="2200" dirty="0">
              <a:latin typeface="B Nazanin+ Bold" panose="02000700000000000000" pitchFamily="2" charset="-78"/>
              <a:ea typeface="Times New Roman" panose="02020603050405020304" pitchFamily="18" charset="0"/>
              <a:cs typeface="B Nazanin+ Bold" panose="02000700000000000000" pitchFamily="2" charset="-78"/>
            </a:endParaRPr>
          </a:p>
          <a:p>
            <a:pPr marL="360045" marR="0" indent="-360045" algn="justLow" rtl="1">
              <a:spcBef>
                <a:spcPts val="0"/>
              </a:spcBef>
              <a:spcAft>
                <a:spcPts val="600"/>
              </a:spcAft>
            </a:pPr>
            <a:r>
              <a:rPr lang="fa-IR" sz="2200" b="1" dirty="0" smtClean="0">
                <a:latin typeface="B Nazanin+ Bold" panose="02000700000000000000" pitchFamily="2" charset="-78"/>
                <a:ea typeface="Times New Roman" panose="02020603050405020304" pitchFamily="18" charset="0"/>
                <a:cs typeface="B Nazanin+ Bold" panose="02000700000000000000" pitchFamily="2" charset="-78"/>
              </a:rPr>
              <a:t>35) الزامات‌ </a:t>
            </a:r>
            <a:r>
              <a:rPr lang="fa-IR" sz="2200" b="1" dirty="0">
                <a:latin typeface="B Nazanin+ Bold" panose="02000700000000000000" pitchFamily="2" charset="-78"/>
                <a:ea typeface="Times New Roman" panose="02020603050405020304" pitchFamily="18" charset="0"/>
                <a:cs typeface="B Nazanin+ Bold" panose="02000700000000000000" pitchFamily="2" charset="-78"/>
              </a:rPr>
              <a:t>استانداردهای‌ حسابداری بخش عمومی‌ تنها در مورد صورتهای‌ مالی‌ کاربرد دارد و درخصوص‌ سایر اطلاعاتی‌ که در گزارش‌ سالانه یا سایر مدارک‌ یا گزارشهایی‌ از این‌ قبیل‌ ارائه می‌شود، کاربرد ندارد. بنابراین‌، این‌ موضوع‌ اهمیت‌ دارد که استفاده‌کنندگان‌ بتوانند اطلاعاتی‌ که برمبنای‌ استانداردهای‌ حسابداری بخش عمومی‌ تهیه می‌شود را از سایر اطلاعات‌ تمیز دهند.</a:t>
            </a:r>
            <a:endParaRPr lang="en-US" sz="2200" dirty="0">
              <a:effectLst/>
              <a:latin typeface="B Nazanin+ Bold" panose="02000700000000000000" pitchFamily="2" charset="-78"/>
              <a:ea typeface="Times New Roman" panose="02020603050405020304" pitchFamily="18" charset="0"/>
              <a:cs typeface="B Nazanin+ Bold" panose="02000700000000000000" pitchFamily="2" charset="-78"/>
            </a:endParaRPr>
          </a:p>
        </p:txBody>
      </p:sp>
      <p:pic>
        <p:nvPicPr>
          <p:cNvPr id="10" name="Picture 9"/>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54510" y="147484"/>
            <a:ext cx="2286000" cy="5948861"/>
          </a:xfrm>
          <a:prstGeom prst="rect">
            <a:avLst/>
          </a:prstGeom>
        </p:spPr>
      </p:pic>
      <p:sp>
        <p:nvSpPr>
          <p:cNvPr id="6" name="TextBox 5"/>
          <p:cNvSpPr txBox="1"/>
          <p:nvPr/>
        </p:nvSpPr>
        <p:spPr>
          <a:xfrm>
            <a:off x="6944902" y="220361"/>
            <a:ext cx="1843548" cy="461665"/>
          </a:xfrm>
          <a:prstGeom prst="rect">
            <a:avLst/>
          </a:prstGeom>
          <a:noFill/>
        </p:spPr>
        <p:txBody>
          <a:bodyPr wrap="square" rtlCol="1">
            <a:spAutoFit/>
          </a:bodyPr>
          <a:lstStyle/>
          <a:p>
            <a:r>
              <a:rPr lang="fa-IR" sz="2400" dirty="0" smtClean="0">
                <a:solidFill>
                  <a:prstClr val="black"/>
                </a:solidFill>
                <a:latin typeface="B Nazanin+ Black" panose="02000700000000000000" pitchFamily="2" charset="-78"/>
                <a:cs typeface="B Nazanin+ Black" panose="02000700000000000000" pitchFamily="2" charset="-78"/>
              </a:rPr>
              <a:t>ساختار و محتوا</a:t>
            </a:r>
            <a:endParaRPr lang="fa-IR" sz="2400" dirty="0">
              <a:solidFill>
                <a:prstClr val="black"/>
              </a:solidFill>
              <a:latin typeface="B Nazanin+ Black" panose="02000700000000000000" pitchFamily="2" charset="-78"/>
              <a:cs typeface="B Nazanin+ Black" panose="02000700000000000000" pitchFamily="2" charset="-78"/>
            </a:endParaRPr>
          </a:p>
        </p:txBody>
      </p:sp>
      <p:sp>
        <p:nvSpPr>
          <p:cNvPr id="7" name="Title 1"/>
          <p:cNvSpPr txBox="1">
            <a:spLocks/>
          </p:cNvSpPr>
          <p:nvPr/>
        </p:nvSpPr>
        <p:spPr bwMode="gray">
          <a:xfrm>
            <a:off x="2932204" y="682026"/>
            <a:ext cx="3102612" cy="706964"/>
          </a:xfrm>
          <a:prstGeom prst="rect">
            <a:avLst/>
          </a:prstGeom>
        </p:spPr>
        <p:txBody>
          <a:bodyPr vert="horz" lIns="91440" tIns="45720" rIns="91440" bIns="45720" rtlCol="0" anchor="ctr">
            <a:noAutofit/>
          </a:bodyPr>
          <a:lstStyle>
            <a:lvl1pPr algn="l" defTabSz="457200" rtl="1" eaLnBrk="1" latinLnBrk="0" hangingPunct="1">
              <a:spcBef>
                <a:spcPct val="0"/>
              </a:spcBef>
              <a:buNone/>
              <a:defRPr sz="3600" b="0" i="0" kern="1200">
                <a:solidFill>
                  <a:schemeClr val="bg2"/>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justLow"/>
            <a:r>
              <a:rPr lang="fa-IR" sz="2200" dirty="0" smtClean="0">
                <a:solidFill>
                  <a:prstClr val="black"/>
                </a:solidFill>
                <a:latin typeface="B Nazanin+ Black" panose="02000700000000000000" pitchFamily="2" charset="-78"/>
                <a:cs typeface="B Nazanin+ Black" panose="02000700000000000000" pitchFamily="2" charset="-78"/>
              </a:rPr>
              <a:t>تشخیص صورت های مالی </a:t>
            </a:r>
          </a:p>
        </p:txBody>
      </p:sp>
      <p:sp>
        <p:nvSpPr>
          <p:cNvPr id="5" name="TextBox 4"/>
          <p:cNvSpPr txBox="1"/>
          <p:nvPr/>
        </p:nvSpPr>
        <p:spPr>
          <a:xfrm>
            <a:off x="235975" y="6427113"/>
            <a:ext cx="818535" cy="430887"/>
          </a:xfrm>
          <a:prstGeom prst="rect">
            <a:avLst/>
          </a:prstGeom>
          <a:noFill/>
        </p:spPr>
        <p:txBody>
          <a:bodyPr wrap="square" rtlCol="1">
            <a:spAutoFit/>
          </a:bodyPr>
          <a:lstStyle/>
          <a:p>
            <a:r>
              <a:rPr lang="en-US" sz="2200" dirty="0" smtClean="0">
                <a:latin typeface="B Nazanin+ Bold" panose="02000700000000000000" pitchFamily="2" charset="-78"/>
                <a:cs typeface="B Nazanin+ Bold" panose="02000700000000000000" pitchFamily="2" charset="-78"/>
              </a:rPr>
              <a:t>24/61</a:t>
            </a:r>
            <a:endParaRPr lang="fa-IR" sz="2200" dirty="0">
              <a:latin typeface="B Nazanin+ Bold" panose="02000700000000000000" pitchFamily="2" charset="-78"/>
              <a:cs typeface="B Nazanin+ Bold" panose="02000700000000000000" pitchFamily="2" charset="-78"/>
            </a:endParaRPr>
          </a:p>
        </p:txBody>
      </p:sp>
    </p:spTree>
    <p:extLst>
      <p:ext uri="{BB962C8B-B14F-4D97-AF65-F5344CB8AC3E}">
        <p14:creationId xmlns:p14="http://schemas.microsoft.com/office/powerpoint/2010/main" val="1290044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375745" y="627216"/>
            <a:ext cx="8368459" cy="3416300"/>
          </a:xfrm>
          <a:prstGeom prst="rect">
            <a:avLst/>
          </a:prstGeom>
        </p:spPr>
        <p:txBody>
          <a:bodyPr vert="horz" lIns="91440" tIns="45720" rIns="91440" bIns="45720" rtlCol="0">
            <a:noAutofit/>
          </a:bodyPr>
          <a:lstStyle>
            <a:defPPr>
              <a:defRPr lang="fa-IR"/>
            </a:defPPr>
            <a:lvl1pPr indent="0" algn="justLow" defTabSz="914363" rtl="1">
              <a:spcBef>
                <a:spcPts val="0"/>
              </a:spcBef>
              <a:spcAft>
                <a:spcPts val="0"/>
              </a:spcAft>
              <a:buClr>
                <a:srgbClr val="FF0000"/>
              </a:buClr>
              <a:buSzPct val="125000"/>
              <a:buFont typeface="Wingdings 3" charset="2"/>
              <a:buNone/>
              <a:defRPr sz="2200" b="1" i="0">
                <a:solidFill>
                  <a:srgbClr val="000000"/>
                </a:solidFill>
                <a:latin typeface="B Nazanin+ Bold" panose="02000700000000000000" pitchFamily="2" charset="-78"/>
                <a:cs typeface="B Nazanin+ Bold" panose="02000700000000000000" pitchFamily="2" charset="-78"/>
              </a:defRPr>
            </a:lvl1pPr>
            <a:lvl2pPr marL="742950" indent="-285750" algn="r" defTabSz="457200" rtl="1">
              <a:spcBef>
                <a:spcPts val="1000"/>
              </a:spcBef>
              <a:spcAft>
                <a:spcPts val="0"/>
              </a:spcAft>
              <a:buClr>
                <a:schemeClr val="accent1"/>
              </a:buClr>
              <a:buSzPct val="80000"/>
              <a:buFont typeface="Wingdings 3" charset="2"/>
              <a:buChar char=""/>
              <a:defRPr sz="1600" b="0" i="0">
                <a:solidFill>
                  <a:schemeClr val="tx1">
                    <a:lumMod val="75000"/>
                    <a:lumOff val="25000"/>
                  </a:schemeClr>
                </a:solidFill>
              </a:defRPr>
            </a:lvl2pPr>
            <a:lvl3pPr marL="1143000" indent="-228600" algn="r" defTabSz="457200" rtl="1">
              <a:spcBef>
                <a:spcPts val="1000"/>
              </a:spcBef>
              <a:spcAft>
                <a:spcPts val="0"/>
              </a:spcAft>
              <a:buClr>
                <a:schemeClr val="accent1"/>
              </a:buClr>
              <a:buSzPct val="80000"/>
              <a:buFont typeface="Wingdings 3" charset="2"/>
              <a:buChar char=""/>
              <a:defRPr sz="1400" b="0" i="0">
                <a:solidFill>
                  <a:schemeClr val="tx1">
                    <a:lumMod val="75000"/>
                    <a:lumOff val="25000"/>
                  </a:schemeClr>
                </a:solidFill>
              </a:defRPr>
            </a:lvl3pPr>
            <a:lvl4pPr marL="1600200" indent="-228600" algn="r" defTabSz="457200" rtl="1">
              <a:spcBef>
                <a:spcPts val="1000"/>
              </a:spcBef>
              <a:spcAft>
                <a:spcPts val="0"/>
              </a:spcAft>
              <a:buClr>
                <a:schemeClr val="accent1"/>
              </a:buClr>
              <a:buSzPct val="80000"/>
              <a:buFont typeface="Wingdings 3" charset="2"/>
              <a:buChar char=""/>
              <a:defRPr sz="1200" b="0" i="0">
                <a:solidFill>
                  <a:schemeClr val="tx1">
                    <a:lumMod val="75000"/>
                    <a:lumOff val="25000"/>
                  </a:schemeClr>
                </a:solidFill>
              </a:defRPr>
            </a:lvl4pPr>
            <a:lvl5pPr marL="2057400" indent="-228600" algn="r" defTabSz="457200" rtl="1">
              <a:spcBef>
                <a:spcPts val="1000"/>
              </a:spcBef>
              <a:spcAft>
                <a:spcPts val="0"/>
              </a:spcAft>
              <a:buClr>
                <a:schemeClr val="accent1"/>
              </a:buClr>
              <a:buSzPct val="80000"/>
              <a:buFont typeface="Wingdings 3" charset="2"/>
              <a:buChar char=""/>
              <a:defRPr sz="1200" b="0" i="0">
                <a:solidFill>
                  <a:schemeClr val="tx1">
                    <a:lumMod val="75000"/>
                    <a:lumOff val="25000"/>
                  </a:schemeClr>
                </a:solidFill>
              </a:defRPr>
            </a:lvl5pPr>
            <a:lvl6pPr marL="2514600" indent="-228600" algn="r" defTabSz="457200" rtl="1">
              <a:spcBef>
                <a:spcPts val="1000"/>
              </a:spcBef>
              <a:spcAft>
                <a:spcPts val="0"/>
              </a:spcAft>
              <a:buClr>
                <a:schemeClr val="accent1"/>
              </a:buClr>
              <a:buSzPct val="80000"/>
              <a:buFont typeface="Wingdings 3" charset="2"/>
              <a:buChar char=""/>
              <a:defRPr sz="1200" b="0" i="0">
                <a:solidFill>
                  <a:schemeClr val="tx1">
                    <a:lumMod val="75000"/>
                    <a:lumOff val="25000"/>
                  </a:schemeClr>
                </a:solidFill>
              </a:defRPr>
            </a:lvl6pPr>
            <a:lvl7pPr marL="2971800" indent="-228600" algn="r" defTabSz="457200" rtl="1">
              <a:spcBef>
                <a:spcPts val="1000"/>
              </a:spcBef>
              <a:spcAft>
                <a:spcPts val="0"/>
              </a:spcAft>
              <a:buClr>
                <a:schemeClr val="accent1"/>
              </a:buClr>
              <a:buSzPct val="80000"/>
              <a:buFont typeface="Wingdings 3" charset="2"/>
              <a:buChar char=""/>
              <a:defRPr sz="1200" b="0" i="0">
                <a:solidFill>
                  <a:schemeClr val="tx1">
                    <a:lumMod val="75000"/>
                    <a:lumOff val="25000"/>
                  </a:schemeClr>
                </a:solidFill>
              </a:defRPr>
            </a:lvl7pPr>
            <a:lvl8pPr marL="3429000" indent="-228600" algn="r" defTabSz="457200" rtl="1">
              <a:spcBef>
                <a:spcPts val="1000"/>
              </a:spcBef>
              <a:spcAft>
                <a:spcPts val="0"/>
              </a:spcAft>
              <a:buClr>
                <a:schemeClr val="accent1"/>
              </a:buClr>
              <a:buSzPct val="80000"/>
              <a:buFont typeface="Wingdings 3" charset="2"/>
              <a:buChar char=""/>
              <a:defRPr sz="1200" b="0" i="0">
                <a:solidFill>
                  <a:schemeClr val="tx1">
                    <a:lumMod val="75000"/>
                    <a:lumOff val="25000"/>
                  </a:schemeClr>
                </a:solidFill>
              </a:defRPr>
            </a:lvl8pPr>
            <a:lvl9pPr marL="3886200" indent="-228600" algn="r" defTabSz="457200" rtl="1">
              <a:spcBef>
                <a:spcPts val="1000"/>
              </a:spcBef>
              <a:spcAft>
                <a:spcPts val="0"/>
              </a:spcAft>
              <a:buClr>
                <a:schemeClr val="accent1"/>
              </a:buClr>
              <a:buSzPct val="80000"/>
              <a:buFont typeface="Wingdings 3" charset="2"/>
              <a:buChar char=""/>
              <a:defRPr sz="1200" b="0" i="0">
                <a:solidFill>
                  <a:schemeClr val="tx1">
                    <a:lumMod val="75000"/>
                    <a:lumOff val="25000"/>
                  </a:schemeClr>
                </a:solidFill>
              </a:defRPr>
            </a:lvl9pPr>
          </a:lstStyle>
          <a:p>
            <a:r>
              <a:rPr lang="fa-IR" dirty="0"/>
              <a:t>36) هر یک‌ از اجزای‌ صورتهای‌ مالی‌ باید به وضوح‌ مشخص‌ شود. به علاوه، اطلاعات‌ زیر باید به گونه‌ای‌ بارز نشان‌ داده شود و در صورت‌ لزوم‌ برای‌ درک‌ صحیح‌ اطلاعات‌ ارائه شده، تکرار شود:</a:t>
            </a:r>
          </a:p>
          <a:p>
            <a:r>
              <a:rPr lang="fa-IR" dirty="0"/>
              <a:t>الف)  نام‌ واحد گزارشگر؛</a:t>
            </a:r>
          </a:p>
          <a:p>
            <a:r>
              <a:rPr lang="fa-IR" dirty="0"/>
              <a:t>ب)   اینکه صورتهای‌ مالی‌ متعلق‌ به یک‌ واحد گزارشگر‌ یا متعلق‌ به گروه واحدهای‌ گزارشگر‌ است‌؛</a:t>
            </a:r>
          </a:p>
          <a:p>
            <a:r>
              <a:rPr lang="fa-IR" dirty="0"/>
              <a:t>پ‌)   تاریخ‌ گزارشگری یا دوره مالی مورد گزارش،‌ به تناسب اجزای صورتهای مالی؛</a:t>
            </a:r>
          </a:p>
          <a:p>
            <a:r>
              <a:rPr lang="fa-IR" dirty="0"/>
              <a:t>ت)   واحد پول‌ گزارشگری‌؛ و </a:t>
            </a:r>
          </a:p>
          <a:p>
            <a:r>
              <a:rPr lang="fa-IR" dirty="0"/>
              <a:t>ث)   سطح‌ دقت‌ بکار رفته در ارائه ارقام‌ صورتهای‌ مالی‌</a:t>
            </a:r>
            <a:r>
              <a:rPr lang="fa-IR" dirty="0" smtClean="0"/>
              <a:t>.</a:t>
            </a:r>
          </a:p>
          <a:p>
            <a:endParaRPr lang="fa-IR" dirty="0"/>
          </a:p>
          <a:p>
            <a:r>
              <a:rPr lang="fa-IR" dirty="0"/>
              <a:t>37) در اغلب‌ موارد، ارائه اطلاعات‌ واحد پولی بر حسب‌ هزار ریال‌ یا میلیون‌ ریال‌ قابلیت‌ درک‌ صورتهای‌ مالی‌ را افزایش‌ می‌دهد. این‌ امر تا آنجایی‌ قابل‌ قبول‌ است‌ که سطح‌ دقت‌ ارائه اطلاعات‌ افشا شود و منجر به حذف‌ اطلاعات‌ مربوط‌ نگردد.</a:t>
            </a:r>
            <a:endParaRPr lang="en-US" dirty="0"/>
          </a:p>
          <a:p>
            <a:endParaRPr lang="fa-IR" dirty="0"/>
          </a:p>
          <a:p>
            <a:endParaRPr lang="fa-IR" dirty="0"/>
          </a:p>
        </p:txBody>
      </p:sp>
      <p:sp>
        <p:nvSpPr>
          <p:cNvPr id="8" name="TextBox 7"/>
          <p:cNvSpPr txBox="1"/>
          <p:nvPr/>
        </p:nvSpPr>
        <p:spPr>
          <a:xfrm>
            <a:off x="162231" y="6427113"/>
            <a:ext cx="855407" cy="430887"/>
          </a:xfrm>
          <a:prstGeom prst="rect">
            <a:avLst/>
          </a:prstGeom>
          <a:noFill/>
        </p:spPr>
        <p:txBody>
          <a:bodyPr wrap="square" rtlCol="1">
            <a:spAutoFit/>
          </a:bodyPr>
          <a:lstStyle/>
          <a:p>
            <a:r>
              <a:rPr lang="en-US" sz="2200" dirty="0" smtClean="0">
                <a:solidFill>
                  <a:srgbClr val="000000"/>
                </a:solidFill>
                <a:latin typeface="B Nazanin+ Bold" panose="02000700000000000000" pitchFamily="2" charset="-78"/>
                <a:cs typeface="B Nazanin+ Bold" panose="02000700000000000000" pitchFamily="2" charset="-78"/>
              </a:rPr>
              <a:t>25/61</a:t>
            </a:r>
            <a:endParaRPr lang="fa-IR" sz="2200" dirty="0">
              <a:solidFill>
                <a:srgbClr val="000000"/>
              </a:solidFill>
              <a:latin typeface="B Nazanin+ Bold" panose="02000700000000000000" pitchFamily="2" charset="-78"/>
              <a:cs typeface="B Nazanin+ Bold" panose="02000700000000000000" pitchFamily="2" charset="-78"/>
            </a:endParaRPr>
          </a:p>
        </p:txBody>
      </p:sp>
      <p:sp>
        <p:nvSpPr>
          <p:cNvPr id="4" name="Rectangle 3"/>
          <p:cNvSpPr/>
          <p:nvPr/>
        </p:nvSpPr>
        <p:spPr>
          <a:xfrm>
            <a:off x="3497860" y="6488668"/>
            <a:ext cx="2148280" cy="369332"/>
          </a:xfrm>
          <a:prstGeom prst="rect">
            <a:avLst/>
          </a:prstGeom>
        </p:spPr>
        <p:txBody>
          <a:bodyPr wrap="none">
            <a:spAutoFit/>
          </a:bodyPr>
          <a:lstStyle/>
          <a:p>
            <a:r>
              <a:rPr lang="fa-IR" dirty="0"/>
              <a:t>www.irhesabdaran.ir</a:t>
            </a:r>
          </a:p>
        </p:txBody>
      </p:sp>
    </p:spTree>
    <p:extLst>
      <p:ext uri="{BB962C8B-B14F-4D97-AF65-F5344CB8AC3E}">
        <p14:creationId xmlns:p14="http://schemas.microsoft.com/office/powerpoint/2010/main" val="1518988253"/>
      </p:ext>
    </p:extLst>
  </p:cSld>
  <p:clrMapOvr>
    <a:masterClrMapping/>
  </p:clrMapOvr>
  <p:transition spd="med">
    <p:pull/>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8929" y="1223874"/>
            <a:ext cx="7816644" cy="4485843"/>
          </a:xfrm>
          <a:prstGeom prst="rect">
            <a:avLst/>
          </a:prstGeom>
        </p:spPr>
        <p:txBody>
          <a:bodyPr wrap="square">
            <a:spAutoFit/>
          </a:bodyPr>
          <a:lstStyle/>
          <a:p>
            <a:pPr algn="justLow" rtl="1">
              <a:lnSpc>
                <a:spcPts val="2400"/>
              </a:lnSpc>
              <a:spcBef>
                <a:spcPts val="1500"/>
              </a:spcBef>
              <a:spcAft>
                <a:spcPts val="300"/>
              </a:spcAft>
            </a:pPr>
            <a:r>
              <a:rPr lang="fa-IR" sz="2200" b="1" dirty="0" smtClean="0">
                <a:latin typeface="B Nazanin+ Bold" panose="02000700000000000000" pitchFamily="2" charset="-78"/>
                <a:ea typeface="Times New Roman" panose="02020603050405020304" pitchFamily="18" charset="0"/>
                <a:cs typeface="B Nazanin+ Bold" panose="02000700000000000000" pitchFamily="2" charset="-78"/>
              </a:rPr>
              <a:t>38) صورتهای‌ </a:t>
            </a:r>
            <a:r>
              <a:rPr lang="fa-IR" sz="2200" b="1" dirty="0">
                <a:latin typeface="B Nazanin+ Bold" panose="02000700000000000000" pitchFamily="2" charset="-78"/>
                <a:ea typeface="Times New Roman" panose="02020603050405020304" pitchFamily="18" charset="0"/>
                <a:cs typeface="B Nazanin+ Bold" panose="02000700000000000000" pitchFamily="2" charset="-78"/>
              </a:rPr>
              <a:t>مالی‌ باید حداقل‌ به طور سالانه ارائه شود. در شرایط‌ استثنایی‌ که تاریخ‌ صورت وضعیت مالی واحد گزارشگر‌ تغییر می‌کند و صورتهای‌ مالی‌ برای‌ دوره‌ای‌ کمتر یا بیشتر از یک سال‌ ارائه می‌شود، واحد گزارشگر‌ باید علاوه بر دوره زمانی‌ تحت‌ پوشش‌ صورتهای‌ مالی‌، موارد زیر را افشا کند:</a:t>
            </a:r>
            <a:endParaRPr lang="en-US" sz="2200" dirty="0">
              <a:latin typeface="B Nazanin+ Bold" panose="02000700000000000000" pitchFamily="2" charset="-78"/>
              <a:ea typeface="Times New Roman" panose="02020603050405020304" pitchFamily="18" charset="0"/>
              <a:cs typeface="B Nazanin+ Bold" panose="02000700000000000000" pitchFamily="2" charset="-78"/>
            </a:endParaRPr>
          </a:p>
          <a:p>
            <a:pPr marL="720090" marR="0" indent="-360045" algn="justLow" rtl="1">
              <a:spcBef>
                <a:spcPts val="0"/>
              </a:spcBef>
              <a:spcAft>
                <a:spcPts val="300"/>
              </a:spcAft>
              <a:tabLst>
                <a:tab pos="575945" algn="l"/>
              </a:tabLst>
            </a:pPr>
            <a:r>
              <a:rPr lang="fa-IR" sz="2200" b="1" dirty="0" smtClean="0">
                <a:latin typeface="B Nazanin+ Bold" panose="02000700000000000000" pitchFamily="2" charset="-78"/>
                <a:ea typeface="Times New Roman" panose="02020603050405020304" pitchFamily="18" charset="0"/>
                <a:cs typeface="B Nazanin+ Bold" panose="02000700000000000000" pitchFamily="2" charset="-78"/>
              </a:rPr>
              <a:t>الف‌) دلیل‌ </a:t>
            </a:r>
            <a:r>
              <a:rPr lang="fa-IR" sz="2200" b="1" dirty="0">
                <a:latin typeface="B Nazanin+ Bold" panose="02000700000000000000" pitchFamily="2" charset="-78"/>
                <a:ea typeface="Times New Roman" panose="02020603050405020304" pitchFamily="18" charset="0"/>
                <a:cs typeface="B Nazanin+ Bold" panose="02000700000000000000" pitchFamily="2" charset="-78"/>
              </a:rPr>
              <a:t>بکار گرفتن‌ دوره کمتر یا بیشتر از یک سال؛ و</a:t>
            </a:r>
            <a:endParaRPr lang="en-US" sz="2200" dirty="0">
              <a:latin typeface="B Nazanin+ Bold" panose="02000700000000000000" pitchFamily="2" charset="-78"/>
              <a:ea typeface="Times New Roman" panose="02020603050405020304" pitchFamily="18" charset="0"/>
              <a:cs typeface="B Nazanin+ Bold" panose="02000700000000000000" pitchFamily="2" charset="-78"/>
            </a:endParaRPr>
          </a:p>
          <a:p>
            <a:pPr marL="720090" marR="0" indent="-360045" algn="justLow" rtl="1">
              <a:spcBef>
                <a:spcPts val="0"/>
              </a:spcBef>
              <a:spcAft>
                <a:spcPts val="300"/>
              </a:spcAft>
              <a:tabLst>
                <a:tab pos="575945" algn="l"/>
              </a:tabLst>
            </a:pPr>
            <a:r>
              <a:rPr lang="fa-IR" sz="2200" b="1" dirty="0">
                <a:latin typeface="B Nazanin+ Bold" panose="02000700000000000000" pitchFamily="2" charset="-78"/>
                <a:ea typeface="Times New Roman" panose="02020603050405020304" pitchFamily="18" charset="0"/>
                <a:cs typeface="B Nazanin+ Bold" panose="02000700000000000000" pitchFamily="2" charset="-78"/>
              </a:rPr>
              <a:t>ب‌	</a:t>
            </a:r>
            <a:r>
              <a:rPr lang="fa-IR" sz="2200" b="1" dirty="0" smtClean="0">
                <a:latin typeface="B Nazanin+ Bold" panose="02000700000000000000" pitchFamily="2" charset="-78"/>
                <a:ea typeface="Times New Roman" panose="02020603050405020304" pitchFamily="18" charset="0"/>
                <a:cs typeface="B Nazanin+ Bold" panose="02000700000000000000" pitchFamily="2" charset="-78"/>
              </a:rPr>
              <a:t>) این‌ </a:t>
            </a:r>
            <a:r>
              <a:rPr lang="fa-IR" sz="2200" b="1" dirty="0">
                <a:latin typeface="B Nazanin+ Bold" panose="02000700000000000000" pitchFamily="2" charset="-78"/>
                <a:ea typeface="Times New Roman" panose="02020603050405020304" pitchFamily="18" charset="0"/>
                <a:cs typeface="B Nazanin+ Bold" panose="02000700000000000000" pitchFamily="2" charset="-78"/>
              </a:rPr>
              <a:t>واقعیت‌ که مبالغ‌ مقایسه‌ای‌ مربوط‌ به صورت‌ تغییرات در وضعیت مالی‌، گردش حساب تغییرات در ارزش خالص و یادداشتهای‌ توضیحی‌ مربوط‌، قابل‌ مقایسه </a:t>
            </a:r>
            <a:r>
              <a:rPr lang="fa-IR" sz="2200" b="1" dirty="0" smtClean="0">
                <a:latin typeface="B Nazanin+ Bold" panose="02000700000000000000" pitchFamily="2" charset="-78"/>
                <a:ea typeface="Times New Roman" panose="02020603050405020304" pitchFamily="18" charset="0"/>
                <a:cs typeface="B Nazanin+ Bold" panose="02000700000000000000" pitchFamily="2" charset="-78"/>
              </a:rPr>
              <a:t>نیست‌.</a:t>
            </a:r>
            <a:endParaRPr lang="fa-IR" sz="2200" dirty="0">
              <a:latin typeface="B Nazanin+ Bold" panose="02000700000000000000" pitchFamily="2" charset="-78"/>
              <a:ea typeface="Times New Roman" panose="02020603050405020304" pitchFamily="18" charset="0"/>
              <a:cs typeface="B Nazanin+ Bold" panose="02000700000000000000" pitchFamily="2" charset="-78"/>
            </a:endParaRPr>
          </a:p>
          <a:p>
            <a:pPr marL="720090" marR="0" indent="-360045" algn="justLow" rtl="1">
              <a:spcBef>
                <a:spcPts val="0"/>
              </a:spcBef>
              <a:spcAft>
                <a:spcPts val="300"/>
              </a:spcAft>
              <a:tabLst>
                <a:tab pos="575945" algn="l"/>
              </a:tabLst>
            </a:pPr>
            <a:r>
              <a:rPr lang="fa-IR" sz="2200" b="1" dirty="0" smtClean="0">
                <a:latin typeface="B Nazanin+ Bold" panose="02000700000000000000" pitchFamily="2" charset="-78"/>
                <a:ea typeface="Times New Roman" panose="02020603050405020304" pitchFamily="18" charset="0"/>
                <a:cs typeface="B Nazanin+ Bold" panose="02000700000000000000" pitchFamily="2" charset="-78"/>
              </a:rPr>
              <a:t>39) در </a:t>
            </a:r>
            <a:r>
              <a:rPr lang="fa-IR" sz="2200" b="1" dirty="0">
                <a:latin typeface="B Nazanin+ Bold" panose="02000700000000000000" pitchFamily="2" charset="-78"/>
                <a:ea typeface="Times New Roman" panose="02020603050405020304" pitchFamily="18" charset="0"/>
                <a:cs typeface="B Nazanin+ Bold" panose="02000700000000000000" pitchFamily="2" charset="-78"/>
              </a:rPr>
              <a:t>شرایط استثنایی، ممکن است یک واحد گزارشگر ملزم به تغییر تاریخ گزارشگری خود به دلایلی از قبیل تطبیق هر چه بیشتر چرخه گزارشگری با چرخه بودجه‌بندی، باشد. در این حالت، آگاه کردن استفاده‌کنندگان از عدم مقایسه‌پذیری مبالغ مربوط به دوره جاری و دوره گذشته و دلیل تغییر در تاریخ گزارشگری، حائز اهمیت می‌باشد.</a:t>
            </a:r>
            <a:endParaRPr lang="en-US" sz="2200" dirty="0">
              <a:effectLst/>
              <a:latin typeface="B Nazanin+ Bold" panose="02000700000000000000" pitchFamily="2" charset="-78"/>
              <a:ea typeface="Times New Roman" panose="02020603050405020304" pitchFamily="18" charset="0"/>
              <a:cs typeface="B Nazanin+ Bold" panose="02000700000000000000" pitchFamily="2" charset="-78"/>
            </a:endParaRPr>
          </a:p>
        </p:txBody>
      </p:sp>
      <p:sp>
        <p:nvSpPr>
          <p:cNvPr id="8" name="TextBox 7"/>
          <p:cNvSpPr txBox="1"/>
          <p:nvPr/>
        </p:nvSpPr>
        <p:spPr>
          <a:xfrm>
            <a:off x="5545394" y="516761"/>
            <a:ext cx="2743200" cy="461665"/>
          </a:xfrm>
          <a:prstGeom prst="rect">
            <a:avLst/>
          </a:prstGeom>
          <a:noFill/>
        </p:spPr>
        <p:txBody>
          <a:bodyPr wrap="square" rtlCol="1">
            <a:spAutoFit/>
          </a:bodyPr>
          <a:lstStyle/>
          <a:p>
            <a:pPr algn="justLow" rtl="1"/>
            <a:r>
              <a:rPr lang="fa-IR" sz="2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B Nazanin+ Black" panose="02000700000000000000" pitchFamily="2" charset="-78"/>
                <a:cs typeface="B Nazanin+ Black" panose="02000700000000000000" pitchFamily="2" charset="-78"/>
              </a:rPr>
              <a:t> دوره ی گزارش گری</a:t>
            </a:r>
            <a:endParaRPr lang="fa-IR"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B Nazanin+ Black" panose="02000700000000000000" pitchFamily="2" charset="-78"/>
              <a:cs typeface="B Nazanin+ Black" panose="02000700000000000000" pitchFamily="2" charset="-78"/>
            </a:endParaRPr>
          </a:p>
        </p:txBody>
      </p:sp>
      <p:sp>
        <p:nvSpPr>
          <p:cNvPr id="7" name="TextBox 6"/>
          <p:cNvSpPr txBox="1"/>
          <p:nvPr/>
        </p:nvSpPr>
        <p:spPr>
          <a:xfrm>
            <a:off x="221225" y="6427113"/>
            <a:ext cx="855407" cy="430887"/>
          </a:xfrm>
          <a:prstGeom prst="rect">
            <a:avLst/>
          </a:prstGeom>
          <a:noFill/>
        </p:spPr>
        <p:txBody>
          <a:bodyPr wrap="square" rtlCol="1">
            <a:spAutoFit/>
          </a:bodyPr>
          <a:lstStyle/>
          <a:p>
            <a:r>
              <a:rPr lang="en-US" sz="2200" smtClean="0">
                <a:solidFill>
                  <a:srgbClr val="000000"/>
                </a:solidFill>
                <a:latin typeface="B Nazanin+ Bold" panose="02000700000000000000" pitchFamily="2" charset="-78"/>
                <a:cs typeface="B Nazanin+ Bold" panose="02000700000000000000" pitchFamily="2" charset="-78"/>
              </a:rPr>
              <a:t>26/61</a:t>
            </a:r>
            <a:endParaRPr lang="fa-IR" sz="2200" dirty="0">
              <a:solidFill>
                <a:srgbClr val="000000"/>
              </a:solidFill>
              <a:latin typeface="B Nazanin+ Bold" panose="02000700000000000000" pitchFamily="2" charset="-78"/>
              <a:cs typeface="B Nazanin+ Bold" panose="02000700000000000000" pitchFamily="2" charset="-78"/>
            </a:endParaRPr>
          </a:p>
        </p:txBody>
      </p:sp>
      <p:sp>
        <p:nvSpPr>
          <p:cNvPr id="5" name="Rectangle 4"/>
          <p:cNvSpPr/>
          <p:nvPr/>
        </p:nvSpPr>
        <p:spPr>
          <a:xfrm>
            <a:off x="3497860" y="6488668"/>
            <a:ext cx="2148280" cy="369332"/>
          </a:xfrm>
          <a:prstGeom prst="rect">
            <a:avLst/>
          </a:prstGeom>
        </p:spPr>
        <p:txBody>
          <a:bodyPr wrap="none">
            <a:spAutoFit/>
          </a:bodyPr>
          <a:lstStyle/>
          <a:p>
            <a:r>
              <a:rPr lang="fa-IR" dirty="0"/>
              <a:t>www.irhesabdaran.ir</a:t>
            </a:r>
          </a:p>
        </p:txBody>
      </p:sp>
    </p:spTree>
    <p:extLst>
      <p:ext uri="{BB962C8B-B14F-4D97-AF65-F5344CB8AC3E}">
        <p14:creationId xmlns:p14="http://schemas.microsoft.com/office/powerpoint/2010/main" val="18141640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rot="20401017">
            <a:off x="531304" y="259537"/>
            <a:ext cx="1592104" cy="415498"/>
          </a:xfrm>
          <a:prstGeom prst="rect">
            <a:avLst/>
          </a:prstGeom>
        </p:spPr>
        <p:txBody>
          <a:bodyPr wrap="none">
            <a:spAutoFit/>
          </a:bodyPr>
          <a:lstStyle/>
          <a:p>
            <a:pPr algn="justLow" rtl="1">
              <a:lnSpc>
                <a:spcPts val="2400"/>
              </a:lnSpc>
              <a:spcBef>
                <a:spcPts val="1200"/>
              </a:spcBef>
              <a:spcAft>
                <a:spcPts val="300"/>
              </a:spcAft>
            </a:pPr>
            <a:r>
              <a:rPr lang="fa-IR" sz="2400" b="1" dirty="0">
                <a:latin typeface="B Nazanin+ Black" panose="02000700000000000000" pitchFamily="2" charset="-78"/>
                <a:cs typeface="B Nazanin+ Black" panose="02000700000000000000" pitchFamily="2" charset="-78"/>
              </a:rPr>
              <a:t>به موقع‌ بودن‌</a:t>
            </a:r>
            <a:endParaRPr lang="en-US" sz="2400" b="1" dirty="0">
              <a:effectLst/>
              <a:latin typeface="B Nazanin+ Black" panose="02000700000000000000" pitchFamily="2" charset="-78"/>
              <a:cs typeface="B Nazanin+ Black" panose="02000700000000000000" pitchFamily="2" charset="-78"/>
            </a:endParaRPr>
          </a:p>
        </p:txBody>
      </p:sp>
      <p:sp>
        <p:nvSpPr>
          <p:cNvPr id="14" name="Rectangle 13"/>
          <p:cNvSpPr/>
          <p:nvPr/>
        </p:nvSpPr>
        <p:spPr>
          <a:xfrm>
            <a:off x="832699" y="1792607"/>
            <a:ext cx="7514889" cy="4154984"/>
          </a:xfrm>
          <a:prstGeom prst="rect">
            <a:avLst/>
          </a:prstGeom>
        </p:spPr>
        <p:txBody>
          <a:bodyPr wrap="square">
            <a:spAutoFit/>
          </a:bodyPr>
          <a:lstStyle/>
          <a:p>
            <a:pPr marL="360045" marR="0" indent="-360045" algn="justLow" rtl="1">
              <a:lnSpc>
                <a:spcPct val="200000"/>
              </a:lnSpc>
              <a:spcBef>
                <a:spcPts val="0"/>
              </a:spcBef>
              <a:spcAft>
                <a:spcPts val="600"/>
              </a:spcAft>
            </a:pPr>
            <a:r>
              <a:rPr lang="fa-IR" sz="2200" b="1" dirty="0" smtClean="0">
                <a:latin typeface="B Nazanin+ Bold" panose="02000700000000000000" pitchFamily="2" charset="-78"/>
                <a:ea typeface="Times New Roman" panose="02020603050405020304" pitchFamily="18" charset="0"/>
                <a:cs typeface="B Nazanin+ Bold" panose="02000700000000000000" pitchFamily="2" charset="-78"/>
              </a:rPr>
              <a:t>40) چنانچه </a:t>
            </a:r>
            <a:r>
              <a:rPr lang="fa-IR" sz="2200" b="1" dirty="0">
                <a:latin typeface="B Nazanin+ Bold" panose="02000700000000000000" pitchFamily="2" charset="-78"/>
                <a:ea typeface="Times New Roman" panose="02020603050405020304" pitchFamily="18" charset="0"/>
                <a:cs typeface="B Nazanin+ Bold" panose="02000700000000000000" pitchFamily="2" charset="-78"/>
              </a:rPr>
              <a:t>صورتهای‌ مالی‌ ظرف‌ مدت‌ معقولی‌ بعد از تاریخ‌ صورت وضعیت مالی در اختیار استفاده‌کنندگان‌ قرار نگیرد، سودمندی‌ آن‌ کاهش‌ می‌یابد. واحد گزارشگر‌ باید صورتهای‌ مالی‌ خود را حداکثر ظرف‌ مهلت‌ مقرر در قوانین‌ و مقررات‌ مربوط‌ منتشر کند. عواملی‌ نظیر پیچیدگی‌ عملیات‌ واحد گزارشگر‌، دلیل‌ کافی‌ برای‌ خودداری‌ از گزارشگری‌ به موقع‌ محسوب‌ نمی‌شود.</a:t>
            </a:r>
            <a:endParaRPr lang="en-US" sz="2200" dirty="0">
              <a:effectLst/>
              <a:latin typeface="B Nazanin+ Bold" panose="02000700000000000000" pitchFamily="2" charset="-78"/>
              <a:ea typeface="Times New Roman" panose="02020603050405020304" pitchFamily="18" charset="0"/>
              <a:cs typeface="B Nazanin+ Bold" panose="02000700000000000000" pitchFamily="2" charset="-78"/>
            </a:endParaRPr>
          </a:p>
        </p:txBody>
      </p:sp>
      <p:sp>
        <p:nvSpPr>
          <p:cNvPr id="5" name="TextBox 4">
            <a:hlinkClick r:id="rId2" action="ppaction://hlinksldjump"/>
          </p:cNvPr>
          <p:cNvSpPr txBox="1"/>
          <p:nvPr/>
        </p:nvSpPr>
        <p:spPr>
          <a:xfrm>
            <a:off x="8288593" y="6427113"/>
            <a:ext cx="855407" cy="430887"/>
          </a:xfrm>
          <a:prstGeom prst="rect">
            <a:avLst/>
          </a:prstGeom>
          <a:noFill/>
        </p:spPr>
        <p:txBody>
          <a:bodyPr wrap="square" rtlCol="1">
            <a:spAutoFit/>
          </a:bodyPr>
          <a:lstStyle/>
          <a:p>
            <a:r>
              <a:rPr lang="en-US" sz="2200" dirty="0" smtClean="0">
                <a:solidFill>
                  <a:srgbClr val="000000"/>
                </a:solidFill>
                <a:latin typeface="B Nazanin+ Bold" panose="02000700000000000000" pitchFamily="2" charset="-78"/>
                <a:cs typeface="B Nazanin+ Bold" panose="02000700000000000000" pitchFamily="2" charset="-78"/>
              </a:rPr>
              <a:t>27/61</a:t>
            </a:r>
            <a:endParaRPr lang="fa-IR" sz="2200" dirty="0">
              <a:solidFill>
                <a:srgbClr val="000000"/>
              </a:solidFill>
              <a:latin typeface="B Nazanin+ Bold" panose="02000700000000000000" pitchFamily="2" charset="-78"/>
              <a:cs typeface="B Nazanin+ Bold" panose="02000700000000000000" pitchFamily="2" charset="-78"/>
            </a:endParaRPr>
          </a:p>
        </p:txBody>
      </p:sp>
      <p:sp>
        <p:nvSpPr>
          <p:cNvPr id="6" name="Rectangle 5"/>
          <p:cNvSpPr/>
          <p:nvPr/>
        </p:nvSpPr>
        <p:spPr>
          <a:xfrm>
            <a:off x="3497860" y="6488668"/>
            <a:ext cx="2148280" cy="369332"/>
          </a:xfrm>
          <a:prstGeom prst="rect">
            <a:avLst/>
          </a:prstGeom>
        </p:spPr>
        <p:txBody>
          <a:bodyPr wrap="none">
            <a:spAutoFit/>
          </a:bodyPr>
          <a:lstStyle/>
          <a:p>
            <a:r>
              <a:rPr lang="fa-IR" dirty="0"/>
              <a:t>www.irhesabdaran.ir</a:t>
            </a:r>
          </a:p>
        </p:txBody>
      </p:sp>
    </p:spTree>
    <p:extLst>
      <p:ext uri="{BB962C8B-B14F-4D97-AF65-F5344CB8AC3E}">
        <p14:creationId xmlns:p14="http://schemas.microsoft.com/office/powerpoint/2010/main" val="15787858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txBox="1">
            <a:spLocks/>
          </p:cNvSpPr>
          <p:nvPr/>
        </p:nvSpPr>
        <p:spPr>
          <a:xfrm>
            <a:off x="2938655" y="412955"/>
            <a:ext cx="3344158" cy="537866"/>
          </a:xfrm>
          <a:prstGeom prst="rect">
            <a:avLst/>
          </a:prstGeom>
        </p:spPr>
        <p:txBody>
          <a:bodyPr vert="horz" lIns="91440" tIns="45720" rIns="91440" bIns="45720" rtlCol="0" anchor="b">
            <a:normAutofit/>
          </a:bodyPr>
          <a:lstStyle>
            <a:lvl1pPr algn="l" defTabSz="914400" rtl="1" eaLnBrk="1" latinLnBrk="0" hangingPunct="1">
              <a:lnSpc>
                <a:spcPct val="90000"/>
              </a:lnSpc>
              <a:spcBef>
                <a:spcPct val="0"/>
              </a:spcBef>
              <a:buNone/>
              <a:defRPr sz="3600" b="0" kern="1200">
                <a:solidFill>
                  <a:schemeClr val="tx1"/>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justLow"/>
            <a:r>
              <a:rPr lang="fa-IR" sz="2400" dirty="0" smtClean="0">
                <a:latin typeface="B Nazanin+ Black" panose="02000700000000000000" pitchFamily="2" charset="-78"/>
                <a:cs typeface="B Nazanin+ Black" panose="02000700000000000000" pitchFamily="2" charset="-78"/>
              </a:rPr>
              <a:t>صورت وضعیت مالی</a:t>
            </a:r>
            <a:endParaRPr lang="fa-IR" sz="2400" dirty="0">
              <a:latin typeface="B Nazanin+ Black" panose="02000700000000000000" pitchFamily="2" charset="-78"/>
              <a:cs typeface="B Nazanin+ Black" panose="02000700000000000000" pitchFamily="2" charset="-78"/>
            </a:endParaRPr>
          </a:p>
        </p:txBody>
      </p:sp>
      <p:sp>
        <p:nvSpPr>
          <p:cNvPr id="9" name="Rectangle 8"/>
          <p:cNvSpPr/>
          <p:nvPr/>
        </p:nvSpPr>
        <p:spPr>
          <a:xfrm>
            <a:off x="5818437" y="1233420"/>
            <a:ext cx="2972289" cy="433965"/>
          </a:xfrm>
          <a:prstGeom prst="rect">
            <a:avLst/>
          </a:prstGeom>
        </p:spPr>
        <p:txBody>
          <a:bodyPr vert="horz" lIns="91440" tIns="45720" rIns="91440" bIns="45720" rtlCol="0" anchor="b">
            <a:normAutofit fontScale="92500"/>
          </a:bodyPr>
          <a:lstStyle/>
          <a:p>
            <a:pPr algn="justLow" rtl="1">
              <a:lnSpc>
                <a:spcPct val="90000"/>
              </a:lnSpc>
              <a:spcBef>
                <a:spcPct val="0"/>
              </a:spcBef>
            </a:pPr>
            <a:r>
              <a:rPr lang="fa-IR" sz="2400" dirty="0">
                <a:latin typeface="B Nazanin+ Black" panose="02000700000000000000" pitchFamily="2" charset="-78"/>
                <a:ea typeface="+mj-ea"/>
                <a:cs typeface="B Nazanin+ Black" panose="02000700000000000000" pitchFamily="2" charset="-78"/>
              </a:rPr>
              <a:t>تمایز بین جاری و غیرجاری</a:t>
            </a:r>
            <a:endParaRPr lang="en-US" sz="2400" dirty="0">
              <a:latin typeface="B Nazanin+ Black" panose="02000700000000000000" pitchFamily="2" charset="-78"/>
              <a:ea typeface="+mj-ea"/>
              <a:cs typeface="B Nazanin+ Black" panose="02000700000000000000" pitchFamily="2" charset="-78"/>
            </a:endParaRPr>
          </a:p>
        </p:txBody>
      </p:sp>
      <p:sp>
        <p:nvSpPr>
          <p:cNvPr id="10" name="Rectangle 9"/>
          <p:cNvSpPr/>
          <p:nvPr/>
        </p:nvSpPr>
        <p:spPr>
          <a:xfrm>
            <a:off x="516194" y="1610410"/>
            <a:ext cx="8480322" cy="5205271"/>
          </a:xfrm>
          <a:prstGeom prst="rect">
            <a:avLst/>
          </a:prstGeom>
        </p:spPr>
        <p:txBody>
          <a:bodyPr wrap="square">
            <a:spAutoFit/>
          </a:bodyPr>
          <a:lstStyle/>
          <a:p>
            <a:pPr marR="0" algn="justLow" rtl="1">
              <a:lnSpc>
                <a:spcPct val="150000"/>
              </a:lnSpc>
              <a:spcBef>
                <a:spcPts val="0"/>
              </a:spcBef>
              <a:spcAft>
                <a:spcPts val="600"/>
              </a:spcAft>
            </a:pPr>
            <a:r>
              <a:rPr lang="fa-IR" sz="2200" b="1" dirty="0" smtClean="0">
                <a:latin typeface="B Nazanin+ Bold" panose="02000700000000000000" pitchFamily="2" charset="-78"/>
                <a:ea typeface="Times New Roman" panose="02020603050405020304" pitchFamily="18" charset="0"/>
                <a:cs typeface="B Nazanin+ Bold" panose="02000700000000000000" pitchFamily="2" charset="-78"/>
              </a:rPr>
              <a:t>41) هر</a:t>
            </a:r>
            <a:r>
              <a:rPr lang="fa-IR" sz="2200" b="1" dirty="0">
                <a:latin typeface="B Nazanin+ Bold" panose="02000700000000000000" pitchFamily="2" charset="-78"/>
                <a:ea typeface="Times New Roman" panose="02020603050405020304" pitchFamily="18" charset="0"/>
                <a:cs typeface="B Nazanin+ Bold" panose="02000700000000000000" pitchFamily="2" charset="-78"/>
              </a:rPr>
              <a:t> واحد گزارشگر باید داراییهای جاری و غیرجاری، و بدهیهای جاری و غیرجاری را طبق بندهای 47 تا 52 به صورت طبقات جداگانه در متن صورت وضعیت مالی ارائه کند، به استثنای زمانی که ارائه اطلاعات برمبنای نقدشوندگی، قابل اتکاتر و مربوط‌تر باشد. زمانی که این استثنا مصداق دارد، کلیه داراییها و بدهیها باید به ترتیب نقدشوندگی ارائه </a:t>
            </a:r>
            <a:r>
              <a:rPr lang="fa-IR" sz="2200" b="1" dirty="0" smtClean="0">
                <a:latin typeface="B Nazanin+ Bold" panose="02000700000000000000" pitchFamily="2" charset="-78"/>
                <a:ea typeface="Times New Roman" panose="02020603050405020304" pitchFamily="18" charset="0"/>
                <a:cs typeface="B Nazanin+ Bold" panose="02000700000000000000" pitchFamily="2" charset="-78"/>
              </a:rPr>
              <a:t>شوند.</a:t>
            </a:r>
            <a:endParaRPr lang="fa-IR" sz="2200" dirty="0" smtClean="0">
              <a:latin typeface="B Nazanin+ Bold" panose="02000700000000000000" pitchFamily="2" charset="-78"/>
              <a:ea typeface="Times New Roman" panose="02020603050405020304" pitchFamily="18" charset="0"/>
              <a:cs typeface="B Nazanin+ Bold" panose="02000700000000000000" pitchFamily="2" charset="-78"/>
            </a:endParaRPr>
          </a:p>
          <a:p>
            <a:pPr marR="0" algn="justLow" rtl="1">
              <a:lnSpc>
                <a:spcPct val="150000"/>
              </a:lnSpc>
              <a:spcBef>
                <a:spcPts val="0"/>
              </a:spcBef>
              <a:spcAft>
                <a:spcPts val="600"/>
              </a:spcAft>
            </a:pPr>
            <a:r>
              <a:rPr lang="fa-IR" sz="2200" b="1" dirty="0" smtClean="0">
                <a:latin typeface="B Nazanin+ Bold" panose="02000700000000000000" pitchFamily="2" charset="-78"/>
                <a:ea typeface="Times New Roman" panose="02020603050405020304" pitchFamily="18" charset="0"/>
                <a:cs typeface="B Nazanin+ Bold" panose="02000700000000000000" pitchFamily="2" charset="-78"/>
              </a:rPr>
              <a:t>42) در</a:t>
            </a:r>
            <a:r>
              <a:rPr lang="fa-IR" sz="2200" b="1" dirty="0">
                <a:latin typeface="B Nazanin+ Bold" panose="02000700000000000000" pitchFamily="2" charset="-78"/>
                <a:ea typeface="Times New Roman" panose="02020603050405020304" pitchFamily="18" charset="0"/>
                <a:cs typeface="B Nazanin+ Bold" panose="02000700000000000000" pitchFamily="2" charset="-78"/>
              </a:rPr>
              <a:t> صورت پذیرش هر یک از روشهای ارائه، سرفصل داراییها و بدهیها دربردارنده اقلامی است که انتظار می‌رود (الف) طی دوازده ماه یا کمتر پس از تاریخ گزارشگری و (ب) بیشتر از دوازده ماه پس از تاریخ گزارشگری بازیافت یا تسویه شود. با این وجود واحد گزارشگر باید اقلامی که انتظار می‌رود بیش از دوازده ماه پس از تاریخ گزارشگری بازیافت یا تسویه شود، را افشا کند.</a:t>
            </a:r>
            <a:endParaRPr lang="en-US" sz="2200" dirty="0">
              <a:effectLst/>
              <a:latin typeface="B Nazanin+ Bold" panose="02000700000000000000" pitchFamily="2" charset="-78"/>
              <a:ea typeface="Times New Roman" panose="02020603050405020304" pitchFamily="18" charset="0"/>
              <a:cs typeface="B Nazanin+ Bold" panose="02000700000000000000" pitchFamily="2" charset="-78"/>
            </a:endParaRPr>
          </a:p>
        </p:txBody>
      </p:sp>
      <p:sp>
        <p:nvSpPr>
          <p:cNvPr id="7" name="TextBox 6"/>
          <p:cNvSpPr txBox="1"/>
          <p:nvPr/>
        </p:nvSpPr>
        <p:spPr>
          <a:xfrm>
            <a:off x="353960" y="6384794"/>
            <a:ext cx="855407" cy="430887"/>
          </a:xfrm>
          <a:prstGeom prst="rect">
            <a:avLst/>
          </a:prstGeom>
          <a:noFill/>
        </p:spPr>
        <p:txBody>
          <a:bodyPr wrap="square" rtlCol="1">
            <a:spAutoFit/>
          </a:bodyPr>
          <a:lstStyle/>
          <a:p>
            <a:r>
              <a:rPr lang="en-US" sz="2200" dirty="0" smtClean="0">
                <a:solidFill>
                  <a:srgbClr val="000000"/>
                </a:solidFill>
                <a:latin typeface="B Nazanin+ Bold" panose="02000700000000000000" pitchFamily="2" charset="-78"/>
                <a:cs typeface="B Nazanin+ Bold" panose="02000700000000000000" pitchFamily="2" charset="-78"/>
              </a:rPr>
              <a:t>28/61</a:t>
            </a:r>
            <a:endParaRPr lang="fa-IR" sz="2200" dirty="0">
              <a:solidFill>
                <a:srgbClr val="000000"/>
              </a:solidFill>
              <a:latin typeface="B Nazanin+ Bold" panose="02000700000000000000" pitchFamily="2" charset="-78"/>
              <a:cs typeface="B Nazanin+ Bold" panose="02000700000000000000" pitchFamily="2" charset="-78"/>
            </a:endParaRPr>
          </a:p>
        </p:txBody>
      </p:sp>
    </p:spTree>
    <p:extLst>
      <p:ext uri="{BB962C8B-B14F-4D97-AF65-F5344CB8AC3E}">
        <p14:creationId xmlns:p14="http://schemas.microsoft.com/office/powerpoint/2010/main" val="10623706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1446" y="1856786"/>
            <a:ext cx="8170606" cy="4570482"/>
          </a:xfrm>
          <a:prstGeom prst="rect">
            <a:avLst/>
          </a:prstGeom>
        </p:spPr>
        <p:txBody>
          <a:bodyPr wrap="square">
            <a:spAutoFit/>
          </a:bodyPr>
          <a:lstStyle/>
          <a:p>
            <a:pPr marL="360045" marR="0" indent="-360045" algn="justLow" rtl="1">
              <a:spcBef>
                <a:spcPts val="0"/>
              </a:spcBef>
              <a:spcAft>
                <a:spcPts val="600"/>
              </a:spcAft>
            </a:pPr>
            <a:r>
              <a:rPr lang="fa-IR" sz="2200" b="1" dirty="0" smtClean="0">
                <a:latin typeface="B Nazanin+ Bold" panose="02000700000000000000" pitchFamily="2" charset="-78"/>
                <a:ea typeface="Times New Roman" panose="02020603050405020304" pitchFamily="18" charset="0"/>
                <a:cs typeface="B Nazanin+ Bold" panose="02000700000000000000" pitchFamily="2" charset="-78"/>
              </a:rPr>
              <a:t>43) در </a:t>
            </a:r>
            <a:r>
              <a:rPr lang="fa-IR" sz="2200" b="1" dirty="0">
                <a:latin typeface="B Nazanin+ Bold" panose="02000700000000000000" pitchFamily="2" charset="-78"/>
                <a:ea typeface="Times New Roman" panose="02020603050405020304" pitchFamily="18" charset="0"/>
                <a:cs typeface="B Nazanin+ Bold" panose="02000700000000000000" pitchFamily="2" charset="-78"/>
              </a:rPr>
              <a:t>مواقعی که چرخه عملیاتی یک واحد گزارشگر به روشنی قابل تشخیص باشد، طبقه‌بندی جداگانه داراییها و بدهیهای جاری و غیرجاری در متن صورت وضعیت مالی اطلاعات سودمندی ارائه می‌کند. این امر از طریق تمایز بین خالص داراییهایی که در عملیات مستمر مورد استفاده قرار می‌گیرد و خالص داراییهایی که در عملیات بلندمدت واحد گزارشگر بکار می‌رود، صورت می‌گیرد. علاوه بر این، طبقه‌بندی مذکور داراییهایی که انتظار می‌رود در چرخه عملیاتی جاری تحقق یابند و بدهیهایی که در همین دوره سررسید شوند، را نیز ارائه می‌کند.</a:t>
            </a:r>
            <a:endParaRPr lang="en-US" sz="2200" dirty="0">
              <a:latin typeface="B Nazanin+ Bold" panose="02000700000000000000" pitchFamily="2" charset="-78"/>
              <a:ea typeface="Times New Roman" panose="02020603050405020304" pitchFamily="18" charset="0"/>
              <a:cs typeface="B Nazanin+ Bold" panose="02000700000000000000" pitchFamily="2" charset="-78"/>
            </a:endParaRPr>
          </a:p>
          <a:p>
            <a:pPr marL="360045" marR="0" indent="-360045" algn="justLow" rtl="1">
              <a:spcBef>
                <a:spcPts val="0"/>
              </a:spcBef>
              <a:spcAft>
                <a:spcPts val="600"/>
              </a:spcAft>
            </a:pPr>
            <a:r>
              <a:rPr lang="fa-IR" sz="2200" b="1" dirty="0" smtClean="0">
                <a:latin typeface="B Nazanin+ Bold" panose="02000700000000000000" pitchFamily="2" charset="-78"/>
                <a:ea typeface="Times New Roman" panose="02020603050405020304" pitchFamily="18" charset="0"/>
                <a:cs typeface="B Nazanin+ Bold" panose="02000700000000000000" pitchFamily="2" charset="-78"/>
              </a:rPr>
              <a:t>44) چرخه</a:t>
            </a:r>
            <a:r>
              <a:rPr lang="fa-IR" sz="2200" b="1" dirty="0">
                <a:latin typeface="B Nazanin+ Bold" panose="02000700000000000000" pitchFamily="2" charset="-78"/>
                <a:ea typeface="Times New Roman" panose="02020603050405020304" pitchFamily="18" charset="0"/>
                <a:cs typeface="B Nazanin+ Bold" panose="02000700000000000000" pitchFamily="2" charset="-78"/>
              </a:rPr>
              <a:t> عملیاتی به زمان صرف شده برای تبدیل ورودیها یا منابع به خروجیها اطلاق می‌شود. برای مثال، دولتها منابع را به واحدهای بخش عمومی انتقال می‌دهند تا آنها بتوانند آن منابع را به کالاها و خدمات یا خروجی‌ها تبدیل کنند تا نتایج اقتصادی، سیاسی و اجتماعی مورد نظر دولت تحقق یابد. در مواقعی که چرخه عملیاتی معمول یک واحد گزارشگر به روشنی قابل تشخیص نیست، فرض بر این است که طول آن دوازده ماه باشد.</a:t>
            </a:r>
            <a:endParaRPr lang="en-US" sz="2200" dirty="0">
              <a:effectLst/>
              <a:latin typeface="B Nazanin+ Bold" panose="02000700000000000000" pitchFamily="2" charset="-78"/>
              <a:ea typeface="Times New Roman" panose="02020603050405020304" pitchFamily="18" charset="0"/>
              <a:cs typeface="B Nazanin+ Bold" panose="02000700000000000000" pitchFamily="2" charset="-78"/>
            </a:endParaRPr>
          </a:p>
        </p:txBody>
      </p:sp>
      <p:sp>
        <p:nvSpPr>
          <p:cNvPr id="6" name="TextBox 5"/>
          <p:cNvSpPr txBox="1"/>
          <p:nvPr/>
        </p:nvSpPr>
        <p:spPr>
          <a:xfrm>
            <a:off x="339212" y="6427113"/>
            <a:ext cx="855407" cy="430887"/>
          </a:xfrm>
          <a:prstGeom prst="rect">
            <a:avLst/>
          </a:prstGeom>
          <a:noFill/>
        </p:spPr>
        <p:txBody>
          <a:bodyPr wrap="square" rtlCol="1">
            <a:spAutoFit/>
          </a:bodyPr>
          <a:lstStyle/>
          <a:p>
            <a:r>
              <a:rPr lang="en-US" sz="2200" dirty="0" smtClean="0">
                <a:solidFill>
                  <a:srgbClr val="000000"/>
                </a:solidFill>
                <a:latin typeface="B Nazanin+ Bold" panose="02000700000000000000" pitchFamily="2" charset="-78"/>
                <a:cs typeface="B Nazanin+ Bold" panose="02000700000000000000" pitchFamily="2" charset="-78"/>
              </a:rPr>
              <a:t>29/61</a:t>
            </a:r>
            <a:endParaRPr lang="fa-IR" sz="2200" dirty="0">
              <a:solidFill>
                <a:srgbClr val="000000"/>
              </a:solidFill>
              <a:latin typeface="B Nazanin+ Bold" panose="02000700000000000000" pitchFamily="2" charset="-78"/>
              <a:cs typeface="B Nazanin+ Bold" panose="02000700000000000000" pitchFamily="2" charset="-78"/>
            </a:endParaRPr>
          </a:p>
        </p:txBody>
      </p:sp>
      <p:sp>
        <p:nvSpPr>
          <p:cNvPr id="4" name="Rectangle 3"/>
          <p:cNvSpPr/>
          <p:nvPr/>
        </p:nvSpPr>
        <p:spPr>
          <a:xfrm>
            <a:off x="3497860" y="6488668"/>
            <a:ext cx="2148280" cy="369332"/>
          </a:xfrm>
          <a:prstGeom prst="rect">
            <a:avLst/>
          </a:prstGeom>
        </p:spPr>
        <p:txBody>
          <a:bodyPr wrap="none">
            <a:spAutoFit/>
          </a:bodyPr>
          <a:lstStyle/>
          <a:p>
            <a:r>
              <a:rPr lang="fa-IR" dirty="0"/>
              <a:t>www.irhesabdaran.ir</a:t>
            </a:r>
          </a:p>
        </p:txBody>
      </p:sp>
    </p:spTree>
    <p:extLst>
      <p:ext uri="{BB962C8B-B14F-4D97-AF65-F5344CB8AC3E}">
        <p14:creationId xmlns:p14="http://schemas.microsoft.com/office/powerpoint/2010/main" val="17234126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996812" y="648929"/>
            <a:ext cx="1519084" cy="523220"/>
          </a:xfrm>
          <a:prstGeom prst="rect">
            <a:avLst/>
          </a:prstGeom>
          <a:noFill/>
        </p:spPr>
        <p:txBody>
          <a:bodyPr wrap="square" rtlCol="1">
            <a:spAutoFit/>
          </a:bodyPr>
          <a:lstStyle/>
          <a:p>
            <a:r>
              <a:rPr lang="fa-IR" sz="2800" dirty="0" smtClean="0">
                <a:latin typeface="B Nazanin+ Black" panose="02000700000000000000" pitchFamily="2" charset="-78"/>
                <a:cs typeface="B Nazanin+ Black" panose="02000700000000000000" pitchFamily="2" charset="-78"/>
              </a:rPr>
              <a:t>فهرست</a:t>
            </a:r>
            <a:endParaRPr lang="fa-IR" sz="2800" dirty="0">
              <a:latin typeface="B Nazanin+ Black" panose="02000700000000000000" pitchFamily="2" charset="-78"/>
              <a:cs typeface="B Nazanin+ Black" panose="02000700000000000000" pitchFamily="2" charset="-78"/>
            </a:endParaRPr>
          </a:p>
        </p:txBody>
      </p:sp>
      <p:sp>
        <p:nvSpPr>
          <p:cNvPr id="13" name="TextBox 12"/>
          <p:cNvSpPr txBox="1"/>
          <p:nvPr/>
        </p:nvSpPr>
        <p:spPr>
          <a:xfrm>
            <a:off x="1143001" y="1828801"/>
            <a:ext cx="6946490" cy="4708981"/>
          </a:xfrm>
          <a:prstGeom prst="rect">
            <a:avLst/>
          </a:prstGeom>
          <a:noFill/>
        </p:spPr>
        <p:txBody>
          <a:bodyPr wrap="square" rtlCol="1">
            <a:spAutoFit/>
          </a:bodyPr>
          <a:lstStyle/>
          <a:p>
            <a:pPr algn="ctr" rtl="1"/>
            <a:r>
              <a:rPr lang="fa-IR" sz="2000" dirty="0" smtClean="0">
                <a:latin typeface="B Nazanin+ Bold" panose="02000700000000000000" pitchFamily="2" charset="-78"/>
                <a:cs typeface="B Nazanin+ Bold" panose="02000700000000000000" pitchFamily="2" charset="-78"/>
                <a:hlinkClick r:id="rId2" action="ppaction://hlinksldjump"/>
              </a:rPr>
              <a:t>هدف</a:t>
            </a:r>
            <a:endParaRPr lang="fa-IR" sz="2000" dirty="0" smtClean="0">
              <a:latin typeface="B Nazanin+ Bold" panose="02000700000000000000" pitchFamily="2" charset="-78"/>
              <a:cs typeface="B Nazanin+ Bold" panose="02000700000000000000" pitchFamily="2" charset="-78"/>
            </a:endParaRPr>
          </a:p>
          <a:p>
            <a:pPr algn="ctr" rtl="1"/>
            <a:r>
              <a:rPr lang="fa-IR" sz="2000" dirty="0" smtClean="0">
                <a:latin typeface="B Nazanin+ Bold" panose="02000700000000000000" pitchFamily="2" charset="-78"/>
                <a:cs typeface="B Nazanin+ Bold" panose="02000700000000000000" pitchFamily="2" charset="-78"/>
                <a:hlinkClick r:id="rId3" action="ppaction://hlinksldjump"/>
              </a:rPr>
              <a:t>دامنه کاربرد</a:t>
            </a:r>
            <a:endParaRPr lang="fa-IR" sz="2000" dirty="0" smtClean="0">
              <a:latin typeface="B Nazanin+ Bold" panose="02000700000000000000" pitchFamily="2" charset="-78"/>
              <a:cs typeface="B Nazanin+ Bold" panose="02000700000000000000" pitchFamily="2" charset="-78"/>
            </a:endParaRPr>
          </a:p>
          <a:p>
            <a:pPr algn="ctr" rtl="1"/>
            <a:r>
              <a:rPr lang="fa-IR" sz="2000" dirty="0" smtClean="0">
                <a:latin typeface="B Nazanin+ Bold" panose="02000700000000000000" pitchFamily="2" charset="-78"/>
                <a:cs typeface="B Nazanin+ Bold" panose="02000700000000000000" pitchFamily="2" charset="-78"/>
                <a:hlinkClick r:id="rId4" action="ppaction://hlinksldjump"/>
              </a:rPr>
              <a:t>تعاریف</a:t>
            </a:r>
            <a:endParaRPr lang="fa-IR" sz="2000" dirty="0" smtClean="0">
              <a:latin typeface="B Nazanin+ Bold" panose="02000700000000000000" pitchFamily="2" charset="-78"/>
              <a:cs typeface="B Nazanin+ Bold" panose="02000700000000000000" pitchFamily="2" charset="-78"/>
            </a:endParaRPr>
          </a:p>
          <a:p>
            <a:pPr algn="ctr" rtl="1"/>
            <a:r>
              <a:rPr lang="fa-IR" sz="2000" dirty="0" smtClean="0">
                <a:latin typeface="B Nazanin+ Bold" panose="02000700000000000000" pitchFamily="2" charset="-78"/>
                <a:cs typeface="B Nazanin+ Bold" panose="02000700000000000000" pitchFamily="2" charset="-78"/>
                <a:hlinkClick r:id="rId5" action="ppaction://hlinksldjump"/>
              </a:rPr>
              <a:t>هدف صورت های مالی</a:t>
            </a:r>
            <a:endParaRPr lang="fa-IR" sz="2000" dirty="0" smtClean="0">
              <a:latin typeface="B Nazanin+ Bold" panose="02000700000000000000" pitchFamily="2" charset="-78"/>
              <a:cs typeface="B Nazanin+ Bold" panose="02000700000000000000" pitchFamily="2" charset="-78"/>
            </a:endParaRPr>
          </a:p>
          <a:p>
            <a:pPr algn="ctr" rtl="1"/>
            <a:r>
              <a:rPr lang="fa-IR" sz="2000" dirty="0" smtClean="0">
                <a:latin typeface="B Nazanin+ Bold" panose="02000700000000000000" pitchFamily="2" charset="-78"/>
                <a:cs typeface="B Nazanin+ Bold" panose="02000700000000000000" pitchFamily="2" charset="-78"/>
                <a:hlinkClick r:id="rId6" action="ppaction://hlinksldjump"/>
              </a:rPr>
              <a:t>مسئولیت تهیه و ارائه صورت های مالی</a:t>
            </a:r>
            <a:endParaRPr lang="fa-IR" sz="2000" dirty="0" smtClean="0">
              <a:latin typeface="B Nazanin+ Bold" panose="02000700000000000000" pitchFamily="2" charset="-78"/>
              <a:cs typeface="B Nazanin+ Bold" panose="02000700000000000000" pitchFamily="2" charset="-78"/>
            </a:endParaRPr>
          </a:p>
          <a:p>
            <a:pPr algn="ctr" rtl="1"/>
            <a:r>
              <a:rPr lang="fa-IR" sz="2000" dirty="0" smtClean="0">
                <a:latin typeface="B Nazanin+ Bold" panose="02000700000000000000" pitchFamily="2" charset="-78"/>
                <a:cs typeface="B Nazanin+ Bold" panose="02000700000000000000" pitchFamily="2" charset="-78"/>
                <a:hlinkClick r:id="rId7" action="ppaction://hlinksldjump"/>
              </a:rPr>
              <a:t>اجزای صورت های مالی</a:t>
            </a:r>
            <a:endParaRPr lang="fa-IR" sz="2000" dirty="0" smtClean="0">
              <a:latin typeface="B Nazanin+ Bold" panose="02000700000000000000" pitchFamily="2" charset="-78"/>
              <a:cs typeface="B Nazanin+ Bold" panose="02000700000000000000" pitchFamily="2" charset="-78"/>
            </a:endParaRPr>
          </a:p>
          <a:p>
            <a:pPr algn="ctr" rtl="1"/>
            <a:r>
              <a:rPr lang="fa-IR" sz="2000" dirty="0" smtClean="0">
                <a:latin typeface="B Nazanin+ Bold" panose="02000700000000000000" pitchFamily="2" charset="-78"/>
                <a:cs typeface="B Nazanin+ Bold" panose="02000700000000000000" pitchFamily="2" charset="-78"/>
                <a:hlinkClick r:id="rId8" action="ppaction://hlinksldjump"/>
              </a:rPr>
              <a:t>ملاحظات کلی</a:t>
            </a:r>
            <a:endParaRPr lang="fa-IR" sz="2000" dirty="0" smtClean="0">
              <a:latin typeface="B Nazanin+ Bold" panose="02000700000000000000" pitchFamily="2" charset="-78"/>
              <a:cs typeface="B Nazanin+ Bold" panose="02000700000000000000" pitchFamily="2" charset="-78"/>
            </a:endParaRPr>
          </a:p>
          <a:p>
            <a:pPr algn="ctr" rtl="1"/>
            <a:r>
              <a:rPr lang="fa-IR" sz="2000" dirty="0" smtClean="0">
                <a:latin typeface="B Nazanin+ Bold" panose="02000700000000000000" pitchFamily="2" charset="-78"/>
                <a:cs typeface="B Nazanin+ Bold" panose="02000700000000000000" pitchFamily="2" charset="-78"/>
                <a:hlinkClick r:id="rId9" action="ppaction://hlinksldjump"/>
              </a:rPr>
              <a:t>ساختار و محتوا</a:t>
            </a:r>
            <a:endParaRPr lang="fa-IR" sz="2000" dirty="0" smtClean="0">
              <a:latin typeface="B Nazanin+ Bold" panose="02000700000000000000" pitchFamily="2" charset="-78"/>
              <a:cs typeface="B Nazanin+ Bold" panose="02000700000000000000" pitchFamily="2" charset="-78"/>
            </a:endParaRPr>
          </a:p>
          <a:p>
            <a:pPr algn="ctr" rtl="1"/>
            <a:r>
              <a:rPr lang="fa-IR" sz="2000" dirty="0" smtClean="0">
                <a:latin typeface="B Nazanin+ Bold" panose="02000700000000000000" pitchFamily="2" charset="-78"/>
                <a:cs typeface="B Nazanin+ Bold" panose="02000700000000000000" pitchFamily="2" charset="-78"/>
                <a:hlinkClick r:id="rId10" action="ppaction://hlinksldjump"/>
              </a:rPr>
              <a:t>صورت وضعیت مالی</a:t>
            </a:r>
            <a:endParaRPr lang="fa-IR" sz="2000" dirty="0" smtClean="0">
              <a:latin typeface="B Nazanin+ Bold" panose="02000700000000000000" pitchFamily="2" charset="-78"/>
              <a:cs typeface="B Nazanin+ Bold" panose="02000700000000000000" pitchFamily="2" charset="-78"/>
            </a:endParaRPr>
          </a:p>
          <a:p>
            <a:pPr algn="ctr" rtl="1"/>
            <a:r>
              <a:rPr lang="fa-IR" sz="2000" dirty="0" smtClean="0">
                <a:latin typeface="B Nazanin+ Bold" panose="02000700000000000000" pitchFamily="2" charset="-78"/>
                <a:cs typeface="B Nazanin+ Bold" panose="02000700000000000000" pitchFamily="2" charset="-78"/>
                <a:hlinkClick r:id="rId11" action="ppaction://hlinksldjump"/>
              </a:rPr>
              <a:t>صورت تغییرات در وضعیت مالی</a:t>
            </a:r>
            <a:endParaRPr lang="fa-IR" sz="2000" dirty="0" smtClean="0">
              <a:latin typeface="B Nazanin+ Bold" panose="02000700000000000000" pitchFamily="2" charset="-78"/>
              <a:cs typeface="B Nazanin+ Bold" panose="02000700000000000000" pitchFamily="2" charset="-78"/>
            </a:endParaRPr>
          </a:p>
          <a:p>
            <a:pPr algn="ctr" rtl="1"/>
            <a:r>
              <a:rPr lang="fa-IR" sz="2000" dirty="0">
                <a:latin typeface="B Nazanin+ Bold" panose="02000700000000000000" pitchFamily="2" charset="-78"/>
                <a:cs typeface="B Nazanin+ Bold" panose="02000700000000000000" pitchFamily="2" charset="-78"/>
                <a:hlinkClick r:id="rId12" action="ppaction://hlinksldjump"/>
              </a:rPr>
              <a:t>گ</a:t>
            </a:r>
            <a:r>
              <a:rPr lang="fa-IR" sz="2000" dirty="0" smtClean="0">
                <a:latin typeface="B Nazanin+ Bold" panose="02000700000000000000" pitchFamily="2" charset="-78"/>
                <a:cs typeface="B Nazanin+ Bold" panose="02000700000000000000" pitchFamily="2" charset="-78"/>
                <a:hlinkClick r:id="rId12" action="ppaction://hlinksldjump"/>
              </a:rPr>
              <a:t>ردش حساب تغییرات در خالص ارزش</a:t>
            </a:r>
            <a:endParaRPr lang="fa-IR" sz="2000" dirty="0" smtClean="0">
              <a:latin typeface="B Nazanin+ Bold" panose="02000700000000000000" pitchFamily="2" charset="-78"/>
              <a:cs typeface="B Nazanin+ Bold" panose="02000700000000000000" pitchFamily="2" charset="-78"/>
            </a:endParaRPr>
          </a:p>
          <a:p>
            <a:pPr algn="ctr" rtl="1"/>
            <a:r>
              <a:rPr lang="fa-IR" sz="2000" dirty="0" smtClean="0">
                <a:latin typeface="B Nazanin+ Bold" panose="02000700000000000000" pitchFamily="2" charset="-78"/>
                <a:cs typeface="B Nazanin+ Bold" panose="02000700000000000000" pitchFamily="2" charset="-78"/>
                <a:hlinkClick r:id="rId13" action="ppaction://hlinksldjump"/>
              </a:rPr>
              <a:t>صورت جریان وجوه نقد</a:t>
            </a:r>
            <a:endParaRPr lang="fa-IR" sz="2000" dirty="0" smtClean="0">
              <a:latin typeface="B Nazanin+ Bold" panose="02000700000000000000" pitchFamily="2" charset="-78"/>
              <a:cs typeface="B Nazanin+ Bold" panose="02000700000000000000" pitchFamily="2" charset="-78"/>
            </a:endParaRPr>
          </a:p>
          <a:p>
            <a:pPr algn="ctr" rtl="1"/>
            <a:r>
              <a:rPr lang="fa-IR" sz="2000" dirty="0" smtClean="0">
                <a:latin typeface="B Nazanin+ Bold" panose="02000700000000000000" pitchFamily="2" charset="-78"/>
                <a:cs typeface="B Nazanin+ Bold" panose="02000700000000000000" pitchFamily="2" charset="-78"/>
                <a:hlinkClick r:id="rId14" action="ppaction://hlinksldjump"/>
              </a:rPr>
              <a:t>یادداشت های توضیحی</a:t>
            </a:r>
            <a:endParaRPr lang="fa-IR" sz="2000" dirty="0" smtClean="0">
              <a:latin typeface="B Nazanin+ Bold" panose="02000700000000000000" pitchFamily="2" charset="-78"/>
              <a:cs typeface="B Nazanin+ Bold" panose="02000700000000000000" pitchFamily="2" charset="-78"/>
            </a:endParaRPr>
          </a:p>
          <a:p>
            <a:pPr algn="ctr" rtl="1"/>
            <a:r>
              <a:rPr lang="fa-IR" sz="2000" dirty="0" smtClean="0">
                <a:latin typeface="B Nazanin+ Bold" panose="02000700000000000000" pitchFamily="2" charset="-78"/>
                <a:cs typeface="B Nazanin+ Bold" panose="02000700000000000000" pitchFamily="2" charset="-78"/>
                <a:hlinkClick r:id="rId15" action="ppaction://hlinksldjump"/>
              </a:rPr>
              <a:t>تاریخ اجرا</a:t>
            </a:r>
            <a:endParaRPr lang="fa-IR" sz="2000" dirty="0" smtClean="0">
              <a:latin typeface="B Nazanin+ Bold" panose="02000700000000000000" pitchFamily="2" charset="-78"/>
              <a:cs typeface="B Nazanin+ Bold" panose="02000700000000000000" pitchFamily="2" charset="-78"/>
            </a:endParaRPr>
          </a:p>
          <a:p>
            <a:pPr algn="ctr" rtl="1"/>
            <a:r>
              <a:rPr lang="fa-IR" sz="2000" dirty="0" smtClean="0">
                <a:latin typeface="B Nazanin+ Bold" panose="02000700000000000000" pitchFamily="2" charset="-78"/>
                <a:cs typeface="B Nazanin+ Bold" panose="02000700000000000000" pitchFamily="2" charset="-78"/>
                <a:hlinkClick r:id="rId16" action="ppaction://hlinksldjump"/>
              </a:rPr>
              <a:t>پیوست</a:t>
            </a:r>
            <a:endParaRPr lang="fa-IR" sz="2000" dirty="0">
              <a:latin typeface="B Nazanin+ Bold" panose="02000700000000000000" pitchFamily="2" charset="-78"/>
              <a:cs typeface="B Nazanin+ Bold" panose="02000700000000000000" pitchFamily="2" charset="-78"/>
            </a:endParaRPr>
          </a:p>
        </p:txBody>
      </p:sp>
      <p:sp>
        <p:nvSpPr>
          <p:cNvPr id="3" name="TextBox 2"/>
          <p:cNvSpPr txBox="1"/>
          <p:nvPr/>
        </p:nvSpPr>
        <p:spPr>
          <a:xfrm>
            <a:off x="1356851" y="6017342"/>
            <a:ext cx="855407" cy="430887"/>
          </a:xfrm>
          <a:prstGeom prst="rect">
            <a:avLst/>
          </a:prstGeom>
          <a:noFill/>
        </p:spPr>
        <p:txBody>
          <a:bodyPr wrap="square" rtlCol="1">
            <a:spAutoFit/>
          </a:bodyPr>
          <a:lstStyle/>
          <a:p>
            <a:r>
              <a:rPr lang="en-US" sz="2200" dirty="0" smtClean="0">
                <a:latin typeface="B Nazanin+ Bold" panose="02000700000000000000" pitchFamily="2" charset="-78"/>
                <a:cs typeface="B Nazanin+ Bold" panose="02000700000000000000" pitchFamily="2" charset="-78"/>
              </a:rPr>
              <a:t>3/61</a:t>
            </a:r>
            <a:endParaRPr lang="fa-IR" sz="2200" dirty="0">
              <a:latin typeface="B Nazanin+ Bold" panose="02000700000000000000" pitchFamily="2" charset="-78"/>
              <a:cs typeface="B Nazanin+ Bold" panose="02000700000000000000" pitchFamily="2" charset="-78"/>
            </a:endParaRPr>
          </a:p>
        </p:txBody>
      </p:sp>
    </p:spTree>
    <p:extLst>
      <p:ext uri="{BB962C8B-B14F-4D97-AF65-F5344CB8AC3E}">
        <p14:creationId xmlns:p14="http://schemas.microsoft.com/office/powerpoint/2010/main" val="4177010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84903" y="1985626"/>
            <a:ext cx="7418439" cy="3724096"/>
          </a:xfrm>
          <a:prstGeom prst="rect">
            <a:avLst/>
          </a:prstGeom>
        </p:spPr>
        <p:txBody>
          <a:bodyPr wrap="square">
            <a:spAutoFit/>
          </a:bodyPr>
          <a:lstStyle/>
          <a:p>
            <a:pPr algn="justLow" rtl="1">
              <a:lnSpc>
                <a:spcPct val="150000"/>
              </a:lnSpc>
              <a:spcAft>
                <a:spcPts val="600"/>
              </a:spcAft>
            </a:pPr>
            <a:r>
              <a:rPr lang="fa-IR" sz="2200" b="1" dirty="0" smtClean="0">
                <a:solidFill>
                  <a:prstClr val="black"/>
                </a:solidFill>
                <a:latin typeface="B Nazanin+ Bold" panose="02000700000000000000" pitchFamily="2" charset="-78"/>
                <a:ea typeface="Times New Roman" panose="02020603050405020304" pitchFamily="18" charset="0"/>
                <a:cs typeface="B Nazanin+ Bold" panose="02000700000000000000" pitchFamily="2" charset="-78"/>
              </a:rPr>
              <a:t>45) در</a:t>
            </a:r>
            <a:r>
              <a:rPr lang="fa-IR" sz="2200" b="1" dirty="0">
                <a:solidFill>
                  <a:prstClr val="black"/>
                </a:solidFill>
                <a:latin typeface="B Nazanin+ Bold" panose="02000700000000000000" pitchFamily="2" charset="-78"/>
                <a:ea typeface="Times New Roman" panose="02020603050405020304" pitchFamily="18" charset="0"/>
                <a:cs typeface="B Nazanin+ Bold" panose="02000700000000000000" pitchFamily="2" charset="-78"/>
              </a:rPr>
              <a:t> مورد برخی واحدها از قبیل مؤسسات مالی و اعتباری، طبقه‌بندی داراییها و بدهیها به ترتیب نقد شوندگی، ارائه کننده اطلاعاتی است که قابل اتکاتر و مربوط‌تر از ارائه آنها بر حسب جاری و غیرجاری است؛ زیرا چرخه عملیاتی این واحدها به روشنی قابل تشخیص نیست.</a:t>
            </a:r>
            <a:endParaRPr lang="en-US" sz="2200" dirty="0">
              <a:solidFill>
                <a:prstClr val="black"/>
              </a:solidFill>
              <a:latin typeface="B Nazanin+ Bold" panose="02000700000000000000" pitchFamily="2" charset="-78"/>
              <a:ea typeface="Times New Roman" panose="02020603050405020304" pitchFamily="18" charset="0"/>
              <a:cs typeface="B Nazanin+ Bold" panose="02000700000000000000" pitchFamily="2" charset="-78"/>
            </a:endParaRPr>
          </a:p>
          <a:p>
            <a:pPr algn="justLow" rtl="1">
              <a:lnSpc>
                <a:spcPct val="150000"/>
              </a:lnSpc>
              <a:spcAft>
                <a:spcPts val="600"/>
              </a:spcAft>
            </a:pPr>
            <a:r>
              <a:rPr lang="fa-IR" sz="2200" b="1" dirty="0" smtClean="0">
                <a:solidFill>
                  <a:prstClr val="black"/>
                </a:solidFill>
                <a:latin typeface="B Nazanin+ Bold" panose="02000700000000000000" pitchFamily="2" charset="-78"/>
                <a:ea typeface="Times New Roman" panose="02020603050405020304" pitchFamily="18" charset="0"/>
                <a:cs typeface="B Nazanin+ Bold" panose="02000700000000000000" pitchFamily="2" charset="-78"/>
              </a:rPr>
              <a:t>46) در</a:t>
            </a:r>
            <a:r>
              <a:rPr lang="fa-IR" sz="2200" b="1" dirty="0">
                <a:solidFill>
                  <a:prstClr val="black"/>
                </a:solidFill>
                <a:latin typeface="B Nazanin+ Bold" panose="02000700000000000000" pitchFamily="2" charset="-78"/>
                <a:ea typeface="Times New Roman" panose="02020603050405020304" pitchFamily="18" charset="0"/>
                <a:cs typeface="B Nazanin+ Bold" panose="02000700000000000000" pitchFamily="2" charset="-78"/>
              </a:rPr>
              <a:t> صورتي كه واحد گزارشگر عملیات متنوعی (از قبیل مالی، خدماتی و...) داشته باشد، برای طبقه‌بندی داراییها و بدهیها به جاری و غیرجاری یا به ترتیب نقدشوندگی، اهمیت عملیات را درنظر می‌گیرد.</a:t>
            </a:r>
            <a:endParaRPr lang="en-US" sz="2200" dirty="0">
              <a:solidFill>
                <a:prstClr val="black"/>
              </a:solidFill>
              <a:latin typeface="B Nazanin+ Bold" panose="02000700000000000000" pitchFamily="2" charset="-78"/>
              <a:ea typeface="Times New Roman" panose="02020603050405020304" pitchFamily="18" charset="0"/>
              <a:cs typeface="B Nazanin+ Bold" panose="02000700000000000000" pitchFamily="2" charset="-78"/>
            </a:endParaRPr>
          </a:p>
        </p:txBody>
      </p:sp>
      <p:sp>
        <p:nvSpPr>
          <p:cNvPr id="5" name="TextBox 4"/>
          <p:cNvSpPr txBox="1"/>
          <p:nvPr/>
        </p:nvSpPr>
        <p:spPr>
          <a:xfrm>
            <a:off x="235974" y="6268065"/>
            <a:ext cx="855407" cy="430887"/>
          </a:xfrm>
          <a:prstGeom prst="rect">
            <a:avLst/>
          </a:prstGeom>
          <a:noFill/>
        </p:spPr>
        <p:txBody>
          <a:bodyPr wrap="square" rtlCol="1">
            <a:spAutoFit/>
          </a:bodyPr>
          <a:lstStyle/>
          <a:p>
            <a:r>
              <a:rPr lang="en-US" sz="2200" dirty="0" smtClean="0">
                <a:solidFill>
                  <a:srgbClr val="000000"/>
                </a:solidFill>
                <a:latin typeface="B Nazanin+ Bold" panose="02000700000000000000" pitchFamily="2" charset="-78"/>
                <a:cs typeface="B Nazanin+ Bold" panose="02000700000000000000" pitchFamily="2" charset="-78"/>
              </a:rPr>
              <a:t>30/61</a:t>
            </a:r>
            <a:endParaRPr lang="fa-IR" sz="2200" dirty="0">
              <a:solidFill>
                <a:srgbClr val="000000"/>
              </a:solidFill>
              <a:latin typeface="B Nazanin+ Bold" panose="02000700000000000000" pitchFamily="2" charset="-78"/>
              <a:cs typeface="B Nazanin+ Bold" panose="02000700000000000000" pitchFamily="2" charset="-78"/>
            </a:endParaRPr>
          </a:p>
        </p:txBody>
      </p:sp>
      <p:sp>
        <p:nvSpPr>
          <p:cNvPr id="6" name="Rectangle 5"/>
          <p:cNvSpPr/>
          <p:nvPr/>
        </p:nvSpPr>
        <p:spPr>
          <a:xfrm>
            <a:off x="3497860" y="6488668"/>
            <a:ext cx="2148280" cy="369332"/>
          </a:xfrm>
          <a:prstGeom prst="rect">
            <a:avLst/>
          </a:prstGeom>
        </p:spPr>
        <p:txBody>
          <a:bodyPr wrap="none">
            <a:spAutoFit/>
          </a:bodyPr>
          <a:lstStyle/>
          <a:p>
            <a:r>
              <a:rPr lang="fa-IR" dirty="0"/>
              <a:t>www.irhesabdaran.ir</a:t>
            </a:r>
          </a:p>
        </p:txBody>
      </p:sp>
    </p:spTree>
    <p:extLst>
      <p:ext uri="{BB962C8B-B14F-4D97-AF65-F5344CB8AC3E}">
        <p14:creationId xmlns:p14="http://schemas.microsoft.com/office/powerpoint/2010/main" val="21963815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10635" y="1388196"/>
            <a:ext cx="3858750" cy="433965"/>
          </a:xfrm>
          <a:prstGeom prst="rect">
            <a:avLst/>
          </a:prstGeom>
        </p:spPr>
        <p:txBody>
          <a:bodyPr wrap="none">
            <a:spAutoFit/>
          </a:bodyPr>
          <a:lstStyle/>
          <a:p>
            <a:pPr lvl="0" algn="ctr" defTabSz="914363" rtl="1">
              <a:lnSpc>
                <a:spcPct val="90000"/>
              </a:lnSpc>
            </a:pPr>
            <a:r>
              <a:rPr lang="fa-IR" sz="2400" dirty="0" smtClean="0">
                <a:solidFill>
                  <a:srgbClr val="FFC000"/>
                </a:solidFill>
                <a:latin typeface="B Nazanin+ Black" panose="02000700000000000000" pitchFamily="2" charset="-78"/>
                <a:cs typeface="B Nazanin+ Black" panose="02000700000000000000" pitchFamily="2" charset="-78"/>
              </a:rPr>
              <a:t>47) شرايط </a:t>
            </a:r>
            <a:r>
              <a:rPr lang="fa-IR" sz="2400" dirty="0">
                <a:solidFill>
                  <a:srgbClr val="FFC000"/>
                </a:solidFill>
                <a:latin typeface="B Nazanin+ Black" panose="02000700000000000000" pitchFamily="2" charset="-78"/>
                <a:cs typeface="B Nazanin+ Black" panose="02000700000000000000" pitchFamily="2" charset="-78"/>
              </a:rPr>
              <a:t>احراز </a:t>
            </a:r>
            <a:r>
              <a:rPr lang="fa-IR" sz="2400" dirty="0" smtClean="0">
                <a:solidFill>
                  <a:srgbClr val="FFC000"/>
                </a:solidFill>
                <a:latin typeface="B Nazanin+ Black" panose="02000700000000000000" pitchFamily="2" charset="-78"/>
                <a:cs typeface="B Nazanin+ Black" panose="02000700000000000000" pitchFamily="2" charset="-78"/>
              </a:rPr>
              <a:t>دارايی های جاری</a:t>
            </a:r>
            <a:endParaRPr lang="fa-IR" sz="2400" dirty="0">
              <a:solidFill>
                <a:srgbClr val="FFC000"/>
              </a:solidFill>
              <a:latin typeface="B Nazanin+ Black" panose="02000700000000000000" pitchFamily="2" charset="-78"/>
              <a:cs typeface="B Nazanin+ Black" panose="02000700000000000000" pitchFamily="2" charset="-78"/>
            </a:endParaRPr>
          </a:p>
        </p:txBody>
      </p:sp>
      <p:sp>
        <p:nvSpPr>
          <p:cNvPr id="5" name="Rounded Rectangle 4"/>
          <p:cNvSpPr/>
          <p:nvPr/>
        </p:nvSpPr>
        <p:spPr bwMode="auto">
          <a:xfrm>
            <a:off x="823243" y="1822161"/>
            <a:ext cx="7846142" cy="2939953"/>
          </a:xfrm>
          <a:prstGeom prst="roundRect">
            <a:avLst/>
          </a:prstGeom>
          <a:solidFill>
            <a:sysClr val="window" lastClr="FFFFFF"/>
          </a:solidFill>
          <a:ln w="15875" cap="flat" cmpd="sng" algn="ctr">
            <a:noFill/>
            <a:prstDash val="solid"/>
            <a:headEnd type="none" w="med" len="med"/>
            <a:tailEnd type="none" w="med" len="med"/>
          </a:ln>
          <a:effectLst/>
        </p:spPr>
        <p:txBody>
          <a:bodyPr vert="horz" wrap="square" lIns="109728" tIns="54864" rIns="109728" bIns="54864" numCol="1" rtlCol="0" anchor="ctr" anchorCtr="0" compatLnSpc="1">
            <a:prstTxWarp prst="textNoShape">
              <a:avLst/>
            </a:prstTxWarp>
          </a:bodyPr>
          <a:lstStyle/>
          <a:p>
            <a:pPr marL="0" marR="0" lvl="0" indent="0" algn="justLow" defTabSz="457200" rtl="1" eaLnBrk="1" fontAlgn="auto" latinLnBrk="0" hangingPunct="1">
              <a:lnSpc>
                <a:spcPct val="150000"/>
              </a:lnSpc>
              <a:spcBef>
                <a:spcPts val="0"/>
              </a:spcBef>
              <a:spcAft>
                <a:spcPts val="0"/>
              </a:spcAft>
              <a:buClrTx/>
              <a:buSzTx/>
              <a:buFontTx/>
              <a:buNone/>
              <a:tabLst/>
              <a:defRPr/>
            </a:pPr>
            <a:r>
              <a:rPr kumimoji="0" lang="fa-IR" sz="2000" b="1" i="0" u="none" strike="noStrike" kern="0" cap="none" spc="0" normalizeH="0" baseline="0" noProof="0" dirty="0" smtClean="0">
                <a:ln>
                  <a:noFill/>
                </a:ln>
                <a:solidFill>
                  <a:srgbClr val="000000"/>
                </a:solidFill>
                <a:effectLst/>
                <a:uLnTx/>
                <a:uFillTx/>
                <a:latin typeface="B Nazanin+ Bold" panose="02000700000000000000" pitchFamily="2" charset="-78"/>
                <a:cs typeface="B Nazanin+ Bold" panose="02000700000000000000" pitchFamily="2" charset="-78"/>
              </a:rPr>
              <a:t>الف) انتظار رود در چرخه عملیاتی معمول واحد گزارشگر به وجه نقد تبدیل شود یا برای فروش یا مصرف در این چرخه نگهداری شود؛</a:t>
            </a:r>
            <a:endParaRPr kumimoji="0" lang="en-US" sz="2000" b="1" i="0" u="none" strike="noStrike" kern="0" cap="none" spc="0" normalizeH="0" baseline="0" noProof="0" dirty="0" smtClean="0">
              <a:ln>
                <a:noFill/>
              </a:ln>
              <a:solidFill>
                <a:srgbClr val="000000"/>
              </a:solidFill>
              <a:effectLst/>
              <a:uLnTx/>
              <a:uFillTx/>
              <a:latin typeface="B Nazanin+ Bold" panose="02000700000000000000" pitchFamily="2" charset="-78"/>
              <a:cs typeface="B Nazanin+ Bold" panose="02000700000000000000" pitchFamily="2" charset="-78"/>
            </a:endParaRPr>
          </a:p>
          <a:p>
            <a:pPr marL="0" marR="0" lvl="0" indent="0" algn="justLow" defTabSz="457200" rtl="1" eaLnBrk="1" fontAlgn="auto" latinLnBrk="0" hangingPunct="1">
              <a:lnSpc>
                <a:spcPct val="150000"/>
              </a:lnSpc>
              <a:spcBef>
                <a:spcPts val="0"/>
              </a:spcBef>
              <a:spcAft>
                <a:spcPts val="0"/>
              </a:spcAft>
              <a:buClrTx/>
              <a:buSzTx/>
              <a:buFontTx/>
              <a:buNone/>
              <a:tabLst/>
              <a:defRPr/>
            </a:pPr>
            <a:r>
              <a:rPr kumimoji="0" lang="fa-IR" sz="2000" b="1" i="0" u="none" strike="noStrike" kern="0" cap="none" spc="0" normalizeH="0" baseline="0" noProof="0" dirty="0" smtClean="0">
                <a:ln>
                  <a:noFill/>
                </a:ln>
                <a:solidFill>
                  <a:srgbClr val="000000"/>
                </a:solidFill>
                <a:effectLst/>
                <a:uLnTx/>
                <a:uFillTx/>
                <a:latin typeface="B Nazanin+ Bold" panose="02000700000000000000" pitchFamily="2" charset="-78"/>
                <a:cs typeface="B Nazanin+ Bold" panose="02000700000000000000" pitchFamily="2" charset="-78"/>
              </a:rPr>
              <a:t>ب) اساساً به منظور داد و ستد نگهداری شود؛</a:t>
            </a:r>
            <a:endParaRPr kumimoji="0" lang="en-US" sz="2000" b="1" i="0" u="none" strike="noStrike" kern="0" cap="none" spc="0" normalizeH="0" baseline="0" noProof="0" dirty="0" smtClean="0">
              <a:ln>
                <a:noFill/>
              </a:ln>
              <a:solidFill>
                <a:srgbClr val="000000"/>
              </a:solidFill>
              <a:effectLst/>
              <a:uLnTx/>
              <a:uFillTx/>
              <a:latin typeface="B Nazanin+ Bold" panose="02000700000000000000" pitchFamily="2" charset="-78"/>
              <a:cs typeface="B Nazanin+ Bold" panose="02000700000000000000" pitchFamily="2" charset="-78"/>
            </a:endParaRPr>
          </a:p>
          <a:p>
            <a:pPr marL="0" marR="0" lvl="0" indent="0" algn="justLow" defTabSz="457200" rtl="1" eaLnBrk="1" fontAlgn="auto" latinLnBrk="0" hangingPunct="1">
              <a:lnSpc>
                <a:spcPct val="150000"/>
              </a:lnSpc>
              <a:spcBef>
                <a:spcPts val="0"/>
              </a:spcBef>
              <a:spcAft>
                <a:spcPts val="0"/>
              </a:spcAft>
              <a:buClrTx/>
              <a:buSzTx/>
              <a:buFontTx/>
              <a:buNone/>
              <a:tabLst/>
              <a:defRPr/>
            </a:pPr>
            <a:r>
              <a:rPr kumimoji="0" lang="fa-IR" sz="2000" b="1" i="0" u="none" strike="noStrike" kern="0" cap="none" spc="0" normalizeH="0" baseline="0" noProof="0" dirty="0" smtClean="0">
                <a:ln>
                  <a:noFill/>
                </a:ln>
                <a:solidFill>
                  <a:srgbClr val="000000"/>
                </a:solidFill>
                <a:effectLst/>
                <a:uLnTx/>
                <a:uFillTx/>
                <a:latin typeface="B Nazanin+ Bold" panose="02000700000000000000" pitchFamily="2" charset="-78"/>
                <a:cs typeface="B Nazanin+ Bold" panose="02000700000000000000" pitchFamily="2" charset="-78"/>
              </a:rPr>
              <a:t>پ) انتظار رود طی دوازده ماه پس از تاریخ گزارشگری به وجه نقد تبدیل شود؛ یا</a:t>
            </a:r>
            <a:endParaRPr kumimoji="0" lang="en-US" sz="2000" b="1" i="0" u="none" strike="noStrike" kern="0" cap="none" spc="0" normalizeH="0" baseline="0" noProof="0" dirty="0" smtClean="0">
              <a:ln>
                <a:noFill/>
              </a:ln>
              <a:solidFill>
                <a:srgbClr val="000000"/>
              </a:solidFill>
              <a:effectLst/>
              <a:uLnTx/>
              <a:uFillTx/>
              <a:latin typeface="B Nazanin+ Bold" panose="02000700000000000000" pitchFamily="2" charset="-78"/>
              <a:cs typeface="B Nazanin+ Bold" panose="02000700000000000000" pitchFamily="2" charset="-78"/>
            </a:endParaRPr>
          </a:p>
          <a:p>
            <a:pPr marL="0" marR="0" lvl="0" indent="0" algn="justLow" defTabSz="457200" rtl="1" eaLnBrk="1" fontAlgn="auto" latinLnBrk="0" hangingPunct="1">
              <a:lnSpc>
                <a:spcPct val="150000"/>
              </a:lnSpc>
              <a:spcBef>
                <a:spcPts val="0"/>
              </a:spcBef>
              <a:spcAft>
                <a:spcPts val="0"/>
              </a:spcAft>
              <a:buClrTx/>
              <a:buSzTx/>
              <a:buFontTx/>
              <a:buNone/>
              <a:tabLst/>
              <a:defRPr/>
            </a:pPr>
            <a:r>
              <a:rPr kumimoji="0" lang="fa-IR" sz="2000" b="1" i="0" u="none" strike="noStrike" kern="0" cap="none" spc="0" normalizeH="0" baseline="0" noProof="0" dirty="0" smtClean="0">
                <a:ln>
                  <a:noFill/>
                </a:ln>
                <a:solidFill>
                  <a:srgbClr val="000000"/>
                </a:solidFill>
                <a:effectLst/>
                <a:uLnTx/>
                <a:uFillTx/>
                <a:latin typeface="B Nazanin+ Bold" panose="02000700000000000000" pitchFamily="2" charset="-78"/>
                <a:cs typeface="B Nazanin+ Bold" panose="02000700000000000000" pitchFamily="2" charset="-78"/>
              </a:rPr>
              <a:t>ت) وجه نقدی که استفاده از آن، حداقل به مدت دوازده ماه پس از تاریخ گزارشگری، محدود نشده باشد.</a:t>
            </a:r>
            <a:endParaRPr kumimoji="0" lang="en-US" sz="2000" b="1" i="0" u="none" strike="noStrike" kern="0" cap="none" spc="0" normalizeH="0" baseline="0" noProof="0" dirty="0" smtClean="0">
              <a:ln>
                <a:noFill/>
              </a:ln>
              <a:solidFill>
                <a:srgbClr val="000000"/>
              </a:solidFill>
              <a:effectLst/>
              <a:uLnTx/>
              <a:uFillTx/>
              <a:latin typeface="B Nazanin+ Bold" panose="02000700000000000000" pitchFamily="2" charset="-78"/>
              <a:cs typeface="B Nazanin+ Bold" panose="02000700000000000000" pitchFamily="2" charset="-78"/>
            </a:endParaRPr>
          </a:p>
        </p:txBody>
      </p:sp>
      <p:sp>
        <p:nvSpPr>
          <p:cNvPr id="4" name="Rectangle 3"/>
          <p:cNvSpPr/>
          <p:nvPr/>
        </p:nvSpPr>
        <p:spPr>
          <a:xfrm>
            <a:off x="823243" y="4762114"/>
            <a:ext cx="7846141" cy="1150374"/>
          </a:xfrm>
          <a:prstGeom prst="rect">
            <a:avLst/>
          </a:prstGeom>
          <a:solidFill>
            <a:sysClr val="window" lastClr="FFFFFF"/>
          </a:solidFill>
          <a:ln w="15875" cap="flat" cmpd="sng" algn="ctr">
            <a:noFill/>
            <a:prstDash val="solid"/>
            <a:headEnd type="none" w="med" len="med"/>
            <a:tailEnd type="none" w="med" len="med"/>
          </a:ln>
          <a:effectLst/>
        </p:spPr>
        <p:txBody>
          <a:bodyPr vert="horz" wrap="square" lIns="109728" tIns="54864" rIns="109728" bIns="54864" numCol="1" rtlCol="0" anchor="ctr" anchorCtr="0" compatLnSpc="1">
            <a:prstTxWarp prst="textNoShape">
              <a:avLst/>
            </a:prstTxWarp>
          </a:bodyPr>
          <a:lstStyle/>
          <a:p>
            <a:pPr algn="justLow" defTabSz="457200" rtl="1">
              <a:lnSpc>
                <a:spcPct val="150000"/>
              </a:lnSpc>
            </a:pPr>
            <a:r>
              <a:rPr lang="fa-IR" sz="2000" b="1" kern="0" dirty="0" smtClean="0">
                <a:solidFill>
                  <a:srgbClr val="000000"/>
                </a:solidFill>
                <a:latin typeface="B Nazanin+ Bold" panose="02000700000000000000" pitchFamily="2" charset="-78"/>
                <a:cs typeface="B Nazanin+ Bold" panose="02000700000000000000" pitchFamily="2" charset="-78"/>
              </a:rPr>
              <a:t>48) در </a:t>
            </a:r>
            <a:r>
              <a:rPr lang="fa-IR" sz="2000" b="1" kern="0" dirty="0">
                <a:solidFill>
                  <a:srgbClr val="000000"/>
                </a:solidFill>
                <a:latin typeface="B Nazanin+ Bold" panose="02000700000000000000" pitchFamily="2" charset="-78"/>
                <a:cs typeface="B Nazanin+ Bold" panose="02000700000000000000" pitchFamily="2" charset="-78"/>
              </a:rPr>
              <a:t>این استاندارد واژه داراییهای غیرجاری دربردارنده داراییهای مشهود، نامشهود و مالی با ماهیت بلندمدت است. استاندارد مزبور استفاده از عناوین جایگزین را منع نمی‌کند مشروط بر اینکه معنی آن واضح باشد.</a:t>
            </a:r>
            <a:endParaRPr lang="en-US" sz="2000" b="1" kern="0" dirty="0">
              <a:solidFill>
                <a:srgbClr val="000000"/>
              </a:solidFill>
              <a:latin typeface="B Nazanin+ Bold" panose="02000700000000000000" pitchFamily="2" charset="-78"/>
              <a:cs typeface="B Nazanin+ Bold" panose="02000700000000000000" pitchFamily="2" charset="-78"/>
            </a:endParaRPr>
          </a:p>
        </p:txBody>
      </p:sp>
      <p:sp>
        <p:nvSpPr>
          <p:cNvPr id="10" name="TextBox 9"/>
          <p:cNvSpPr txBox="1"/>
          <p:nvPr/>
        </p:nvSpPr>
        <p:spPr>
          <a:xfrm>
            <a:off x="162232" y="6194322"/>
            <a:ext cx="855407" cy="430887"/>
          </a:xfrm>
          <a:prstGeom prst="rect">
            <a:avLst/>
          </a:prstGeom>
          <a:noFill/>
        </p:spPr>
        <p:txBody>
          <a:bodyPr wrap="square" rtlCol="1">
            <a:spAutoFit/>
          </a:bodyPr>
          <a:lstStyle/>
          <a:p>
            <a:r>
              <a:rPr lang="en-US" sz="2200" dirty="0" smtClean="0">
                <a:solidFill>
                  <a:srgbClr val="000000"/>
                </a:solidFill>
                <a:latin typeface="B Nazanin+ Bold" panose="02000700000000000000" pitchFamily="2" charset="-78"/>
                <a:cs typeface="B Nazanin+ Bold" panose="02000700000000000000" pitchFamily="2" charset="-78"/>
              </a:rPr>
              <a:t>31/61</a:t>
            </a:r>
            <a:endParaRPr lang="fa-IR" sz="2200" dirty="0">
              <a:solidFill>
                <a:srgbClr val="000000"/>
              </a:solidFill>
              <a:latin typeface="B Nazanin+ Bold" panose="02000700000000000000" pitchFamily="2" charset="-78"/>
              <a:cs typeface="B Nazanin+ Bold" panose="02000700000000000000" pitchFamily="2" charset="-78"/>
            </a:endParaRPr>
          </a:p>
        </p:txBody>
      </p:sp>
      <p:sp>
        <p:nvSpPr>
          <p:cNvPr id="6" name="Rectangle 5"/>
          <p:cNvSpPr/>
          <p:nvPr/>
        </p:nvSpPr>
        <p:spPr>
          <a:xfrm>
            <a:off x="3497860" y="6488668"/>
            <a:ext cx="2148280" cy="369332"/>
          </a:xfrm>
          <a:prstGeom prst="rect">
            <a:avLst/>
          </a:prstGeom>
        </p:spPr>
        <p:txBody>
          <a:bodyPr wrap="none">
            <a:spAutoFit/>
          </a:bodyPr>
          <a:lstStyle/>
          <a:p>
            <a:r>
              <a:rPr lang="fa-IR" dirty="0"/>
              <a:t>www.irhesabdaran.ir</a:t>
            </a:r>
          </a:p>
        </p:txBody>
      </p:sp>
    </p:spTree>
    <p:extLst>
      <p:ext uri="{BB962C8B-B14F-4D97-AF65-F5344CB8AC3E}">
        <p14:creationId xmlns:p14="http://schemas.microsoft.com/office/powerpoint/2010/main" val="1398401489"/>
      </p:ext>
    </p:extLst>
  </p:cSld>
  <p:clrMapOvr>
    <a:masterClrMapping/>
  </p:clrMapOvr>
  <p:transition spd="med">
    <p:pull/>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805759" y="1303971"/>
            <a:ext cx="3757760" cy="433965"/>
          </a:xfrm>
          <a:prstGeom prst="rect">
            <a:avLst/>
          </a:prstGeom>
        </p:spPr>
        <p:txBody>
          <a:bodyPr wrap="none">
            <a:spAutoFit/>
          </a:bodyPr>
          <a:lstStyle/>
          <a:p>
            <a:pPr algn="ctr" defTabSz="914363" rtl="1">
              <a:lnSpc>
                <a:spcPct val="90000"/>
              </a:lnSpc>
            </a:pPr>
            <a:r>
              <a:rPr lang="fa-IR" sz="2400" dirty="0" smtClean="0">
                <a:solidFill>
                  <a:srgbClr val="FFC000"/>
                </a:solidFill>
                <a:latin typeface="B Nazanin+ Black" panose="02000700000000000000" pitchFamily="2" charset="-78"/>
                <a:cs typeface="B Nazanin+ Black" panose="02000700000000000000" pitchFamily="2" charset="-78"/>
              </a:rPr>
              <a:t>49) شرايط </a:t>
            </a:r>
            <a:r>
              <a:rPr lang="fa-IR" sz="2400" dirty="0">
                <a:solidFill>
                  <a:srgbClr val="FFC000"/>
                </a:solidFill>
                <a:latin typeface="B Nazanin+ Black" panose="02000700000000000000" pitchFamily="2" charset="-78"/>
                <a:cs typeface="B Nazanin+ Black" panose="02000700000000000000" pitchFamily="2" charset="-78"/>
              </a:rPr>
              <a:t>احراز </a:t>
            </a:r>
            <a:r>
              <a:rPr lang="fa-IR" sz="2400" dirty="0" smtClean="0">
                <a:solidFill>
                  <a:srgbClr val="FFC000"/>
                </a:solidFill>
                <a:latin typeface="B Nazanin+ Black" panose="02000700000000000000" pitchFamily="2" charset="-78"/>
                <a:cs typeface="B Nazanin+ Black" panose="02000700000000000000" pitchFamily="2" charset="-78"/>
              </a:rPr>
              <a:t>بدهی های جاری</a:t>
            </a:r>
            <a:endParaRPr lang="fa-IR" sz="2400" dirty="0">
              <a:solidFill>
                <a:srgbClr val="FFC000"/>
              </a:solidFill>
              <a:latin typeface="B Nazanin+ Black" panose="02000700000000000000" pitchFamily="2" charset="-78"/>
              <a:cs typeface="B Nazanin+ Black" panose="02000700000000000000" pitchFamily="2" charset="-78"/>
            </a:endParaRPr>
          </a:p>
        </p:txBody>
      </p:sp>
      <p:sp>
        <p:nvSpPr>
          <p:cNvPr id="8" name="Rounded Rectangle 7"/>
          <p:cNvSpPr/>
          <p:nvPr/>
        </p:nvSpPr>
        <p:spPr bwMode="auto">
          <a:xfrm>
            <a:off x="2668415" y="2049297"/>
            <a:ext cx="4032448" cy="4475271"/>
          </a:xfrm>
          <a:prstGeom prst="roundRect">
            <a:avLst/>
          </a:prstGeom>
          <a:solidFill>
            <a:sysClr val="window" lastClr="FFFFFF"/>
          </a:solidFill>
          <a:ln w="15875" cap="flat" cmpd="sng" algn="ctr">
            <a:solidFill>
              <a:srgbClr val="FFC000"/>
            </a:solidFill>
            <a:prstDash val="solid"/>
            <a:headEnd type="none" w="med" len="med"/>
            <a:tailEnd type="none" w="med" len="med"/>
          </a:ln>
          <a:effectLst/>
        </p:spPr>
        <p:txBody>
          <a:bodyPr vert="horz" wrap="square" lIns="109728" tIns="54864" rIns="109728" bIns="54864" numCol="1" rtlCol="0" anchor="ctr" anchorCtr="0" compatLnSpc="1">
            <a:prstTxWarp prst="textNoShape">
              <a:avLst/>
            </a:prstTxWarp>
          </a:bodyPr>
          <a:lstStyle/>
          <a:p>
            <a:pPr algn="justLow" defTabSz="457200" rtl="1">
              <a:lnSpc>
                <a:spcPct val="150000"/>
              </a:lnSpc>
            </a:pPr>
            <a:endParaRPr lang="fa-IR" sz="2000" b="1" kern="0" dirty="0">
              <a:solidFill>
                <a:srgbClr val="000000"/>
              </a:solidFill>
              <a:latin typeface="B Nazanin+ Bold" panose="02000700000000000000" pitchFamily="2" charset="-78"/>
              <a:cs typeface="B Nazanin+ Bold" panose="02000700000000000000" pitchFamily="2" charset="-78"/>
            </a:endParaRPr>
          </a:p>
          <a:p>
            <a:pPr algn="justLow" defTabSz="457200" rtl="1">
              <a:lnSpc>
                <a:spcPct val="150000"/>
              </a:lnSpc>
            </a:pPr>
            <a:r>
              <a:rPr lang="fa-IR" sz="2000" b="1" kern="0" dirty="0">
                <a:solidFill>
                  <a:srgbClr val="000000"/>
                </a:solidFill>
                <a:latin typeface="B Nazanin+ Bold" panose="02000700000000000000" pitchFamily="2" charset="-78"/>
                <a:cs typeface="B Nazanin+ Bold" panose="02000700000000000000" pitchFamily="2" charset="-78"/>
              </a:rPr>
              <a:t>الف) انتظار رود در چرخه عملیاتی معمول واحد گزارشگر تسویه شود؛</a:t>
            </a:r>
            <a:endParaRPr lang="en-US" sz="2000" b="1" kern="0" dirty="0">
              <a:solidFill>
                <a:srgbClr val="000000"/>
              </a:solidFill>
              <a:latin typeface="B Nazanin+ Bold" panose="02000700000000000000" pitchFamily="2" charset="-78"/>
              <a:cs typeface="B Nazanin+ Bold" panose="02000700000000000000" pitchFamily="2" charset="-78"/>
            </a:endParaRPr>
          </a:p>
          <a:p>
            <a:pPr algn="justLow" defTabSz="457200" rtl="1">
              <a:lnSpc>
                <a:spcPct val="150000"/>
              </a:lnSpc>
            </a:pPr>
            <a:r>
              <a:rPr lang="fa-IR" sz="2000" b="1" kern="0" dirty="0">
                <a:solidFill>
                  <a:srgbClr val="000000"/>
                </a:solidFill>
                <a:latin typeface="B Nazanin+ Bold" panose="02000700000000000000" pitchFamily="2" charset="-78"/>
                <a:cs typeface="B Nazanin+ Bold" panose="02000700000000000000" pitchFamily="2" charset="-78"/>
              </a:rPr>
              <a:t>ب) طی دوازده‌ ماه پس از تاریخ گزارشگری تسویه شود؛ یا </a:t>
            </a:r>
            <a:endParaRPr lang="en-US" sz="2000" b="1" kern="0" dirty="0">
              <a:solidFill>
                <a:srgbClr val="000000"/>
              </a:solidFill>
              <a:latin typeface="B Nazanin+ Bold" panose="02000700000000000000" pitchFamily="2" charset="-78"/>
              <a:cs typeface="B Nazanin+ Bold" panose="02000700000000000000" pitchFamily="2" charset="-78"/>
            </a:endParaRPr>
          </a:p>
          <a:p>
            <a:pPr algn="justLow" defTabSz="457200" rtl="1">
              <a:lnSpc>
                <a:spcPct val="150000"/>
              </a:lnSpc>
            </a:pPr>
            <a:r>
              <a:rPr lang="fa-IR" sz="2000" b="1" kern="0" dirty="0">
                <a:solidFill>
                  <a:srgbClr val="000000"/>
                </a:solidFill>
                <a:latin typeface="B Nazanin+ Bold" panose="02000700000000000000" pitchFamily="2" charset="-78"/>
                <a:cs typeface="B Nazanin+ Bold" panose="02000700000000000000" pitchFamily="2" charset="-78"/>
              </a:rPr>
              <a:t>پ) واحد گزارشگر حق بی قید و شرطی برای به تعویق انداختن تسویه بدهی طی حداقل دوازده‌ ماه پس از تاریخ گزارشگری نداشته باشد.</a:t>
            </a:r>
            <a:endParaRPr lang="en-US" sz="2000" b="1" kern="0" dirty="0">
              <a:solidFill>
                <a:srgbClr val="000000"/>
              </a:solidFill>
              <a:latin typeface="B Nazanin+ Bold" panose="02000700000000000000" pitchFamily="2" charset="-78"/>
              <a:cs typeface="B Nazanin+ Bold" panose="02000700000000000000" pitchFamily="2" charset="-78"/>
            </a:endParaRPr>
          </a:p>
        </p:txBody>
      </p:sp>
      <p:sp>
        <p:nvSpPr>
          <p:cNvPr id="10" name="TextBox 9"/>
          <p:cNvSpPr txBox="1"/>
          <p:nvPr/>
        </p:nvSpPr>
        <p:spPr>
          <a:xfrm>
            <a:off x="265470" y="6093681"/>
            <a:ext cx="855407" cy="430887"/>
          </a:xfrm>
          <a:prstGeom prst="rect">
            <a:avLst/>
          </a:prstGeom>
          <a:noFill/>
        </p:spPr>
        <p:txBody>
          <a:bodyPr wrap="square" rtlCol="1">
            <a:spAutoFit/>
          </a:bodyPr>
          <a:lstStyle/>
          <a:p>
            <a:r>
              <a:rPr lang="en-US" sz="2200" dirty="0" smtClean="0">
                <a:solidFill>
                  <a:srgbClr val="000000"/>
                </a:solidFill>
                <a:latin typeface="B Nazanin+ Bold" panose="02000700000000000000" pitchFamily="2" charset="-78"/>
                <a:cs typeface="B Nazanin+ Bold" panose="02000700000000000000" pitchFamily="2" charset="-78"/>
              </a:rPr>
              <a:t>32/61</a:t>
            </a:r>
            <a:endParaRPr lang="fa-IR" sz="2200" dirty="0">
              <a:solidFill>
                <a:srgbClr val="000000"/>
              </a:solidFill>
              <a:latin typeface="B Nazanin+ Bold" panose="02000700000000000000" pitchFamily="2" charset="-78"/>
              <a:cs typeface="B Nazanin+ Bold" panose="02000700000000000000" pitchFamily="2" charset="-78"/>
            </a:endParaRPr>
          </a:p>
        </p:txBody>
      </p:sp>
    </p:spTree>
    <p:extLst>
      <p:ext uri="{BB962C8B-B14F-4D97-AF65-F5344CB8AC3E}">
        <p14:creationId xmlns:p14="http://schemas.microsoft.com/office/powerpoint/2010/main" val="229071656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rot="20718328">
            <a:off x="5324169" y="913120"/>
            <a:ext cx="2403987" cy="523220"/>
          </a:xfrm>
          <a:prstGeom prst="rect">
            <a:avLst/>
          </a:prstGeom>
          <a:noFill/>
        </p:spPr>
        <p:txBody>
          <a:bodyPr wrap="square" rtlCol="1">
            <a:spAutoFit/>
          </a:bodyPr>
          <a:lstStyle/>
          <a:p>
            <a:pPr algn="justLow" rtl="1"/>
            <a:r>
              <a:rPr lang="fa-IR" sz="2800" dirty="0" smtClean="0">
                <a:latin typeface="B Nazanin+ Black" panose="02000700000000000000" pitchFamily="2" charset="-78"/>
                <a:cs typeface="B Nazanin+ Black" panose="02000700000000000000" pitchFamily="2" charset="-78"/>
              </a:rPr>
              <a:t>دو نکته ی مهم</a:t>
            </a:r>
            <a:endParaRPr lang="fa-IR" sz="2800" dirty="0">
              <a:latin typeface="B Nazanin+ Black" panose="02000700000000000000" pitchFamily="2" charset="-78"/>
              <a:cs typeface="B Nazanin+ Black" panose="02000700000000000000" pitchFamily="2" charset="-78"/>
            </a:endParaRPr>
          </a:p>
        </p:txBody>
      </p:sp>
      <p:sp>
        <p:nvSpPr>
          <p:cNvPr id="8" name="Rounded Rectangle 7"/>
          <p:cNvSpPr/>
          <p:nvPr/>
        </p:nvSpPr>
        <p:spPr bwMode="auto">
          <a:xfrm>
            <a:off x="369050" y="1732688"/>
            <a:ext cx="8151553" cy="2800634"/>
          </a:xfrm>
          <a:prstGeom prst="roundRect">
            <a:avLst/>
          </a:prstGeom>
          <a:noFill/>
          <a:ln w="15875" cap="flat" cmpd="sng" algn="ctr">
            <a:noFill/>
            <a:prstDash val="solid"/>
            <a:headEnd type="none" w="med" len="med"/>
            <a:tailEnd type="none" w="med" len="med"/>
          </a:ln>
          <a:effectLst/>
          <a:scene3d>
            <a:camera prst="orthographicFront"/>
            <a:lightRig rig="threePt" dir="t"/>
          </a:scene3d>
        </p:spPr>
        <p:txBody>
          <a:bodyPr vert="horz" wrap="square" lIns="109728" tIns="54864" rIns="109728" bIns="54864" numCol="1" rtlCol="0" anchor="ctr" anchorCtr="0" compatLnSpc="1">
            <a:prstTxWarp prst="textNoShape">
              <a:avLst/>
            </a:prstTxWarp>
            <a:sp3d/>
          </a:bodyPr>
          <a:lstStyle/>
          <a:p>
            <a:pPr marL="0" marR="0" lvl="0" indent="0" algn="justLow" defTabSz="914363" rtl="1" eaLnBrk="1" fontAlgn="auto" latinLnBrk="0" hangingPunct="1">
              <a:lnSpc>
                <a:spcPct val="150000"/>
              </a:lnSpc>
              <a:spcBef>
                <a:spcPts val="0"/>
              </a:spcBef>
              <a:spcAft>
                <a:spcPts val="0"/>
              </a:spcAft>
              <a:buClrTx/>
              <a:buSzTx/>
              <a:buFontTx/>
              <a:buNone/>
              <a:tabLst/>
              <a:defRPr/>
            </a:pPr>
            <a:r>
              <a:rPr kumimoji="0" lang="fa-IR" sz="2000" u="none" strike="noStrike" kern="0" cap="none" spc="0" normalizeH="0" baseline="0" noProof="0" dirty="0" smtClean="0">
                <a:ln>
                  <a:noFill/>
                </a:ln>
                <a:effectLst/>
                <a:uLnTx/>
                <a:uFillTx/>
                <a:latin typeface="B Nazanin+ Bold" panose="02000700000000000000" pitchFamily="2" charset="-78"/>
                <a:cs typeface="B Nazanin+ Bold" panose="02000700000000000000" pitchFamily="2" charset="-78"/>
              </a:rPr>
              <a:t>50) برخی از بدهیهای جاری مانند مطالبات کارکنان و سایر هزینه‌های عملیاتی تحقق یافته پرداخت نشده، بخشی از سرمایه در گردش مورد استفاده در چرخه عملیاتی معمول واحد گزارشگر هستند. چنین اقلامی به عنوان بدهی جاری طبقه‌بندی می‌شود حتی اگر بیش از دوازده‌ ماه پس از تاریخ گزارشگری تسویه شود. برای طبقه‌بندی داراییها و بدهیهای واحد گزارشگر از یک چرخه عملیاتی معمول یکسان استفاده می‌شود.</a:t>
            </a:r>
            <a:endParaRPr kumimoji="0" lang="en-US" sz="2000" u="none" strike="noStrike" kern="0" cap="none" spc="0" normalizeH="0" baseline="0" noProof="0" dirty="0" smtClean="0">
              <a:ln>
                <a:noFill/>
              </a:ln>
              <a:effectLst/>
              <a:uLnTx/>
              <a:uFillTx/>
              <a:latin typeface="B Nazanin+ Bold" panose="02000700000000000000" pitchFamily="2" charset="-78"/>
              <a:cs typeface="B Nazanin+ Bold" panose="02000700000000000000" pitchFamily="2" charset="-78"/>
            </a:endParaRPr>
          </a:p>
        </p:txBody>
      </p:sp>
      <p:sp>
        <p:nvSpPr>
          <p:cNvPr id="10" name="Rounded Rectangle 9"/>
          <p:cNvSpPr/>
          <p:nvPr/>
        </p:nvSpPr>
        <p:spPr bwMode="auto">
          <a:xfrm>
            <a:off x="369050" y="4173793"/>
            <a:ext cx="8151553" cy="2549912"/>
          </a:xfrm>
          <a:prstGeom prst="roundRect">
            <a:avLst/>
          </a:prstGeom>
          <a:noFill/>
          <a:ln w="15875" cap="flat" cmpd="sng" algn="ctr">
            <a:noFill/>
            <a:prstDash val="solid"/>
            <a:headEnd type="none" w="med" len="med"/>
            <a:tailEnd type="none" w="med" len="med"/>
          </a:ln>
          <a:effectLst/>
          <a:scene3d>
            <a:camera prst="orthographicFront"/>
            <a:lightRig rig="threePt" dir="t"/>
          </a:scene3d>
        </p:spPr>
        <p:txBody>
          <a:bodyPr vert="horz" wrap="square" lIns="109728" tIns="54864" rIns="109728" bIns="54864" numCol="1" rtlCol="0" anchor="ctr" anchorCtr="0" compatLnSpc="1">
            <a:prstTxWarp prst="textNoShape">
              <a:avLst/>
            </a:prstTxWarp>
            <a:sp3d/>
          </a:bodyPr>
          <a:lstStyle/>
          <a:p>
            <a:pPr algn="justLow" defTabSz="914363" rtl="1">
              <a:lnSpc>
                <a:spcPct val="150000"/>
              </a:lnSpc>
            </a:pPr>
            <a:r>
              <a:rPr lang="fa-IR" sz="2000" kern="0" dirty="0" smtClean="0">
                <a:latin typeface="B Nazanin+ Bold" panose="02000700000000000000" pitchFamily="2" charset="-78"/>
                <a:cs typeface="B Nazanin+ Bold" panose="02000700000000000000" pitchFamily="2" charset="-78"/>
              </a:rPr>
              <a:t>51) </a:t>
            </a:r>
            <a:r>
              <a:rPr lang="fa-IR" sz="2000" kern="0" dirty="0" smtClean="0">
                <a:effectLst/>
                <a:latin typeface="B Nazanin+ Bold" panose="02000700000000000000" pitchFamily="2" charset="-78"/>
                <a:cs typeface="B Nazanin+ Bold" panose="02000700000000000000" pitchFamily="2" charset="-78"/>
              </a:rPr>
              <a:t>سایر </a:t>
            </a:r>
            <a:r>
              <a:rPr lang="fa-IR" sz="2000" kern="0" dirty="0">
                <a:effectLst/>
                <a:latin typeface="B Nazanin+ Bold" panose="02000700000000000000" pitchFamily="2" charset="-78"/>
                <a:cs typeface="B Nazanin+ Bold" panose="02000700000000000000" pitchFamily="2" charset="-78"/>
              </a:rPr>
              <a:t>بدهیهای جاری در چرخه عملیاتی معمول تسویه نمی‌شود، اما طی دوازده‌ ماه پس از تاریخ گزارشگری، سررسید تسویه آنها فرا می‌رسد. از جمله این بدهیها می‌توان به حصه جاری بدهیهای بلندمدت اشاره کرد. بدهیهایی که بخشی از سرمایه در گردش مورد استفاده در چرخه عملیاتی معمول واحد گزارشگر نیستند و طی دوازده‌ ماه پس از تاریخ گزارشگری سررسید نمی‌شوند، بدهی جاری محسوب نمی‌گردند.</a:t>
            </a:r>
            <a:endParaRPr lang="en-US" sz="2000" kern="0" dirty="0">
              <a:effectLst/>
              <a:latin typeface="B Nazanin+ Bold" panose="02000700000000000000" pitchFamily="2" charset="-78"/>
              <a:cs typeface="B Nazanin+ Bold" panose="02000700000000000000" pitchFamily="2" charset="-78"/>
            </a:endParaRPr>
          </a:p>
        </p:txBody>
      </p:sp>
      <p:sp>
        <p:nvSpPr>
          <p:cNvPr id="6" name="TextBox 5"/>
          <p:cNvSpPr txBox="1"/>
          <p:nvPr/>
        </p:nvSpPr>
        <p:spPr>
          <a:xfrm>
            <a:off x="369050" y="6292818"/>
            <a:ext cx="855407" cy="430887"/>
          </a:xfrm>
          <a:prstGeom prst="rect">
            <a:avLst/>
          </a:prstGeom>
          <a:noFill/>
        </p:spPr>
        <p:txBody>
          <a:bodyPr wrap="square" rtlCol="1">
            <a:spAutoFit/>
          </a:bodyPr>
          <a:lstStyle/>
          <a:p>
            <a:r>
              <a:rPr lang="en-US" sz="2200" dirty="0" smtClean="0">
                <a:solidFill>
                  <a:srgbClr val="000000"/>
                </a:solidFill>
                <a:latin typeface="B Nazanin+ Bold" panose="02000700000000000000" pitchFamily="2" charset="-78"/>
                <a:cs typeface="B Nazanin+ Bold" panose="02000700000000000000" pitchFamily="2" charset="-78"/>
              </a:rPr>
              <a:t>33/61</a:t>
            </a:r>
            <a:endParaRPr lang="fa-IR" sz="2200" dirty="0">
              <a:solidFill>
                <a:srgbClr val="000000"/>
              </a:solidFill>
              <a:latin typeface="B Nazanin+ Bold" panose="02000700000000000000" pitchFamily="2" charset="-78"/>
              <a:cs typeface="B Nazanin+ Bold" panose="02000700000000000000" pitchFamily="2" charset="-78"/>
            </a:endParaRPr>
          </a:p>
        </p:txBody>
      </p:sp>
    </p:spTree>
    <p:extLst>
      <p:ext uri="{BB962C8B-B14F-4D97-AF65-F5344CB8AC3E}">
        <p14:creationId xmlns:p14="http://schemas.microsoft.com/office/powerpoint/2010/main" val="3537707674"/>
      </p:ext>
    </p:extLst>
  </p:cSld>
  <p:clrMapOvr>
    <a:masterClrMapping/>
  </p:clrMapOvr>
  <p:transition spd="med">
    <p:pull/>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66915" y="2143369"/>
            <a:ext cx="7477433" cy="4085734"/>
          </a:xfrm>
          <a:prstGeom prst="rect">
            <a:avLst/>
          </a:prstGeom>
        </p:spPr>
        <p:txBody>
          <a:bodyPr wrap="square">
            <a:spAutoFit/>
          </a:bodyPr>
          <a:lstStyle/>
          <a:p>
            <a:pPr marL="360045" marR="0" indent="-360045" algn="justLow" rtl="1">
              <a:lnSpc>
                <a:spcPct val="150000"/>
              </a:lnSpc>
              <a:spcBef>
                <a:spcPts val="0"/>
              </a:spcBef>
              <a:spcAft>
                <a:spcPts val="600"/>
              </a:spcAft>
            </a:pPr>
            <a:r>
              <a:rPr lang="fa-IR" sz="2400" b="1" dirty="0" smtClean="0">
                <a:latin typeface="B Nazanin+ Bold" panose="02000700000000000000" pitchFamily="2" charset="-78"/>
                <a:ea typeface="Times New Roman" panose="02020603050405020304" pitchFamily="18" charset="0"/>
                <a:cs typeface="B Nazanin+ Bold" panose="02000700000000000000" pitchFamily="2" charset="-78"/>
              </a:rPr>
              <a:t>52) واحد</a:t>
            </a:r>
            <a:r>
              <a:rPr lang="fa-IR" sz="2400" b="1" dirty="0">
                <a:latin typeface="B Nazanin+ Bold" panose="02000700000000000000" pitchFamily="2" charset="-78"/>
                <a:ea typeface="Times New Roman" panose="02020603050405020304" pitchFamily="18" charset="0"/>
                <a:cs typeface="B Nazanin+ Bold" panose="02000700000000000000" pitchFamily="2" charset="-78"/>
              </a:rPr>
              <a:t> گزارشگر بدهیهای خود را هنگامی به عنوان بدهی جاری طبقه‌بندی می‌کند که سررسید تسویه آنها دوازده‌ ماه پس از تاریخ گزارشگری باشد حتی اگر:</a:t>
            </a:r>
            <a:endParaRPr lang="en-US" sz="2400" dirty="0">
              <a:latin typeface="B Nazanin+ Bold" panose="02000700000000000000" pitchFamily="2" charset="-78"/>
              <a:ea typeface="Times New Roman" panose="02020603050405020304" pitchFamily="18" charset="0"/>
              <a:cs typeface="B Nazanin+ Bold" panose="02000700000000000000" pitchFamily="2" charset="-78"/>
            </a:endParaRPr>
          </a:p>
          <a:p>
            <a:pPr marL="720090" marR="0" indent="-360045" algn="justLow" rtl="1">
              <a:lnSpc>
                <a:spcPct val="150000"/>
              </a:lnSpc>
              <a:spcBef>
                <a:spcPts val="0"/>
              </a:spcBef>
              <a:spcAft>
                <a:spcPts val="300"/>
              </a:spcAft>
              <a:tabLst>
                <a:tab pos="575945" algn="l"/>
              </a:tabLst>
            </a:pPr>
            <a:r>
              <a:rPr lang="fa-IR" sz="2400" b="1" dirty="0" smtClean="0">
                <a:latin typeface="B Nazanin+ Bold" panose="02000700000000000000" pitchFamily="2" charset="-78"/>
                <a:ea typeface="MS Mincho"/>
                <a:cs typeface="B Nazanin+ Bold" panose="02000700000000000000" pitchFamily="2" charset="-78"/>
              </a:rPr>
              <a:t>الف) شرایط </a:t>
            </a:r>
            <a:r>
              <a:rPr lang="fa-IR" sz="2400" b="1" dirty="0">
                <a:latin typeface="B Nazanin+ Bold" panose="02000700000000000000" pitchFamily="2" charset="-78"/>
                <a:ea typeface="MS Mincho"/>
                <a:cs typeface="B Nazanin+ Bold" panose="02000700000000000000" pitchFamily="2" charset="-78"/>
              </a:rPr>
              <a:t>اولیه برای دوره‌ای طولانی‌تر از دوازده‌ ماه باشد؛ و</a:t>
            </a:r>
            <a:endParaRPr lang="en-US" sz="2400" b="1" dirty="0">
              <a:latin typeface="B Nazanin+ Bold" panose="02000700000000000000" pitchFamily="2" charset="-78"/>
              <a:ea typeface="MS Mincho"/>
              <a:cs typeface="B Nazanin+ Bold" panose="02000700000000000000" pitchFamily="2" charset="-78"/>
            </a:endParaRPr>
          </a:p>
          <a:p>
            <a:pPr marL="720090" marR="0" indent="-360045" algn="justLow" rtl="1">
              <a:lnSpc>
                <a:spcPct val="150000"/>
              </a:lnSpc>
              <a:spcBef>
                <a:spcPts val="0"/>
              </a:spcBef>
              <a:spcAft>
                <a:spcPts val="300"/>
              </a:spcAft>
              <a:tabLst>
                <a:tab pos="575945" algn="l"/>
              </a:tabLst>
            </a:pPr>
            <a:r>
              <a:rPr lang="fa-IR" sz="2400" b="1" dirty="0" smtClean="0">
                <a:latin typeface="B Nazanin+ Bold" panose="02000700000000000000" pitchFamily="2" charset="-78"/>
                <a:ea typeface="MS Mincho"/>
                <a:cs typeface="B Nazanin+ Bold" panose="02000700000000000000" pitchFamily="2" charset="-78"/>
              </a:rPr>
              <a:t>ب) قرارداد </a:t>
            </a:r>
            <a:r>
              <a:rPr lang="fa-IR" sz="2400" b="1" dirty="0">
                <a:latin typeface="B Nazanin+ Bold" panose="02000700000000000000" pitchFamily="2" charset="-78"/>
                <a:ea typeface="MS Mincho"/>
                <a:cs typeface="B Nazanin+ Bold" panose="02000700000000000000" pitchFamily="2" charset="-78"/>
              </a:rPr>
              <a:t>تأمین مالی مجدد یا زمان‌بندی مجدد پرداختها برمبنای بلندمدت، پس از تاریخ گزارشگری و قبل از انتشار صورتهای مالی تکمیل شده باشد.</a:t>
            </a:r>
            <a:endParaRPr lang="en-US" sz="2400" b="1" dirty="0">
              <a:effectLst/>
              <a:latin typeface="B Nazanin+ Bold" panose="02000700000000000000" pitchFamily="2" charset="-78"/>
              <a:ea typeface="MS Mincho"/>
              <a:cs typeface="B Nazanin+ Bold" panose="02000700000000000000" pitchFamily="2" charset="-78"/>
            </a:endParaRPr>
          </a:p>
        </p:txBody>
      </p:sp>
      <p:sp>
        <p:nvSpPr>
          <p:cNvPr id="11" name="TextBox 10"/>
          <p:cNvSpPr txBox="1"/>
          <p:nvPr/>
        </p:nvSpPr>
        <p:spPr>
          <a:xfrm>
            <a:off x="191728" y="6229103"/>
            <a:ext cx="855407" cy="430887"/>
          </a:xfrm>
          <a:prstGeom prst="rect">
            <a:avLst/>
          </a:prstGeom>
          <a:noFill/>
        </p:spPr>
        <p:txBody>
          <a:bodyPr wrap="square" rtlCol="1">
            <a:spAutoFit/>
          </a:bodyPr>
          <a:lstStyle/>
          <a:p>
            <a:r>
              <a:rPr lang="en-US" sz="2200" dirty="0" smtClean="0">
                <a:solidFill>
                  <a:srgbClr val="000000"/>
                </a:solidFill>
                <a:latin typeface="B Nazanin+ Bold" panose="02000700000000000000" pitchFamily="2" charset="-78"/>
                <a:cs typeface="B Nazanin+ Bold" panose="02000700000000000000" pitchFamily="2" charset="-78"/>
              </a:rPr>
              <a:t>34/61</a:t>
            </a:r>
            <a:endParaRPr lang="fa-IR" sz="2200" dirty="0">
              <a:solidFill>
                <a:srgbClr val="000000"/>
              </a:solidFill>
              <a:latin typeface="B Nazanin+ Bold" panose="02000700000000000000" pitchFamily="2" charset="-78"/>
              <a:cs typeface="B Nazanin+ Bold" panose="02000700000000000000" pitchFamily="2" charset="-78"/>
            </a:endParaRPr>
          </a:p>
        </p:txBody>
      </p:sp>
      <p:sp>
        <p:nvSpPr>
          <p:cNvPr id="4" name="Rectangle 3"/>
          <p:cNvSpPr/>
          <p:nvPr/>
        </p:nvSpPr>
        <p:spPr>
          <a:xfrm>
            <a:off x="3497860" y="6488668"/>
            <a:ext cx="2148280" cy="369332"/>
          </a:xfrm>
          <a:prstGeom prst="rect">
            <a:avLst/>
          </a:prstGeom>
        </p:spPr>
        <p:txBody>
          <a:bodyPr wrap="none">
            <a:spAutoFit/>
          </a:bodyPr>
          <a:lstStyle/>
          <a:p>
            <a:r>
              <a:rPr lang="fa-IR" dirty="0"/>
              <a:t>www.irhesabdaran.ir</a:t>
            </a:r>
          </a:p>
        </p:txBody>
      </p:sp>
    </p:spTree>
    <p:extLst>
      <p:ext uri="{BB962C8B-B14F-4D97-AF65-F5344CB8AC3E}">
        <p14:creationId xmlns:p14="http://schemas.microsoft.com/office/powerpoint/2010/main" val="335786200"/>
      </p:ext>
    </p:extLst>
  </p:cSld>
  <p:clrMapOvr>
    <a:masterClrMapping/>
  </p:clrMapOvr>
  <p:transition spd="med">
    <p:pull/>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4291781" y="486697"/>
            <a:ext cx="4630993" cy="461665"/>
          </a:xfrm>
          <a:prstGeom prst="rect">
            <a:avLst/>
          </a:prstGeom>
          <a:noFill/>
        </p:spPr>
        <p:txBody>
          <a:bodyPr wrap="square" rtlCol="1">
            <a:spAutoFit/>
          </a:bodyPr>
          <a:lstStyle/>
          <a:p>
            <a:pPr algn="justLow" rtl="1"/>
            <a:r>
              <a:rPr lang="fa-IR" sz="2400" dirty="0" smtClean="0">
                <a:solidFill>
                  <a:schemeClr val="bg1">
                    <a:lumMod val="95000"/>
                  </a:schemeClr>
                </a:solidFill>
                <a:latin typeface="B Nazanin+ Black" panose="02000700000000000000" pitchFamily="2" charset="-78"/>
                <a:cs typeface="B Nazanin+ Black" panose="02000700000000000000" pitchFamily="2" charset="-78"/>
              </a:rPr>
              <a:t>53) اقلام اصلی صورت وضعیت مالی</a:t>
            </a:r>
            <a:endParaRPr lang="fa-IR" sz="2400" dirty="0">
              <a:solidFill>
                <a:schemeClr val="bg1">
                  <a:lumMod val="95000"/>
                </a:schemeClr>
              </a:solidFill>
              <a:latin typeface="B Nazanin+ Black" panose="02000700000000000000" pitchFamily="2" charset="-78"/>
              <a:cs typeface="B Nazanin+ Black" panose="02000700000000000000" pitchFamily="2" charset="-78"/>
            </a:endParaRPr>
          </a:p>
        </p:txBody>
      </p:sp>
      <p:sp>
        <p:nvSpPr>
          <p:cNvPr id="17" name="Rectangle 16"/>
          <p:cNvSpPr/>
          <p:nvPr/>
        </p:nvSpPr>
        <p:spPr>
          <a:xfrm>
            <a:off x="221226" y="1525771"/>
            <a:ext cx="8701548" cy="5332229"/>
          </a:xfrm>
          <a:prstGeom prst="rect">
            <a:avLst/>
          </a:prstGeom>
        </p:spPr>
        <p:txBody>
          <a:bodyPr wrap="square">
            <a:spAutoFit/>
          </a:bodyPr>
          <a:lstStyle/>
          <a:p>
            <a:pPr marL="720090" marR="0" indent="-360045" algn="justLow" rtl="1">
              <a:spcBef>
                <a:spcPts val="0"/>
              </a:spcBef>
              <a:spcAft>
                <a:spcPts val="300"/>
              </a:spcAft>
              <a:tabLst>
                <a:tab pos="575945" algn="l"/>
              </a:tabLst>
            </a:pPr>
            <a:r>
              <a:rPr lang="fa-IR" sz="2200" b="1" dirty="0">
                <a:latin typeface="B Nazanin+ Bold" panose="02000700000000000000" pitchFamily="2" charset="-78"/>
                <a:ea typeface="Times New Roman" panose="02020603050405020304" pitchFamily="18" charset="0"/>
                <a:cs typeface="B Nazanin+ Bold" panose="02000700000000000000" pitchFamily="2" charset="-78"/>
              </a:rPr>
              <a:t>الف	.	داراییهای ثابت مشهود؛</a:t>
            </a:r>
            <a:endParaRPr lang="en-US" sz="2200" dirty="0">
              <a:latin typeface="B Nazanin+ Bold" panose="02000700000000000000" pitchFamily="2" charset="-78"/>
              <a:ea typeface="Times New Roman" panose="02020603050405020304" pitchFamily="18" charset="0"/>
              <a:cs typeface="B Nazanin+ Bold" panose="02000700000000000000" pitchFamily="2" charset="-78"/>
            </a:endParaRPr>
          </a:p>
          <a:p>
            <a:pPr marL="720090" marR="0" indent="-360045" algn="justLow" rtl="1">
              <a:spcBef>
                <a:spcPts val="0"/>
              </a:spcBef>
              <a:spcAft>
                <a:spcPts val="300"/>
              </a:spcAft>
              <a:tabLst>
                <a:tab pos="575945" algn="l"/>
              </a:tabLst>
            </a:pPr>
            <a:r>
              <a:rPr lang="fa-IR" sz="2200" b="1" dirty="0">
                <a:latin typeface="B Nazanin+ Bold" panose="02000700000000000000" pitchFamily="2" charset="-78"/>
                <a:ea typeface="Times New Roman" panose="02020603050405020304" pitchFamily="18" charset="0"/>
                <a:cs typeface="B Nazanin+ Bold" panose="02000700000000000000" pitchFamily="2" charset="-78"/>
              </a:rPr>
              <a:t>ب	.	سرمایه‌گذاریها؛</a:t>
            </a:r>
            <a:endParaRPr lang="en-US" sz="2200" dirty="0">
              <a:latin typeface="B Nazanin+ Bold" panose="02000700000000000000" pitchFamily="2" charset="-78"/>
              <a:ea typeface="Times New Roman" panose="02020603050405020304" pitchFamily="18" charset="0"/>
              <a:cs typeface="B Nazanin+ Bold" panose="02000700000000000000" pitchFamily="2" charset="-78"/>
            </a:endParaRPr>
          </a:p>
          <a:p>
            <a:pPr marL="720090" marR="0" indent="-360045" algn="justLow" rtl="1">
              <a:spcBef>
                <a:spcPts val="0"/>
              </a:spcBef>
              <a:spcAft>
                <a:spcPts val="300"/>
              </a:spcAft>
              <a:tabLst>
                <a:tab pos="575945" algn="l"/>
              </a:tabLst>
            </a:pPr>
            <a:r>
              <a:rPr lang="fa-IR" sz="2200" b="1" dirty="0">
                <a:latin typeface="B Nazanin+ Bold" panose="02000700000000000000" pitchFamily="2" charset="-78"/>
                <a:ea typeface="Times New Roman" panose="02020603050405020304" pitchFamily="18" charset="0"/>
                <a:cs typeface="B Nazanin+ Bold" panose="02000700000000000000" pitchFamily="2" charset="-78"/>
              </a:rPr>
              <a:t>پ	.	داراییهای نامشهود؛</a:t>
            </a:r>
            <a:endParaRPr lang="en-US" sz="2200" dirty="0">
              <a:latin typeface="B Nazanin+ Bold" panose="02000700000000000000" pitchFamily="2" charset="-78"/>
              <a:ea typeface="Times New Roman" panose="02020603050405020304" pitchFamily="18" charset="0"/>
              <a:cs typeface="B Nazanin+ Bold" panose="02000700000000000000" pitchFamily="2" charset="-78"/>
            </a:endParaRPr>
          </a:p>
          <a:p>
            <a:pPr marL="720090" marR="0" indent="-360045" algn="justLow" rtl="1">
              <a:spcBef>
                <a:spcPts val="0"/>
              </a:spcBef>
              <a:spcAft>
                <a:spcPts val="300"/>
              </a:spcAft>
              <a:tabLst>
                <a:tab pos="575945" algn="l"/>
              </a:tabLst>
            </a:pPr>
            <a:r>
              <a:rPr lang="fa-IR" sz="2200" b="1" dirty="0">
                <a:latin typeface="B Nazanin+ Bold" panose="02000700000000000000" pitchFamily="2" charset="-78"/>
                <a:ea typeface="Times New Roman" panose="02020603050405020304" pitchFamily="18" charset="0"/>
                <a:cs typeface="B Nazanin+ Bold" panose="02000700000000000000" pitchFamily="2" charset="-78"/>
              </a:rPr>
              <a:t>ت	.	موجودی مواد و کالا؛</a:t>
            </a:r>
            <a:endParaRPr lang="en-US" sz="2200" dirty="0">
              <a:latin typeface="B Nazanin+ Bold" panose="02000700000000000000" pitchFamily="2" charset="-78"/>
              <a:ea typeface="Times New Roman" panose="02020603050405020304" pitchFamily="18" charset="0"/>
              <a:cs typeface="B Nazanin+ Bold" panose="02000700000000000000" pitchFamily="2" charset="-78"/>
            </a:endParaRPr>
          </a:p>
          <a:p>
            <a:pPr marL="720090" marR="0" indent="-360045" algn="justLow" rtl="1">
              <a:spcBef>
                <a:spcPts val="0"/>
              </a:spcBef>
              <a:spcAft>
                <a:spcPts val="300"/>
              </a:spcAft>
              <a:tabLst>
                <a:tab pos="575945" algn="l"/>
              </a:tabLst>
            </a:pPr>
            <a:r>
              <a:rPr lang="fa-IR" sz="2200" b="1" dirty="0">
                <a:latin typeface="B Nazanin+ Bold" panose="02000700000000000000" pitchFamily="2" charset="-78"/>
                <a:ea typeface="Times New Roman" panose="02020603050405020304" pitchFamily="18" charset="0"/>
                <a:cs typeface="B Nazanin+ Bold" panose="02000700000000000000" pitchFamily="2" charset="-78"/>
              </a:rPr>
              <a:t>ث	.	پیش‌پرداختها</a:t>
            </a:r>
            <a:endParaRPr lang="en-US" sz="2200" dirty="0">
              <a:latin typeface="B Nazanin+ Bold" panose="02000700000000000000" pitchFamily="2" charset="-78"/>
              <a:ea typeface="Times New Roman" panose="02020603050405020304" pitchFamily="18" charset="0"/>
              <a:cs typeface="B Nazanin+ Bold" panose="02000700000000000000" pitchFamily="2" charset="-78"/>
            </a:endParaRPr>
          </a:p>
          <a:p>
            <a:pPr marL="720090" marR="0" indent="-360045" algn="justLow" rtl="1">
              <a:spcBef>
                <a:spcPts val="0"/>
              </a:spcBef>
              <a:spcAft>
                <a:spcPts val="300"/>
              </a:spcAft>
              <a:tabLst>
                <a:tab pos="575945" algn="l"/>
              </a:tabLst>
            </a:pPr>
            <a:r>
              <a:rPr lang="fa-IR" sz="2200" b="1" dirty="0">
                <a:latin typeface="B Nazanin+ Bold" panose="02000700000000000000" pitchFamily="2" charset="-78"/>
                <a:ea typeface="Times New Roman" panose="02020603050405020304" pitchFamily="18" charset="0"/>
                <a:cs typeface="B Nazanin+ Bold" panose="02000700000000000000" pitchFamily="2" charset="-78"/>
              </a:rPr>
              <a:t>ج	.	حسابها و اسناد دریافتنی حاصل از عملیات مبادله‌ای؛</a:t>
            </a:r>
            <a:endParaRPr lang="en-US" sz="2200" dirty="0">
              <a:latin typeface="B Nazanin+ Bold" panose="02000700000000000000" pitchFamily="2" charset="-78"/>
              <a:ea typeface="Times New Roman" panose="02020603050405020304" pitchFamily="18" charset="0"/>
              <a:cs typeface="B Nazanin+ Bold" panose="02000700000000000000" pitchFamily="2" charset="-78"/>
            </a:endParaRPr>
          </a:p>
          <a:p>
            <a:pPr marL="720090" marR="0" indent="-360045" algn="justLow" rtl="1">
              <a:spcBef>
                <a:spcPts val="0"/>
              </a:spcBef>
              <a:spcAft>
                <a:spcPts val="300"/>
              </a:spcAft>
              <a:tabLst>
                <a:tab pos="575945" algn="l"/>
              </a:tabLst>
            </a:pPr>
            <a:r>
              <a:rPr lang="fa-IR" sz="2200" b="1" dirty="0">
                <a:latin typeface="B Nazanin+ Bold" panose="02000700000000000000" pitchFamily="2" charset="-78"/>
                <a:ea typeface="Times New Roman" panose="02020603050405020304" pitchFamily="18" charset="0"/>
                <a:cs typeface="B Nazanin+ Bold" panose="02000700000000000000" pitchFamily="2" charset="-78"/>
              </a:rPr>
              <a:t>چ	.	حسابها و اسناد دریافتنی حاصل از عملیات غیرمبادله‌ای؛</a:t>
            </a:r>
            <a:endParaRPr lang="en-US" sz="2200" dirty="0">
              <a:latin typeface="B Nazanin+ Bold" panose="02000700000000000000" pitchFamily="2" charset="-78"/>
              <a:ea typeface="Times New Roman" panose="02020603050405020304" pitchFamily="18" charset="0"/>
              <a:cs typeface="B Nazanin+ Bold" panose="02000700000000000000" pitchFamily="2" charset="-78"/>
            </a:endParaRPr>
          </a:p>
          <a:p>
            <a:pPr marL="720090" marR="0" indent="-360045" algn="justLow" rtl="1">
              <a:spcBef>
                <a:spcPts val="0"/>
              </a:spcBef>
              <a:spcAft>
                <a:spcPts val="300"/>
              </a:spcAft>
              <a:tabLst>
                <a:tab pos="575945" algn="l"/>
              </a:tabLst>
            </a:pPr>
            <a:r>
              <a:rPr lang="fa-IR" sz="2200" b="1" dirty="0">
                <a:latin typeface="B Nazanin+ Bold" panose="02000700000000000000" pitchFamily="2" charset="-78"/>
                <a:ea typeface="Times New Roman" panose="02020603050405020304" pitchFamily="18" charset="0"/>
                <a:cs typeface="B Nazanin+ Bold" panose="02000700000000000000" pitchFamily="2" charset="-78"/>
              </a:rPr>
              <a:t>ح	.	موجودی نقد؛</a:t>
            </a:r>
            <a:endParaRPr lang="en-US" sz="2200" dirty="0">
              <a:latin typeface="B Nazanin+ Bold" panose="02000700000000000000" pitchFamily="2" charset="-78"/>
              <a:ea typeface="Times New Roman" panose="02020603050405020304" pitchFamily="18" charset="0"/>
              <a:cs typeface="B Nazanin+ Bold" panose="02000700000000000000" pitchFamily="2" charset="-78"/>
            </a:endParaRPr>
          </a:p>
          <a:p>
            <a:pPr marL="720090" marR="0" indent="-360045" algn="justLow" rtl="1">
              <a:spcBef>
                <a:spcPts val="0"/>
              </a:spcBef>
              <a:spcAft>
                <a:spcPts val="300"/>
              </a:spcAft>
              <a:tabLst>
                <a:tab pos="575945" algn="l"/>
              </a:tabLst>
            </a:pPr>
            <a:r>
              <a:rPr lang="fa-IR" sz="2200" b="1" dirty="0">
                <a:latin typeface="B Nazanin+ Bold" panose="02000700000000000000" pitchFamily="2" charset="-78"/>
                <a:ea typeface="Times New Roman" panose="02020603050405020304" pitchFamily="18" charset="0"/>
                <a:cs typeface="B Nazanin+ Bold" panose="02000700000000000000" pitchFamily="2" charset="-78"/>
              </a:rPr>
              <a:t>خ	.	حسابها و اسناد پرداختنی حاصل از عملیات مبادله‌ای؛</a:t>
            </a:r>
            <a:endParaRPr lang="en-US" sz="2200" dirty="0">
              <a:latin typeface="B Nazanin+ Bold" panose="02000700000000000000" pitchFamily="2" charset="-78"/>
              <a:ea typeface="Times New Roman" panose="02020603050405020304" pitchFamily="18" charset="0"/>
              <a:cs typeface="B Nazanin+ Bold" panose="02000700000000000000" pitchFamily="2" charset="-78"/>
            </a:endParaRPr>
          </a:p>
          <a:p>
            <a:pPr marL="720090" marR="0" indent="-360045" algn="justLow" rtl="1">
              <a:spcBef>
                <a:spcPts val="0"/>
              </a:spcBef>
              <a:spcAft>
                <a:spcPts val="300"/>
              </a:spcAft>
              <a:tabLst>
                <a:tab pos="575945" algn="l"/>
              </a:tabLst>
            </a:pPr>
            <a:r>
              <a:rPr lang="fa-IR" sz="2200" b="1" dirty="0">
                <a:latin typeface="B Nazanin+ Bold" panose="02000700000000000000" pitchFamily="2" charset="-78"/>
                <a:ea typeface="Times New Roman" panose="02020603050405020304" pitchFamily="18" charset="0"/>
                <a:cs typeface="B Nazanin+ Bold" panose="02000700000000000000" pitchFamily="2" charset="-78"/>
              </a:rPr>
              <a:t>د	.	حسابها و اسناد پرداختنی حاصل از عملیات غیرمبادله‌ای؛</a:t>
            </a:r>
            <a:endParaRPr lang="en-US" sz="2200" dirty="0">
              <a:latin typeface="B Nazanin+ Bold" panose="02000700000000000000" pitchFamily="2" charset="-78"/>
              <a:ea typeface="Times New Roman" panose="02020603050405020304" pitchFamily="18" charset="0"/>
              <a:cs typeface="B Nazanin+ Bold" panose="02000700000000000000" pitchFamily="2" charset="-78"/>
            </a:endParaRPr>
          </a:p>
          <a:p>
            <a:pPr marL="720090" marR="0" indent="-360045" algn="justLow" rtl="1">
              <a:spcBef>
                <a:spcPts val="0"/>
              </a:spcBef>
              <a:spcAft>
                <a:spcPts val="300"/>
              </a:spcAft>
              <a:tabLst>
                <a:tab pos="575945" algn="l"/>
              </a:tabLst>
            </a:pPr>
            <a:r>
              <a:rPr lang="fa-IR" sz="2200" b="1" dirty="0">
                <a:latin typeface="B Nazanin+ Bold" panose="02000700000000000000" pitchFamily="2" charset="-78"/>
                <a:ea typeface="Times New Roman" panose="02020603050405020304" pitchFamily="18" charset="0"/>
                <a:cs typeface="B Nazanin+ Bold" panose="02000700000000000000" pitchFamily="2" charset="-78"/>
              </a:rPr>
              <a:t>ذ	.	پیش‌دریافتها</a:t>
            </a:r>
            <a:endParaRPr lang="en-US" sz="2200" dirty="0">
              <a:latin typeface="B Nazanin+ Bold" panose="02000700000000000000" pitchFamily="2" charset="-78"/>
              <a:ea typeface="Times New Roman" panose="02020603050405020304" pitchFamily="18" charset="0"/>
              <a:cs typeface="B Nazanin+ Bold" panose="02000700000000000000" pitchFamily="2" charset="-78"/>
            </a:endParaRPr>
          </a:p>
          <a:p>
            <a:pPr marL="720090" marR="0" indent="-360045" algn="justLow" rtl="1">
              <a:spcBef>
                <a:spcPts val="0"/>
              </a:spcBef>
              <a:spcAft>
                <a:spcPts val="300"/>
              </a:spcAft>
              <a:tabLst>
                <a:tab pos="575945" algn="l"/>
              </a:tabLst>
            </a:pPr>
            <a:r>
              <a:rPr lang="fa-IR" sz="2200" b="1" dirty="0">
                <a:latin typeface="B Nazanin+ Bold" panose="02000700000000000000" pitchFamily="2" charset="-78"/>
                <a:ea typeface="Times New Roman" panose="02020603050405020304" pitchFamily="18" charset="0"/>
                <a:cs typeface="B Nazanin+ Bold" panose="02000700000000000000" pitchFamily="2" charset="-78"/>
              </a:rPr>
              <a:t>ر	.	ذخایر؛</a:t>
            </a:r>
            <a:endParaRPr lang="en-US" sz="2200" dirty="0">
              <a:latin typeface="B Nazanin+ Bold" panose="02000700000000000000" pitchFamily="2" charset="-78"/>
              <a:ea typeface="Times New Roman" panose="02020603050405020304" pitchFamily="18" charset="0"/>
              <a:cs typeface="B Nazanin+ Bold" panose="02000700000000000000" pitchFamily="2" charset="-78"/>
            </a:endParaRPr>
          </a:p>
          <a:p>
            <a:pPr marL="720090" marR="0" indent="-360045" algn="justLow" rtl="1">
              <a:spcBef>
                <a:spcPts val="0"/>
              </a:spcBef>
              <a:spcAft>
                <a:spcPts val="300"/>
              </a:spcAft>
              <a:tabLst>
                <a:tab pos="575945" algn="l"/>
              </a:tabLst>
            </a:pPr>
            <a:r>
              <a:rPr lang="fa-IR" sz="2200" b="1" dirty="0">
                <a:latin typeface="B Nazanin+ Bold" panose="02000700000000000000" pitchFamily="2" charset="-78"/>
                <a:ea typeface="Times New Roman" panose="02020603050405020304" pitchFamily="18" charset="0"/>
                <a:cs typeface="B Nazanin+ Bold" panose="02000700000000000000" pitchFamily="2" charset="-78"/>
              </a:rPr>
              <a:t>ز	.	بدهیهای غیرجاری؛ و</a:t>
            </a:r>
            <a:endParaRPr lang="en-US" sz="2200" dirty="0">
              <a:latin typeface="B Nazanin+ Bold" panose="02000700000000000000" pitchFamily="2" charset="-78"/>
              <a:ea typeface="Times New Roman" panose="02020603050405020304" pitchFamily="18" charset="0"/>
              <a:cs typeface="B Nazanin+ Bold" panose="02000700000000000000" pitchFamily="2" charset="-78"/>
            </a:endParaRPr>
          </a:p>
          <a:p>
            <a:pPr marL="720090" marR="0" indent="-360045" algn="justLow" rtl="1">
              <a:spcBef>
                <a:spcPts val="0"/>
              </a:spcBef>
              <a:spcAft>
                <a:spcPts val="300"/>
              </a:spcAft>
              <a:tabLst>
                <a:tab pos="575945" algn="l"/>
              </a:tabLst>
            </a:pPr>
            <a:r>
              <a:rPr lang="fa-IR" sz="2200" b="1" dirty="0">
                <a:latin typeface="B Nazanin+ Bold" panose="02000700000000000000" pitchFamily="2" charset="-78"/>
                <a:ea typeface="Times New Roman" panose="02020603050405020304" pitchFamily="18" charset="0"/>
                <a:cs typeface="B Nazanin+ Bold" panose="02000700000000000000" pitchFamily="2" charset="-78"/>
              </a:rPr>
              <a:t>ژ	.	ارزش خالص.</a:t>
            </a:r>
            <a:endParaRPr lang="en-US" sz="2200" dirty="0">
              <a:effectLst/>
              <a:latin typeface="B Nazanin+ Bold" panose="02000700000000000000" pitchFamily="2" charset="-78"/>
              <a:ea typeface="Times New Roman" panose="02020603050405020304" pitchFamily="18" charset="0"/>
              <a:cs typeface="B Nazanin+ Bold" panose="02000700000000000000" pitchFamily="2" charset="-78"/>
            </a:endParaRPr>
          </a:p>
        </p:txBody>
      </p:sp>
      <p:sp>
        <p:nvSpPr>
          <p:cNvPr id="7" name="TextBox 6"/>
          <p:cNvSpPr txBox="1"/>
          <p:nvPr/>
        </p:nvSpPr>
        <p:spPr>
          <a:xfrm>
            <a:off x="221226" y="6253316"/>
            <a:ext cx="855407" cy="430887"/>
          </a:xfrm>
          <a:prstGeom prst="rect">
            <a:avLst/>
          </a:prstGeom>
          <a:noFill/>
        </p:spPr>
        <p:txBody>
          <a:bodyPr wrap="square" rtlCol="1">
            <a:spAutoFit/>
          </a:bodyPr>
          <a:lstStyle/>
          <a:p>
            <a:r>
              <a:rPr lang="en-US" sz="2200" dirty="0" smtClean="0">
                <a:solidFill>
                  <a:srgbClr val="000000"/>
                </a:solidFill>
                <a:latin typeface="B Nazanin+ Bold" panose="02000700000000000000" pitchFamily="2" charset="-78"/>
                <a:cs typeface="B Nazanin+ Bold" panose="02000700000000000000" pitchFamily="2" charset="-78"/>
              </a:rPr>
              <a:t>35/61</a:t>
            </a:r>
            <a:endParaRPr lang="fa-IR" sz="2200" dirty="0">
              <a:solidFill>
                <a:srgbClr val="000000"/>
              </a:solidFill>
              <a:latin typeface="B Nazanin+ Bold" panose="02000700000000000000" pitchFamily="2" charset="-78"/>
              <a:cs typeface="B Nazanin+ Bold" panose="02000700000000000000" pitchFamily="2" charset="-78"/>
            </a:endParaRPr>
          </a:p>
        </p:txBody>
      </p:sp>
      <p:sp>
        <p:nvSpPr>
          <p:cNvPr id="5" name="Rectangle 4"/>
          <p:cNvSpPr/>
          <p:nvPr/>
        </p:nvSpPr>
        <p:spPr>
          <a:xfrm>
            <a:off x="3497860" y="6488668"/>
            <a:ext cx="2148280" cy="369332"/>
          </a:xfrm>
          <a:prstGeom prst="rect">
            <a:avLst/>
          </a:prstGeom>
        </p:spPr>
        <p:txBody>
          <a:bodyPr wrap="none">
            <a:spAutoFit/>
          </a:bodyPr>
          <a:lstStyle/>
          <a:p>
            <a:r>
              <a:rPr lang="fa-IR" dirty="0"/>
              <a:t>www.irhesabdaran.ir</a:t>
            </a:r>
          </a:p>
        </p:txBody>
      </p:sp>
    </p:spTree>
    <p:extLst>
      <p:ext uri="{BB962C8B-B14F-4D97-AF65-F5344CB8AC3E}">
        <p14:creationId xmlns:p14="http://schemas.microsoft.com/office/powerpoint/2010/main" val="3520595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02889" y="1699624"/>
            <a:ext cx="6975987" cy="3554819"/>
          </a:xfrm>
          <a:prstGeom prst="rect">
            <a:avLst/>
          </a:prstGeom>
        </p:spPr>
        <p:txBody>
          <a:bodyPr wrap="square">
            <a:spAutoFit/>
          </a:bodyPr>
          <a:lstStyle/>
          <a:p>
            <a:pPr marL="360045" marR="0" indent="-360045" algn="justLow" rtl="1">
              <a:lnSpc>
                <a:spcPct val="200000"/>
              </a:lnSpc>
              <a:spcBef>
                <a:spcPts val="0"/>
              </a:spcBef>
              <a:spcAft>
                <a:spcPts val="0"/>
              </a:spcAft>
            </a:pPr>
            <a:r>
              <a:rPr lang="fa-IR" sz="2200" b="1" dirty="0" smtClean="0">
                <a:latin typeface="B Nazanin+ Bold" panose="02000700000000000000" pitchFamily="2" charset="-78"/>
                <a:ea typeface="Times New Roman" panose="02020603050405020304" pitchFamily="18" charset="0"/>
                <a:cs typeface="B Nazanin+ Bold" panose="02000700000000000000" pitchFamily="2" charset="-78"/>
              </a:rPr>
              <a:t>55) قضاوت </a:t>
            </a:r>
            <a:r>
              <a:rPr lang="fa-IR" sz="2200" b="1" dirty="0">
                <a:latin typeface="B Nazanin+ Bold" panose="02000700000000000000" pitchFamily="2" charset="-78"/>
                <a:ea typeface="Times New Roman" panose="02020603050405020304" pitchFamily="18" charset="0"/>
                <a:cs typeface="B Nazanin+ Bold" panose="02000700000000000000" pitchFamily="2" charset="-78"/>
              </a:rPr>
              <a:t>در مورد اینکه آیا اقلام اضافی به صورت جداگانه ارائه شود یا خیر، به نتیجه ارزیابی موارد زیر بستگی دارد:</a:t>
            </a:r>
            <a:endParaRPr lang="en-US" sz="2200" dirty="0">
              <a:latin typeface="B Nazanin+ Bold" panose="02000700000000000000" pitchFamily="2" charset="-78"/>
              <a:ea typeface="Times New Roman" panose="02020603050405020304" pitchFamily="18" charset="0"/>
              <a:cs typeface="B Nazanin+ Bold" panose="02000700000000000000" pitchFamily="2" charset="-78"/>
            </a:endParaRPr>
          </a:p>
          <a:p>
            <a:pPr marL="720090" marR="0" indent="-360045" algn="justLow" rtl="1">
              <a:lnSpc>
                <a:spcPct val="200000"/>
              </a:lnSpc>
              <a:spcBef>
                <a:spcPts val="0"/>
              </a:spcBef>
              <a:spcAft>
                <a:spcPts val="300"/>
              </a:spcAft>
              <a:tabLst>
                <a:tab pos="575945" algn="l"/>
              </a:tabLst>
            </a:pPr>
            <a:r>
              <a:rPr lang="fa-IR" sz="2200" b="1" dirty="0" smtClean="0">
                <a:latin typeface="B Nazanin+ Bold" panose="02000700000000000000" pitchFamily="2" charset="-78"/>
                <a:ea typeface="MS Mincho"/>
                <a:cs typeface="B Nazanin+ Bold" panose="02000700000000000000" pitchFamily="2" charset="-78"/>
              </a:rPr>
              <a:t>الف)</a:t>
            </a:r>
            <a:r>
              <a:rPr lang="fa-IR" sz="2200" b="1" dirty="0">
                <a:latin typeface="B Nazanin+ Bold" panose="02000700000000000000" pitchFamily="2" charset="-78"/>
                <a:ea typeface="MS Mincho"/>
                <a:cs typeface="B Nazanin+ Bold" panose="02000700000000000000" pitchFamily="2" charset="-78"/>
              </a:rPr>
              <a:t>	مبلغ، ماهیت و نقدشوندگی داراییها؛</a:t>
            </a:r>
            <a:endParaRPr lang="en-US" sz="2200" b="1" dirty="0">
              <a:latin typeface="B Nazanin+ Bold" panose="02000700000000000000" pitchFamily="2" charset="-78"/>
              <a:ea typeface="MS Mincho"/>
              <a:cs typeface="B Nazanin+ Bold" panose="02000700000000000000" pitchFamily="2" charset="-78"/>
            </a:endParaRPr>
          </a:p>
          <a:p>
            <a:pPr marL="720090" marR="0" indent="-360045" algn="justLow" rtl="1">
              <a:lnSpc>
                <a:spcPct val="200000"/>
              </a:lnSpc>
              <a:spcBef>
                <a:spcPts val="0"/>
              </a:spcBef>
              <a:spcAft>
                <a:spcPts val="300"/>
              </a:spcAft>
              <a:tabLst>
                <a:tab pos="575945" algn="l"/>
              </a:tabLst>
            </a:pPr>
            <a:r>
              <a:rPr lang="fa-IR" sz="2200" b="1" dirty="0">
                <a:latin typeface="B Nazanin+ Bold" panose="02000700000000000000" pitchFamily="2" charset="-78"/>
                <a:ea typeface="MS Mincho"/>
                <a:cs typeface="B Nazanin+ Bold" panose="02000700000000000000" pitchFamily="2" charset="-78"/>
              </a:rPr>
              <a:t>ب	</a:t>
            </a:r>
            <a:r>
              <a:rPr lang="fa-IR" sz="2200" b="1" dirty="0" smtClean="0">
                <a:latin typeface="B Nazanin+ Bold" panose="02000700000000000000" pitchFamily="2" charset="-78"/>
                <a:ea typeface="MS Mincho"/>
                <a:cs typeface="B Nazanin+ Bold" panose="02000700000000000000" pitchFamily="2" charset="-78"/>
              </a:rPr>
              <a:t>) کارکرد </a:t>
            </a:r>
            <a:r>
              <a:rPr lang="fa-IR" sz="2200" b="1" dirty="0">
                <a:latin typeface="B Nazanin+ Bold" panose="02000700000000000000" pitchFamily="2" charset="-78"/>
                <a:ea typeface="MS Mincho"/>
                <a:cs typeface="B Nazanin+ Bold" panose="02000700000000000000" pitchFamily="2" charset="-78"/>
              </a:rPr>
              <a:t>داراییها در واحد گزارشگر؛ و</a:t>
            </a:r>
            <a:endParaRPr lang="en-US" sz="2200" b="1" dirty="0">
              <a:latin typeface="B Nazanin+ Bold" panose="02000700000000000000" pitchFamily="2" charset="-78"/>
              <a:ea typeface="MS Mincho"/>
              <a:cs typeface="B Nazanin+ Bold" panose="02000700000000000000" pitchFamily="2" charset="-78"/>
            </a:endParaRPr>
          </a:p>
          <a:p>
            <a:pPr algn="justLow" rtl="1">
              <a:lnSpc>
                <a:spcPct val="200000"/>
              </a:lnSpc>
            </a:pPr>
            <a:r>
              <a:rPr lang="fa-IR" sz="2200" b="1" dirty="0" smtClean="0">
                <a:latin typeface="B Nazanin+ Bold" panose="02000700000000000000" pitchFamily="2" charset="-78"/>
                <a:ea typeface="Times New Roman" panose="02020603050405020304" pitchFamily="18" charset="0"/>
                <a:cs typeface="B Nazanin+ Bold" panose="02000700000000000000" pitchFamily="2" charset="-78"/>
              </a:rPr>
              <a:t>     پ) مبلغ</a:t>
            </a:r>
            <a:r>
              <a:rPr lang="fa-IR" sz="2200" b="1" dirty="0">
                <a:latin typeface="B Nazanin+ Bold" panose="02000700000000000000" pitchFamily="2" charset="-78"/>
                <a:ea typeface="Times New Roman" panose="02020603050405020304" pitchFamily="18" charset="0"/>
                <a:cs typeface="B Nazanin+ Bold" panose="02000700000000000000" pitchFamily="2" charset="-78"/>
              </a:rPr>
              <a:t>، ماهیت و زمان‌بندی پرداخت بدهیها.</a:t>
            </a:r>
            <a:endParaRPr lang="fa-IR" sz="2200" dirty="0">
              <a:latin typeface="B Nazanin+ Bold" panose="02000700000000000000" pitchFamily="2" charset="-78"/>
              <a:cs typeface="B Nazanin+ Bold" panose="02000700000000000000" pitchFamily="2" charset="-78"/>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372" y="3908323"/>
            <a:ext cx="3083028" cy="2780685"/>
          </a:xfrm>
          <a:prstGeom prst="rect">
            <a:avLst/>
          </a:prstGeom>
        </p:spPr>
      </p:pic>
      <p:sp>
        <p:nvSpPr>
          <p:cNvPr id="5" name="TextBox 4"/>
          <p:cNvSpPr txBox="1"/>
          <p:nvPr/>
        </p:nvSpPr>
        <p:spPr>
          <a:xfrm>
            <a:off x="147482" y="6473564"/>
            <a:ext cx="855407" cy="430887"/>
          </a:xfrm>
          <a:prstGeom prst="rect">
            <a:avLst/>
          </a:prstGeom>
          <a:noFill/>
        </p:spPr>
        <p:txBody>
          <a:bodyPr wrap="square" rtlCol="1">
            <a:spAutoFit/>
          </a:bodyPr>
          <a:lstStyle/>
          <a:p>
            <a:r>
              <a:rPr lang="en-US" sz="2200" dirty="0" smtClean="0">
                <a:solidFill>
                  <a:srgbClr val="000000"/>
                </a:solidFill>
                <a:latin typeface="B Nazanin+ Bold" panose="02000700000000000000" pitchFamily="2" charset="-78"/>
                <a:cs typeface="B Nazanin+ Bold" panose="02000700000000000000" pitchFamily="2" charset="-78"/>
              </a:rPr>
              <a:t>36/61</a:t>
            </a:r>
            <a:endParaRPr lang="fa-IR" sz="2200" dirty="0">
              <a:solidFill>
                <a:srgbClr val="000000"/>
              </a:solidFill>
              <a:latin typeface="B Nazanin+ Bold" panose="02000700000000000000" pitchFamily="2" charset="-78"/>
              <a:cs typeface="B Nazanin+ Bold" panose="02000700000000000000" pitchFamily="2" charset="-78"/>
            </a:endParaRPr>
          </a:p>
        </p:txBody>
      </p:sp>
      <p:sp>
        <p:nvSpPr>
          <p:cNvPr id="6" name="Rectangle 5"/>
          <p:cNvSpPr/>
          <p:nvPr/>
        </p:nvSpPr>
        <p:spPr>
          <a:xfrm>
            <a:off x="3497860" y="6488668"/>
            <a:ext cx="2148280" cy="369332"/>
          </a:xfrm>
          <a:prstGeom prst="rect">
            <a:avLst/>
          </a:prstGeom>
        </p:spPr>
        <p:txBody>
          <a:bodyPr wrap="none">
            <a:spAutoFit/>
          </a:bodyPr>
          <a:lstStyle/>
          <a:p>
            <a:r>
              <a:rPr lang="fa-IR" dirty="0"/>
              <a:t>www.irhesabdaran.ir</a:t>
            </a:r>
          </a:p>
        </p:txBody>
      </p:sp>
    </p:spTree>
    <p:extLst>
      <p:ext uri="{BB962C8B-B14F-4D97-AF65-F5344CB8AC3E}">
        <p14:creationId xmlns:p14="http://schemas.microsoft.com/office/powerpoint/2010/main" val="205021837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4180" y="518463"/>
            <a:ext cx="7949381" cy="2262158"/>
          </a:xfrm>
          <a:prstGeom prst="rect">
            <a:avLst/>
          </a:prstGeom>
        </p:spPr>
        <p:txBody>
          <a:bodyPr wrap="square">
            <a:spAutoFit/>
          </a:bodyPr>
          <a:lstStyle/>
          <a:p>
            <a:pPr algn="justLow" rtl="1">
              <a:lnSpc>
                <a:spcPct val="150000"/>
              </a:lnSpc>
            </a:pPr>
            <a:r>
              <a:rPr lang="fa-IR" sz="2400" b="1" dirty="0" smtClean="0">
                <a:solidFill>
                  <a:schemeClr val="bg2"/>
                </a:solidFill>
                <a:latin typeface="B Nazanin+ Bold" panose="02000700000000000000" pitchFamily="2" charset="-78"/>
                <a:ea typeface="Times New Roman" panose="02020603050405020304" pitchFamily="18" charset="0"/>
                <a:cs typeface="B Nazanin+ Bold" panose="02000700000000000000" pitchFamily="2" charset="-78"/>
              </a:rPr>
              <a:t>56) این‌ </a:t>
            </a:r>
            <a:r>
              <a:rPr lang="fa-IR" sz="2400" b="1" dirty="0">
                <a:solidFill>
                  <a:schemeClr val="bg2"/>
                </a:solidFill>
                <a:latin typeface="B Nazanin+ Bold" panose="02000700000000000000" pitchFamily="2" charset="-78"/>
                <a:ea typeface="Times New Roman" panose="02020603050405020304" pitchFamily="18" charset="0"/>
                <a:cs typeface="B Nazanin+ Bold" panose="02000700000000000000" pitchFamily="2" charset="-78"/>
              </a:rPr>
              <a:t>استاندارد ترتیب‌ یا شکل‌ ارائه اقلام‌ را تعیین‌ نمی‌کند. بند 53 تنها فهرست‌ آن‌ گروه از اقلام‌ اصلی‌ را ارائه می‌دهد که به لحاظ‌ ماهیت‌ یا کارکرد به اندازه‌ای‌ با یکدیگر متفاوتند که ارائه جداگانه آنها در صورت وضعیت مالی ضرورت‌ می‌یابد. در موارد زیر اقلام‌ اصلی‌ یاد شده تعدیل‌ می‌شود:</a:t>
            </a:r>
            <a:endParaRPr lang="fa-IR" sz="2400" dirty="0">
              <a:solidFill>
                <a:schemeClr val="bg2"/>
              </a:solidFill>
              <a:latin typeface="B Nazanin+ Bold" panose="02000700000000000000" pitchFamily="2" charset="-78"/>
              <a:cs typeface="B Nazanin+ Bold" panose="02000700000000000000" pitchFamily="2" charset="-78"/>
            </a:endParaRPr>
          </a:p>
        </p:txBody>
      </p:sp>
      <p:sp>
        <p:nvSpPr>
          <p:cNvPr id="3" name="Rectangle 2"/>
          <p:cNvSpPr/>
          <p:nvPr/>
        </p:nvSpPr>
        <p:spPr>
          <a:xfrm>
            <a:off x="634180" y="2944274"/>
            <a:ext cx="7949381" cy="2823850"/>
          </a:xfrm>
          <a:prstGeom prst="rect">
            <a:avLst/>
          </a:prstGeom>
        </p:spPr>
        <p:txBody>
          <a:bodyPr wrap="square">
            <a:spAutoFit/>
          </a:bodyPr>
          <a:lstStyle/>
          <a:p>
            <a:pPr algn="justLow" rtl="1">
              <a:lnSpc>
                <a:spcPct val="150000"/>
              </a:lnSpc>
            </a:pPr>
            <a:r>
              <a:rPr lang="fa-IR" sz="2000" b="1" dirty="0" smtClean="0">
                <a:solidFill>
                  <a:schemeClr val="bg2"/>
                </a:solidFill>
                <a:latin typeface="B Nazanin+ Bold" panose="02000700000000000000" pitchFamily="2" charset="-78"/>
                <a:ea typeface="Times New Roman" panose="02020603050405020304" pitchFamily="18" charset="0"/>
                <a:cs typeface="B Nazanin+ Bold" panose="02000700000000000000" pitchFamily="2" charset="-78"/>
              </a:rPr>
              <a:t>الف‌) هرگاه </a:t>
            </a:r>
            <a:r>
              <a:rPr lang="fa-IR" sz="2000" b="1" dirty="0">
                <a:solidFill>
                  <a:schemeClr val="bg2"/>
                </a:solidFill>
                <a:latin typeface="B Nazanin+ Bold" panose="02000700000000000000" pitchFamily="2" charset="-78"/>
                <a:ea typeface="Times New Roman" panose="02020603050405020304" pitchFamily="18" charset="0"/>
                <a:cs typeface="B Nazanin+ Bold" panose="02000700000000000000" pitchFamily="2" charset="-78"/>
              </a:rPr>
              <a:t>استاندارد حسابداری‌ دیگری‌ ارائه جداگانه یک‌ قلم‌ را در صورت وضعیت مالی الزامی‌ کند، یا زمانی‌ که مبلغ‌، ماهیت‌ یا کارکرد یک‌ قلم‌ به گونه‌ای‌ باشد که ارائه جداگانه آن‌ به ارائه مطلوب‌ وضعیت‌ مالی‌ واحد گزارشگر‌ کمک‌ کند، آن‌ قلم‌ به اقلام‌ اصلی‌ اضافه می‌شود؛ و</a:t>
            </a:r>
            <a:endParaRPr lang="en-US" sz="2000" b="1" dirty="0">
              <a:solidFill>
                <a:schemeClr val="bg2"/>
              </a:solidFill>
              <a:latin typeface="B Nazanin+ Bold" panose="02000700000000000000" pitchFamily="2" charset="-78"/>
              <a:ea typeface="Times New Roman" panose="02020603050405020304" pitchFamily="18" charset="0"/>
              <a:cs typeface="B Nazanin+ Bold" panose="02000700000000000000" pitchFamily="2" charset="-78"/>
            </a:endParaRPr>
          </a:p>
          <a:p>
            <a:pPr algn="justLow" rtl="1">
              <a:lnSpc>
                <a:spcPct val="150000"/>
              </a:lnSpc>
            </a:pPr>
            <a:r>
              <a:rPr lang="fa-IR" sz="2000" b="1" dirty="0" smtClean="0">
                <a:solidFill>
                  <a:schemeClr val="bg2"/>
                </a:solidFill>
                <a:latin typeface="B Nazanin+ Bold" panose="02000700000000000000" pitchFamily="2" charset="-78"/>
                <a:ea typeface="Times New Roman" panose="02020603050405020304" pitchFamily="18" charset="0"/>
                <a:cs typeface="B Nazanin+ Bold" panose="02000700000000000000" pitchFamily="2" charset="-78"/>
              </a:rPr>
              <a:t>ب) شرح‌ </a:t>
            </a:r>
            <a:r>
              <a:rPr lang="fa-IR" sz="2000" b="1" dirty="0">
                <a:solidFill>
                  <a:schemeClr val="bg2"/>
                </a:solidFill>
                <a:latin typeface="B Nazanin+ Bold" panose="02000700000000000000" pitchFamily="2" charset="-78"/>
                <a:ea typeface="Times New Roman" panose="02020603050405020304" pitchFamily="18" charset="0"/>
                <a:cs typeface="B Nazanin+ Bold" panose="02000700000000000000" pitchFamily="2" charset="-78"/>
              </a:rPr>
              <a:t>یا ترتیب‌ درج‌ اقلام‌ می‌تواند‌ با توجه به ماهیت‌ عملیات واحد گزارشگر‌ و به منظور فراهم‌ آوردن‌ اطلاعات‌ لازم‌ جهت‌ درک‌ وضعیت‌ مالی‌ واحد گزارشگر‌ متفاوت باشد.</a:t>
            </a:r>
            <a:endParaRPr lang="en-US" sz="2000" b="1" dirty="0">
              <a:solidFill>
                <a:schemeClr val="bg2"/>
              </a:solidFill>
              <a:latin typeface="B Nazanin+ Bold" panose="02000700000000000000" pitchFamily="2" charset="-78"/>
              <a:ea typeface="Times New Roman" panose="02020603050405020304" pitchFamily="18" charset="0"/>
              <a:cs typeface="B Nazanin+ Bold" panose="02000700000000000000" pitchFamily="2" charset="-78"/>
            </a:endParaRPr>
          </a:p>
        </p:txBody>
      </p:sp>
      <p:sp>
        <p:nvSpPr>
          <p:cNvPr id="9" name="TextBox 8"/>
          <p:cNvSpPr txBox="1"/>
          <p:nvPr/>
        </p:nvSpPr>
        <p:spPr>
          <a:xfrm>
            <a:off x="206476" y="6427113"/>
            <a:ext cx="855407" cy="430887"/>
          </a:xfrm>
          <a:prstGeom prst="rect">
            <a:avLst/>
          </a:prstGeom>
          <a:noFill/>
        </p:spPr>
        <p:txBody>
          <a:bodyPr wrap="square" rtlCol="1">
            <a:spAutoFit/>
          </a:bodyPr>
          <a:lstStyle/>
          <a:p>
            <a:r>
              <a:rPr lang="en-US" sz="2200" dirty="0" smtClean="0">
                <a:solidFill>
                  <a:srgbClr val="000000"/>
                </a:solidFill>
                <a:latin typeface="B Nazanin+ Bold" panose="02000700000000000000" pitchFamily="2" charset="-78"/>
                <a:cs typeface="B Nazanin+ Bold" panose="02000700000000000000" pitchFamily="2" charset="-78"/>
              </a:rPr>
              <a:t>37/61</a:t>
            </a:r>
            <a:endParaRPr lang="fa-IR" sz="2200" dirty="0">
              <a:solidFill>
                <a:srgbClr val="000000"/>
              </a:solidFill>
              <a:latin typeface="B Nazanin+ Bold" panose="02000700000000000000" pitchFamily="2" charset="-78"/>
              <a:cs typeface="B Nazanin+ Bold" panose="02000700000000000000" pitchFamily="2" charset="-78"/>
            </a:endParaRPr>
          </a:p>
        </p:txBody>
      </p:sp>
      <p:sp>
        <p:nvSpPr>
          <p:cNvPr id="5" name="Rectangle 4"/>
          <p:cNvSpPr/>
          <p:nvPr/>
        </p:nvSpPr>
        <p:spPr>
          <a:xfrm>
            <a:off x="3497860" y="6488668"/>
            <a:ext cx="2148280" cy="369332"/>
          </a:xfrm>
          <a:prstGeom prst="rect">
            <a:avLst/>
          </a:prstGeom>
        </p:spPr>
        <p:txBody>
          <a:bodyPr wrap="none">
            <a:spAutoFit/>
          </a:bodyPr>
          <a:lstStyle/>
          <a:p>
            <a:r>
              <a:rPr lang="fa-IR" dirty="0"/>
              <a:t>www.irhesabdaran.ir</a:t>
            </a:r>
          </a:p>
        </p:txBody>
      </p:sp>
    </p:spTree>
    <p:extLst>
      <p:ext uri="{BB962C8B-B14F-4D97-AF65-F5344CB8AC3E}">
        <p14:creationId xmlns:p14="http://schemas.microsoft.com/office/powerpoint/2010/main" val="27578385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94272" y="1702817"/>
            <a:ext cx="3967316" cy="3393237"/>
          </a:xfrm>
          <a:prstGeom prst="rect">
            <a:avLst/>
          </a:prstGeom>
        </p:spPr>
        <p:txBody>
          <a:bodyPr wrap="square">
            <a:spAutoFit/>
          </a:bodyPr>
          <a:lstStyle/>
          <a:p>
            <a:pPr marL="360045" marR="0" indent="-360045" algn="justLow" rtl="1">
              <a:lnSpc>
                <a:spcPct val="200000"/>
              </a:lnSpc>
              <a:spcBef>
                <a:spcPts val="0"/>
              </a:spcBef>
              <a:spcAft>
                <a:spcPts val="600"/>
              </a:spcAft>
            </a:pPr>
            <a:r>
              <a:rPr lang="fa-IR" sz="2200" b="1" spc="-10" dirty="0" smtClean="0">
                <a:latin typeface="B Nazanin+ Bold" panose="02000700000000000000" pitchFamily="2" charset="-78"/>
                <a:ea typeface="Times New Roman" panose="02020603050405020304" pitchFamily="18" charset="0"/>
                <a:cs typeface="B Nazanin+ Bold" panose="02000700000000000000" pitchFamily="2" charset="-78"/>
              </a:rPr>
              <a:t>57) بکارگیری </a:t>
            </a:r>
            <a:r>
              <a:rPr lang="fa-IR" sz="2200" b="1" spc="-10" dirty="0">
                <a:latin typeface="B Nazanin+ Bold" panose="02000700000000000000" pitchFamily="2" charset="-78"/>
                <a:ea typeface="Times New Roman" panose="02020603050405020304" pitchFamily="18" charset="0"/>
                <a:cs typeface="B Nazanin+ Bold" panose="02000700000000000000" pitchFamily="2" charset="-78"/>
              </a:rPr>
              <a:t>مبانی اندازه‌گیری متفاوت برای طبقات مختلف داراییها بیانگر این است که ماهیت یا کارکرد آنها متفاوت است و از این رو، باید تحت سرفصلهای جداگانه ارائه شوند.</a:t>
            </a:r>
            <a:endParaRPr lang="en-US" sz="2200" dirty="0">
              <a:effectLst/>
              <a:latin typeface="B Nazanin+ Bold" panose="02000700000000000000" pitchFamily="2" charset="-78"/>
              <a:ea typeface="Times New Roman" panose="02020603050405020304" pitchFamily="18" charset="0"/>
              <a:cs typeface="B Nazanin+ Bold" panose="02000700000000000000" pitchFamily="2" charset="-78"/>
            </a:endParaRPr>
          </a:p>
        </p:txBody>
      </p:sp>
      <p:sp>
        <p:nvSpPr>
          <p:cNvPr id="8" name="TextBox 7"/>
          <p:cNvSpPr txBox="1"/>
          <p:nvPr/>
        </p:nvSpPr>
        <p:spPr>
          <a:xfrm>
            <a:off x="280219" y="6238568"/>
            <a:ext cx="855407" cy="430887"/>
          </a:xfrm>
          <a:prstGeom prst="rect">
            <a:avLst/>
          </a:prstGeom>
          <a:noFill/>
        </p:spPr>
        <p:txBody>
          <a:bodyPr wrap="square" rtlCol="1">
            <a:spAutoFit/>
          </a:bodyPr>
          <a:lstStyle/>
          <a:p>
            <a:r>
              <a:rPr lang="en-US" sz="2200" dirty="0" smtClean="0">
                <a:solidFill>
                  <a:srgbClr val="000000"/>
                </a:solidFill>
                <a:latin typeface="B Nazanin+ Bold" panose="02000700000000000000" pitchFamily="2" charset="-78"/>
                <a:cs typeface="B Nazanin+ Bold" panose="02000700000000000000" pitchFamily="2" charset="-78"/>
              </a:rPr>
              <a:t>38/61</a:t>
            </a:r>
            <a:endParaRPr lang="fa-IR" sz="2200" dirty="0">
              <a:solidFill>
                <a:srgbClr val="000000"/>
              </a:solidFill>
              <a:latin typeface="B Nazanin+ Bold" panose="02000700000000000000" pitchFamily="2" charset="-78"/>
              <a:cs typeface="B Nazanin+ Bold" panose="02000700000000000000" pitchFamily="2" charset="-78"/>
            </a:endParaRPr>
          </a:p>
        </p:txBody>
      </p:sp>
      <p:sp>
        <p:nvSpPr>
          <p:cNvPr id="4" name="Rectangle 3"/>
          <p:cNvSpPr/>
          <p:nvPr/>
        </p:nvSpPr>
        <p:spPr>
          <a:xfrm>
            <a:off x="3497860" y="6488668"/>
            <a:ext cx="2148280" cy="369332"/>
          </a:xfrm>
          <a:prstGeom prst="rect">
            <a:avLst/>
          </a:prstGeom>
        </p:spPr>
        <p:txBody>
          <a:bodyPr wrap="none">
            <a:spAutoFit/>
          </a:bodyPr>
          <a:lstStyle/>
          <a:p>
            <a:r>
              <a:rPr lang="fa-IR" dirty="0"/>
              <a:t>www.irhesabdaran.ir</a:t>
            </a:r>
          </a:p>
        </p:txBody>
      </p:sp>
    </p:spTree>
    <p:extLst>
      <p:ext uri="{BB962C8B-B14F-4D97-AF65-F5344CB8AC3E}">
        <p14:creationId xmlns:p14="http://schemas.microsoft.com/office/powerpoint/2010/main" val="16040457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76685" y="0"/>
            <a:ext cx="3967316" cy="2580968"/>
          </a:xfrm>
          <a:prstGeom prst="rect">
            <a:avLst/>
          </a:prstGeom>
        </p:spPr>
      </p:pic>
      <p:sp>
        <p:nvSpPr>
          <p:cNvPr id="8" name="TextBox 7"/>
          <p:cNvSpPr txBox="1"/>
          <p:nvPr/>
        </p:nvSpPr>
        <p:spPr>
          <a:xfrm rot="185620">
            <a:off x="5223468" y="634181"/>
            <a:ext cx="1902541" cy="1785104"/>
          </a:xfrm>
          <a:prstGeom prst="rect">
            <a:avLst/>
          </a:prstGeom>
          <a:solidFill>
            <a:schemeClr val="tx1">
              <a:lumMod val="95000"/>
            </a:schemeClr>
          </a:solidFill>
          <a:ln>
            <a:solidFill>
              <a:schemeClr val="tx1">
                <a:lumMod val="50000"/>
              </a:schemeClr>
            </a:solidFill>
          </a:ln>
        </p:spPr>
        <p:txBody>
          <a:bodyPr wrap="square" rtlCol="1">
            <a:spAutoFit/>
          </a:bodyPr>
          <a:lstStyle/>
          <a:p>
            <a:pPr algn="ctr" rtl="1"/>
            <a:r>
              <a:rPr lang="fa-IR" sz="2200" dirty="0" smtClean="0">
                <a:solidFill>
                  <a:schemeClr val="bg2"/>
                </a:solidFill>
                <a:latin typeface="B Nazanin+ Black" panose="02000700000000000000" pitchFamily="2" charset="-78"/>
                <a:cs typeface="B Nazanin+ Black" panose="02000700000000000000" pitchFamily="2" charset="-78"/>
              </a:rPr>
              <a:t>اطلاعاتی که در صورت وضعیت مالی یا یاداشت های توضیحی افشا می شود</a:t>
            </a:r>
            <a:endParaRPr lang="fa-IR" sz="2200" dirty="0">
              <a:solidFill>
                <a:schemeClr val="bg2"/>
              </a:solidFill>
              <a:latin typeface="B Nazanin+ Black" panose="02000700000000000000" pitchFamily="2" charset="-78"/>
              <a:cs typeface="B Nazanin+ Black" panose="02000700000000000000" pitchFamily="2" charset="-78"/>
            </a:endParaRPr>
          </a:p>
        </p:txBody>
      </p:sp>
      <p:sp>
        <p:nvSpPr>
          <p:cNvPr id="9" name="Rectangle 8"/>
          <p:cNvSpPr/>
          <p:nvPr/>
        </p:nvSpPr>
        <p:spPr>
          <a:xfrm>
            <a:off x="442453" y="2793787"/>
            <a:ext cx="8450824" cy="3216265"/>
          </a:xfrm>
          <a:prstGeom prst="rect">
            <a:avLst/>
          </a:prstGeom>
        </p:spPr>
        <p:txBody>
          <a:bodyPr wrap="square">
            <a:spAutoFit/>
          </a:bodyPr>
          <a:lstStyle/>
          <a:p>
            <a:pPr marR="0" algn="justLow" rtl="1">
              <a:lnSpc>
                <a:spcPct val="150000"/>
              </a:lnSpc>
              <a:spcBef>
                <a:spcPts val="0"/>
              </a:spcBef>
              <a:spcAft>
                <a:spcPts val="600"/>
              </a:spcAft>
            </a:pPr>
            <a:r>
              <a:rPr lang="fa-IR" sz="2200" b="1" dirty="0" smtClean="0">
                <a:solidFill>
                  <a:schemeClr val="bg2"/>
                </a:solidFill>
                <a:latin typeface="B Nazanin+ Bold" panose="02000700000000000000" pitchFamily="2" charset="-78"/>
                <a:ea typeface="Times New Roman" panose="02020603050405020304" pitchFamily="18" charset="0"/>
                <a:cs typeface="B Nazanin+ Bold" panose="02000700000000000000" pitchFamily="2" charset="-78"/>
              </a:rPr>
              <a:t>58) واحد</a:t>
            </a:r>
            <a:r>
              <a:rPr lang="fa-IR" sz="2200" b="1" dirty="0">
                <a:solidFill>
                  <a:schemeClr val="bg2"/>
                </a:solidFill>
                <a:latin typeface="B Nazanin+ Bold" panose="02000700000000000000" pitchFamily="2" charset="-78"/>
                <a:ea typeface="Times New Roman" panose="02020603050405020304" pitchFamily="18" charset="0"/>
                <a:cs typeface="B Nazanin+ Bold" panose="02000700000000000000" pitchFamily="2" charset="-78"/>
              </a:rPr>
              <a:t> گزارشگر‌ باید طبقات‌ فرعی‌ اقلام‌ اصلی‌ را که متناسب‌ با عملیات‌ واحد گزارشگر‌ طبقه‌بندی‌ شده است‌، در صورت وضعیت مالی یا در یادداشتهای‌ توضیحی‌ افشا </a:t>
            </a:r>
            <a:r>
              <a:rPr lang="fa-IR" sz="2200" b="1" dirty="0" smtClean="0">
                <a:solidFill>
                  <a:schemeClr val="bg2"/>
                </a:solidFill>
                <a:latin typeface="B Nazanin+ Bold" panose="02000700000000000000" pitchFamily="2" charset="-78"/>
                <a:ea typeface="Times New Roman" panose="02020603050405020304" pitchFamily="18" charset="0"/>
                <a:cs typeface="B Nazanin+ Bold" panose="02000700000000000000" pitchFamily="2" charset="-78"/>
              </a:rPr>
              <a:t>کند.</a:t>
            </a:r>
            <a:endParaRPr lang="fa-IR" sz="2200" dirty="0" smtClean="0">
              <a:solidFill>
                <a:schemeClr val="bg2"/>
              </a:solidFill>
              <a:latin typeface="B Nazanin+ Bold" panose="02000700000000000000" pitchFamily="2" charset="-78"/>
              <a:ea typeface="Times New Roman" panose="02020603050405020304" pitchFamily="18" charset="0"/>
              <a:cs typeface="B Nazanin+ Bold" panose="02000700000000000000" pitchFamily="2" charset="-78"/>
            </a:endParaRPr>
          </a:p>
          <a:p>
            <a:pPr marR="0" algn="justLow" rtl="1">
              <a:lnSpc>
                <a:spcPct val="150000"/>
              </a:lnSpc>
              <a:spcBef>
                <a:spcPts val="0"/>
              </a:spcBef>
              <a:spcAft>
                <a:spcPts val="600"/>
              </a:spcAft>
            </a:pPr>
            <a:r>
              <a:rPr lang="fa-IR" sz="2200" b="1" dirty="0" smtClean="0">
                <a:solidFill>
                  <a:schemeClr val="bg2"/>
                </a:solidFill>
                <a:latin typeface="B Nazanin+ Bold" panose="02000700000000000000" pitchFamily="2" charset="-78"/>
                <a:ea typeface="MS Mincho"/>
                <a:cs typeface="B Nazanin+ Bold" panose="02000700000000000000" pitchFamily="2" charset="-78"/>
              </a:rPr>
              <a:t>59) تعیین‌ </a:t>
            </a:r>
            <a:r>
              <a:rPr lang="fa-IR" sz="2200" b="1" dirty="0">
                <a:solidFill>
                  <a:schemeClr val="bg2"/>
                </a:solidFill>
                <a:latin typeface="B Nazanin+ Bold" panose="02000700000000000000" pitchFamily="2" charset="-78"/>
                <a:ea typeface="MS Mincho"/>
                <a:cs typeface="B Nazanin+ Bold" panose="02000700000000000000" pitchFamily="2" charset="-78"/>
              </a:rPr>
              <a:t>طبقات‌ فرعی‌ یاد شده به الزامات‌ استانداردهای‌ حسابداری‌، اندازه، ماهیت‌ و کارکرد اقلام‌ مورد نظر بستگی‌ دارد. در اتخاذ تصمیم‌ نسبت‌ به مبنای‌ طبقه‌بندی‌ فرعی، عوامل‌ مندرج‌ در بند 55 نیز مورد استفاده قرار می‌گیرد. موارد افشا در خصوص‌ هر قلم‌ با اقلام‌ دیگر متفاوت‌ </a:t>
            </a:r>
            <a:r>
              <a:rPr lang="fa-IR" sz="2200" b="1" dirty="0" smtClean="0">
                <a:solidFill>
                  <a:schemeClr val="bg2"/>
                </a:solidFill>
                <a:latin typeface="B Nazanin+ Bold" panose="02000700000000000000" pitchFamily="2" charset="-78"/>
                <a:ea typeface="MS Mincho"/>
                <a:cs typeface="B Nazanin+ Bold" panose="02000700000000000000" pitchFamily="2" charset="-78"/>
              </a:rPr>
              <a:t>است‌ برای مثال:</a:t>
            </a:r>
            <a:endParaRPr lang="en-US" sz="2200" b="1" dirty="0">
              <a:solidFill>
                <a:schemeClr val="bg2"/>
              </a:solidFill>
              <a:effectLst/>
              <a:latin typeface="B Nazanin+ Bold" panose="02000700000000000000" pitchFamily="2" charset="-78"/>
              <a:ea typeface="MS Mincho"/>
              <a:cs typeface="B Nazanin+ Bold" panose="02000700000000000000" pitchFamily="2" charset="-78"/>
            </a:endParaRPr>
          </a:p>
        </p:txBody>
      </p:sp>
      <p:sp>
        <p:nvSpPr>
          <p:cNvPr id="7" name="TextBox 6"/>
          <p:cNvSpPr txBox="1"/>
          <p:nvPr/>
        </p:nvSpPr>
        <p:spPr>
          <a:xfrm>
            <a:off x="0" y="6434571"/>
            <a:ext cx="855407" cy="430887"/>
          </a:xfrm>
          <a:prstGeom prst="rect">
            <a:avLst/>
          </a:prstGeom>
          <a:noFill/>
        </p:spPr>
        <p:txBody>
          <a:bodyPr wrap="square" rtlCol="1">
            <a:spAutoFit/>
          </a:bodyPr>
          <a:lstStyle/>
          <a:p>
            <a:r>
              <a:rPr lang="en-US" sz="2200" dirty="0" smtClean="0">
                <a:solidFill>
                  <a:srgbClr val="000000"/>
                </a:solidFill>
                <a:latin typeface="B Nazanin+ Bold" panose="02000700000000000000" pitchFamily="2" charset="-78"/>
                <a:cs typeface="B Nazanin+ Bold" panose="02000700000000000000" pitchFamily="2" charset="-78"/>
              </a:rPr>
              <a:t>39/61</a:t>
            </a:r>
            <a:endParaRPr lang="fa-IR" sz="2200" dirty="0">
              <a:solidFill>
                <a:srgbClr val="000000"/>
              </a:solidFill>
              <a:latin typeface="B Nazanin+ Bold" panose="02000700000000000000" pitchFamily="2" charset="-78"/>
              <a:cs typeface="B Nazanin+ Bold" panose="02000700000000000000" pitchFamily="2" charset="-78"/>
            </a:endParaRPr>
          </a:p>
        </p:txBody>
      </p:sp>
      <p:sp>
        <p:nvSpPr>
          <p:cNvPr id="6" name="Rectangle 5"/>
          <p:cNvSpPr/>
          <p:nvPr/>
        </p:nvSpPr>
        <p:spPr>
          <a:xfrm>
            <a:off x="3497860" y="6488668"/>
            <a:ext cx="2148280" cy="369332"/>
          </a:xfrm>
          <a:prstGeom prst="rect">
            <a:avLst/>
          </a:prstGeom>
        </p:spPr>
        <p:txBody>
          <a:bodyPr wrap="none">
            <a:spAutoFit/>
          </a:bodyPr>
          <a:lstStyle/>
          <a:p>
            <a:r>
              <a:rPr lang="fa-IR" dirty="0"/>
              <a:t>www.irhesabdaran.ir</a:t>
            </a:r>
          </a:p>
        </p:txBody>
      </p:sp>
    </p:spTree>
    <p:extLst>
      <p:ext uri="{BB962C8B-B14F-4D97-AF65-F5344CB8AC3E}">
        <p14:creationId xmlns:p14="http://schemas.microsoft.com/office/powerpoint/2010/main" val="813699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gray">
          <a:xfrm>
            <a:off x="3539614" y="634455"/>
            <a:ext cx="2261954" cy="706964"/>
          </a:xfrm>
          <a:prstGeom prst="rect">
            <a:avLst/>
          </a:prstGeom>
        </p:spPr>
        <p:txBody>
          <a:bodyPr vert="horz" lIns="91440" tIns="45720" rIns="91440" bIns="45720" rtlCol="0" anchor="ctr">
            <a:noAutofit/>
          </a:bodyPr>
          <a:lstStyle>
            <a:lvl1pPr algn="l" defTabSz="457200" rtl="1" eaLnBrk="1" latinLnBrk="0" hangingPunct="1">
              <a:spcBef>
                <a:spcPct val="0"/>
              </a:spcBef>
              <a:buNone/>
              <a:defRPr sz="3600" b="0" i="0" kern="1200">
                <a:solidFill>
                  <a:schemeClr val="bg2"/>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r"/>
            <a:r>
              <a:rPr lang="fa-IR" sz="2800" dirty="0" smtClean="0">
                <a:solidFill>
                  <a:schemeClr val="tx1">
                    <a:lumMod val="95000"/>
                    <a:lumOff val="5000"/>
                  </a:schemeClr>
                </a:solidFill>
                <a:latin typeface="B Nazanin+ Black" panose="02000700000000000000" pitchFamily="2" charset="-78"/>
                <a:cs typeface="B Nazanin+ Black" panose="02000700000000000000" pitchFamily="2" charset="-78"/>
              </a:rPr>
              <a:t>هدف استاندارد</a:t>
            </a:r>
            <a:endParaRPr lang="fa-IR" sz="2800" dirty="0">
              <a:solidFill>
                <a:schemeClr val="tx1">
                  <a:lumMod val="95000"/>
                  <a:lumOff val="5000"/>
                </a:schemeClr>
              </a:solidFill>
              <a:latin typeface="B Nazanin+ Black" panose="02000700000000000000" pitchFamily="2" charset="-78"/>
              <a:cs typeface="B Nazanin+ Black" panose="02000700000000000000" pitchFamily="2" charset="-78"/>
            </a:endParaRPr>
          </a:p>
        </p:txBody>
      </p:sp>
      <p:sp>
        <p:nvSpPr>
          <p:cNvPr id="7" name="Content Placeholder 2"/>
          <p:cNvSpPr txBox="1">
            <a:spLocks/>
          </p:cNvSpPr>
          <p:nvPr/>
        </p:nvSpPr>
        <p:spPr>
          <a:xfrm>
            <a:off x="265471" y="1836584"/>
            <a:ext cx="8589685" cy="3416300"/>
          </a:xfrm>
          <a:prstGeom prst="rect">
            <a:avLst/>
          </a:prstGeom>
        </p:spPr>
        <p:txBody>
          <a:bodyPr vert="horz" lIns="91440" tIns="45720" rIns="91440" bIns="45720" rtlCol="0">
            <a:no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marR="0" lvl="0" indent="0" algn="justLow" defTabSz="457200" rtl="1" eaLnBrk="1" fontAlgn="auto" latinLnBrk="0" hangingPunct="1">
              <a:lnSpc>
                <a:spcPct val="150000"/>
              </a:lnSpc>
              <a:spcBef>
                <a:spcPts val="1000"/>
              </a:spcBef>
              <a:spcAft>
                <a:spcPts val="0"/>
              </a:spcAft>
              <a:buClr>
                <a:srgbClr val="A5300F"/>
              </a:buClr>
              <a:buSzPct val="80000"/>
              <a:buFont typeface="Wingdings 3" charset="2"/>
              <a:buNone/>
              <a:tabLst/>
              <a:defRPr/>
            </a:pPr>
            <a:r>
              <a:rPr lang="fa-IR" sz="2200" b="1" noProof="0" dirty="0" smtClean="0">
                <a:solidFill>
                  <a:sysClr val="windowText" lastClr="000000">
                    <a:lumMod val="75000"/>
                    <a:lumOff val="25000"/>
                  </a:sysClr>
                </a:solidFill>
                <a:latin typeface="B Nazanin+ Bold" panose="02000700000000000000" pitchFamily="2" charset="-78"/>
                <a:ea typeface="Times New Roman" panose="02020603050405020304" pitchFamily="18" charset="0"/>
                <a:cs typeface="B Nazanin+ Bold" panose="02000700000000000000" pitchFamily="2" charset="-78"/>
              </a:rPr>
              <a:t>1) </a:t>
            </a:r>
            <a:r>
              <a:rPr kumimoji="0" lang="fa-IR" sz="2200" b="1" i="0" u="none" strike="noStrike" kern="1200" cap="none" spc="0" normalizeH="0" baseline="0" noProof="0" dirty="0" smtClean="0">
                <a:ln>
                  <a:noFill/>
                </a:ln>
                <a:solidFill>
                  <a:sysClr val="windowText" lastClr="000000">
                    <a:lumMod val="75000"/>
                    <a:lumOff val="25000"/>
                  </a:sysClr>
                </a:solidFill>
                <a:effectLst/>
                <a:uLnTx/>
                <a:uFillTx/>
                <a:latin typeface="B Nazanin+ Bold" panose="02000700000000000000" pitchFamily="2" charset="-78"/>
                <a:ea typeface="Times New Roman" panose="02020603050405020304" pitchFamily="18" charset="0"/>
                <a:cs typeface="B Nazanin+ Bold" panose="02000700000000000000" pitchFamily="2" charset="-78"/>
              </a:rPr>
              <a:t>هدف‌ این‌ استاندارد، تعیین مبنای‌ ارائه صورت های‌ مالی‌ با مقاصد عمومی‌ یک‌ واحد گزارشگر‌ به منظور حصول‌ اطمینان‌ از قابلیت‌ مقایسه با صورتهای‌ مالی‌ دوره‌های‌ قبل‌ آن‌ واحد و صورتهای‌ مالی‌ سایر واحدهای‌ گزارشگر است. </a:t>
            </a:r>
          </a:p>
          <a:p>
            <a:pPr marR="0" lvl="0" algn="justLow" defTabSz="457200" rtl="1" eaLnBrk="1" fontAlgn="auto" latinLnBrk="0" hangingPunct="1">
              <a:lnSpc>
                <a:spcPct val="150000"/>
              </a:lnSpc>
              <a:spcBef>
                <a:spcPts val="1000"/>
              </a:spcBef>
              <a:spcAft>
                <a:spcPts val="0"/>
              </a:spcAft>
              <a:buClr>
                <a:srgbClr val="A5300F"/>
              </a:buClr>
              <a:buSzPct val="80000"/>
              <a:buFont typeface="Wingdings" panose="05000000000000000000" pitchFamily="2" charset="2"/>
              <a:buChar char="ü"/>
              <a:tabLst/>
              <a:defRPr/>
            </a:pPr>
            <a:r>
              <a:rPr kumimoji="0" lang="fa-IR" sz="2200" b="1" i="0" u="none" strike="noStrike" kern="1200" cap="none" spc="0" normalizeH="0" baseline="0" noProof="0" dirty="0" smtClean="0">
                <a:ln>
                  <a:noFill/>
                </a:ln>
                <a:solidFill>
                  <a:sysClr val="windowText" lastClr="000000">
                    <a:lumMod val="75000"/>
                    <a:lumOff val="25000"/>
                  </a:sysClr>
                </a:solidFill>
                <a:effectLst/>
                <a:uLnTx/>
                <a:uFillTx/>
                <a:latin typeface="B Nazanin+ Bold" panose="02000700000000000000" pitchFamily="2" charset="-78"/>
                <a:ea typeface="Times New Roman" panose="02020603050405020304" pitchFamily="18" charset="0"/>
                <a:cs typeface="B Nazanin+ Bold" panose="02000700000000000000" pitchFamily="2" charset="-78"/>
              </a:rPr>
              <a:t>برای‌ دستیابی‌ به این‌ هدف‌، در این‌ استاندارد ملاحظات‌ کلی‌ مرتبط با نحوه ارائه صورتهای‌ مالی‌، رهنمودهایی‌ درباره ساختار آنها و حداقل‌ الزامات‌ درخصوص‌ محتوای‌ صورتهای‌ مالی‌ تهیه شده برمبنای تعهدی ارائه شده است‌.</a:t>
            </a:r>
            <a:endParaRPr lang="fa-IR" sz="2200" b="1" dirty="0">
              <a:solidFill>
                <a:sysClr val="windowText" lastClr="000000">
                  <a:lumMod val="75000"/>
                  <a:lumOff val="25000"/>
                </a:sysClr>
              </a:solidFill>
              <a:latin typeface="B Nazanin+ Bold" panose="02000700000000000000" pitchFamily="2" charset="-78"/>
              <a:ea typeface="Times New Roman" panose="02020603050405020304" pitchFamily="18" charset="0"/>
              <a:cs typeface="B Nazanin+ Bold" panose="02000700000000000000" pitchFamily="2" charset="-78"/>
            </a:endParaRPr>
          </a:p>
          <a:p>
            <a:pPr marR="0" lvl="0" algn="justLow" defTabSz="457200" rtl="1" eaLnBrk="1" fontAlgn="auto" latinLnBrk="0" hangingPunct="1">
              <a:lnSpc>
                <a:spcPct val="150000"/>
              </a:lnSpc>
              <a:spcBef>
                <a:spcPts val="1000"/>
              </a:spcBef>
              <a:spcAft>
                <a:spcPts val="0"/>
              </a:spcAft>
              <a:buClr>
                <a:srgbClr val="A5300F"/>
              </a:buClr>
              <a:buSzPct val="80000"/>
              <a:buFont typeface="Wingdings" panose="05000000000000000000" pitchFamily="2" charset="2"/>
              <a:buChar char="ü"/>
              <a:tabLst/>
              <a:defRPr/>
            </a:pPr>
            <a:r>
              <a:rPr kumimoji="0" lang="fa-IR" sz="2200" b="1" i="0" u="none" strike="noStrike" kern="1200" cap="none" spc="0" normalizeH="0" baseline="0" noProof="0" dirty="0" smtClean="0">
                <a:ln>
                  <a:noFill/>
                </a:ln>
                <a:solidFill>
                  <a:sysClr val="windowText" lastClr="000000">
                    <a:lumMod val="75000"/>
                    <a:lumOff val="25000"/>
                  </a:sysClr>
                </a:solidFill>
                <a:effectLst/>
                <a:uLnTx/>
                <a:uFillTx/>
                <a:latin typeface="B Nazanin+ Bold" panose="02000700000000000000" pitchFamily="2" charset="-78"/>
                <a:ea typeface="Times New Roman" panose="02020603050405020304" pitchFamily="18" charset="0"/>
                <a:cs typeface="B Nazanin+ Bold" panose="02000700000000000000" pitchFamily="2" charset="-78"/>
              </a:rPr>
              <a:t>شناسایی، اندازه‌گیری و افشای معاملات و سایر رویدادهای خاص در سایر استانداردهای حسابداری بخش عمومی مطرح خواهد شد.</a:t>
            </a:r>
          </a:p>
          <a:p>
            <a:pPr marL="0" marR="0" lvl="0" indent="0" algn="justLow" defTabSz="457200" rtl="1" eaLnBrk="1" fontAlgn="auto" latinLnBrk="0" hangingPunct="1">
              <a:lnSpc>
                <a:spcPct val="150000"/>
              </a:lnSpc>
              <a:spcBef>
                <a:spcPts val="1000"/>
              </a:spcBef>
              <a:spcAft>
                <a:spcPts val="0"/>
              </a:spcAft>
              <a:buClr>
                <a:srgbClr val="A5300F"/>
              </a:buClr>
              <a:buSzPct val="80000"/>
              <a:buFont typeface="Wingdings 3" charset="2"/>
              <a:buNone/>
              <a:tabLst/>
              <a:defRPr/>
            </a:pPr>
            <a:endParaRPr kumimoji="0" lang="fa-IR" sz="2200" b="0" i="0" u="none" strike="noStrike" kern="1200" cap="none" spc="0" normalizeH="0" baseline="0" noProof="0" dirty="0">
              <a:ln>
                <a:noFill/>
              </a:ln>
              <a:solidFill>
                <a:sysClr val="windowText" lastClr="000000">
                  <a:lumMod val="75000"/>
                  <a:lumOff val="25000"/>
                </a:sysClr>
              </a:solidFill>
              <a:effectLst/>
              <a:uLnTx/>
              <a:uFillTx/>
              <a:latin typeface="B Nazanin+ Bold" panose="02000700000000000000" pitchFamily="2" charset="-78"/>
              <a:cs typeface="B Nazanin+ Bold" panose="02000700000000000000" pitchFamily="2" charset="-78"/>
            </a:endParaRPr>
          </a:p>
        </p:txBody>
      </p:sp>
      <p:sp>
        <p:nvSpPr>
          <p:cNvPr id="5" name="TextBox 4">
            <a:hlinkClick r:id="rId2" action="ppaction://hlinksldjump"/>
          </p:cNvPr>
          <p:cNvSpPr txBox="1"/>
          <p:nvPr/>
        </p:nvSpPr>
        <p:spPr>
          <a:xfrm>
            <a:off x="7999749" y="6194323"/>
            <a:ext cx="855407" cy="430887"/>
          </a:xfrm>
          <a:prstGeom prst="rect">
            <a:avLst/>
          </a:prstGeom>
          <a:noFill/>
        </p:spPr>
        <p:txBody>
          <a:bodyPr wrap="square" rtlCol="1">
            <a:spAutoFit/>
          </a:bodyPr>
          <a:lstStyle/>
          <a:p>
            <a:r>
              <a:rPr lang="en-US" sz="2200" dirty="0" smtClean="0">
                <a:solidFill>
                  <a:srgbClr val="000000"/>
                </a:solidFill>
                <a:latin typeface="B Nazanin+ Bold" panose="02000700000000000000" pitchFamily="2" charset="-78"/>
                <a:cs typeface="B Nazanin+ Bold" panose="02000700000000000000" pitchFamily="2" charset="-78"/>
              </a:rPr>
              <a:t>4/61</a:t>
            </a:r>
            <a:endParaRPr lang="fa-IR" sz="2200" dirty="0">
              <a:solidFill>
                <a:srgbClr val="000000"/>
              </a:solidFill>
              <a:latin typeface="B Nazanin+ Bold" panose="02000700000000000000" pitchFamily="2" charset="-78"/>
              <a:cs typeface="B Nazanin+ Bold" panose="02000700000000000000" pitchFamily="2" charset="-78"/>
            </a:endParaRPr>
          </a:p>
        </p:txBody>
      </p:sp>
      <p:sp>
        <p:nvSpPr>
          <p:cNvPr id="8" name="Rectangle 7"/>
          <p:cNvSpPr/>
          <p:nvPr/>
        </p:nvSpPr>
        <p:spPr>
          <a:xfrm>
            <a:off x="3497860" y="6488668"/>
            <a:ext cx="2148280" cy="369332"/>
          </a:xfrm>
          <a:prstGeom prst="rect">
            <a:avLst/>
          </a:prstGeom>
        </p:spPr>
        <p:txBody>
          <a:bodyPr wrap="none">
            <a:spAutoFit/>
          </a:bodyPr>
          <a:lstStyle/>
          <a:p>
            <a:r>
              <a:rPr lang="fa-IR" dirty="0"/>
              <a:t>www.irhesabdaran.ir</a:t>
            </a:r>
          </a:p>
        </p:txBody>
      </p:sp>
    </p:spTree>
    <p:extLst>
      <p:ext uri="{BB962C8B-B14F-4D97-AF65-F5344CB8AC3E}">
        <p14:creationId xmlns:p14="http://schemas.microsoft.com/office/powerpoint/2010/main" val="3609203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530" y="3941607"/>
            <a:ext cx="6090748" cy="2916393"/>
          </a:xfrm>
          <a:prstGeom prst="rect">
            <a:avLst/>
          </a:prstGeom>
        </p:spPr>
      </p:pic>
      <p:sp>
        <p:nvSpPr>
          <p:cNvPr id="2" name="Rectangle 1"/>
          <p:cNvSpPr/>
          <p:nvPr/>
        </p:nvSpPr>
        <p:spPr>
          <a:xfrm>
            <a:off x="516530" y="758352"/>
            <a:ext cx="6577780" cy="3785652"/>
          </a:xfrm>
          <a:prstGeom prst="rect">
            <a:avLst/>
          </a:prstGeom>
        </p:spPr>
        <p:txBody>
          <a:bodyPr wrap="square">
            <a:spAutoFit/>
          </a:bodyPr>
          <a:lstStyle/>
          <a:p>
            <a:pPr marL="720090" marR="0" indent="-360045" algn="justLow" rtl="1">
              <a:spcBef>
                <a:spcPts val="0"/>
              </a:spcBef>
              <a:spcAft>
                <a:spcPts val="0"/>
              </a:spcAft>
              <a:tabLst>
                <a:tab pos="575945" algn="l"/>
              </a:tabLst>
            </a:pPr>
            <a:r>
              <a:rPr lang="fa-IR" sz="2000" b="1" dirty="0" smtClean="0">
                <a:latin typeface="B Nazanin+ Bold" panose="02000700000000000000" pitchFamily="2" charset="-78"/>
                <a:ea typeface="MS Mincho"/>
                <a:cs typeface="B Nazanin+ Bold" panose="02000700000000000000" pitchFamily="2" charset="-78"/>
              </a:rPr>
              <a:t>الف) داراییهای‌ </a:t>
            </a:r>
            <a:r>
              <a:rPr lang="fa-IR" sz="2000" b="1" dirty="0">
                <a:latin typeface="B Nazanin+ Bold" panose="02000700000000000000" pitchFamily="2" charset="-78"/>
                <a:ea typeface="MS Mincho"/>
                <a:cs typeface="B Nazanin+ Bold" panose="02000700000000000000" pitchFamily="2" charset="-78"/>
              </a:rPr>
              <a:t>ثابت‌ مشهود برحسب‌ طبقات‌ مندرج‌ در استاندارد مربوط طبقه‌بندی‌ می‌شود.</a:t>
            </a:r>
            <a:endParaRPr lang="en-US" sz="2000" b="1" dirty="0">
              <a:latin typeface="B Nazanin+ Bold" panose="02000700000000000000" pitchFamily="2" charset="-78"/>
              <a:ea typeface="MS Mincho"/>
              <a:cs typeface="B Nazanin+ Bold" panose="02000700000000000000" pitchFamily="2" charset="-78"/>
            </a:endParaRPr>
          </a:p>
          <a:p>
            <a:pPr marL="720090" marR="0" indent="-360045" algn="justLow" rtl="1">
              <a:lnSpc>
                <a:spcPts val="2400"/>
              </a:lnSpc>
              <a:spcBef>
                <a:spcPts val="0"/>
              </a:spcBef>
              <a:spcAft>
                <a:spcPts val="0"/>
              </a:spcAft>
              <a:tabLst>
                <a:tab pos="575945" algn="l"/>
              </a:tabLst>
            </a:pPr>
            <a:r>
              <a:rPr lang="fa-IR" sz="2000" b="1" dirty="0">
                <a:latin typeface="B Nazanin+ Bold" panose="02000700000000000000" pitchFamily="2" charset="-78"/>
                <a:ea typeface="MS Mincho"/>
                <a:cs typeface="B Nazanin+ Bold" panose="02000700000000000000" pitchFamily="2" charset="-78"/>
              </a:rPr>
              <a:t>ب‌	</a:t>
            </a:r>
            <a:r>
              <a:rPr lang="fa-IR" sz="2000" b="1" dirty="0" smtClean="0">
                <a:latin typeface="B Nazanin+ Bold" panose="02000700000000000000" pitchFamily="2" charset="-78"/>
                <a:ea typeface="MS Mincho"/>
                <a:cs typeface="B Nazanin+ Bold" panose="02000700000000000000" pitchFamily="2" charset="-78"/>
              </a:rPr>
              <a:t>) حسابها </a:t>
            </a:r>
            <a:r>
              <a:rPr lang="fa-IR" sz="2000" b="1" dirty="0">
                <a:latin typeface="B Nazanin+ Bold" panose="02000700000000000000" pitchFamily="2" charset="-78"/>
                <a:ea typeface="MS Mincho"/>
                <a:cs typeface="B Nazanin+ Bold" panose="02000700000000000000" pitchFamily="2" charset="-78"/>
              </a:rPr>
              <a:t>و اسناد دریافتنی حاصل از عملیات مبادله‌ای می‌تواند به مطالبات حاصل از ارائه خدمات، مطالبات از اشخاص وابسته، و... طبقه‌بندی شود.</a:t>
            </a:r>
            <a:endParaRPr lang="en-US" sz="2000" b="1" dirty="0">
              <a:latin typeface="B Nazanin+ Bold" panose="02000700000000000000" pitchFamily="2" charset="-78"/>
              <a:ea typeface="MS Mincho"/>
              <a:cs typeface="B Nazanin+ Bold" panose="02000700000000000000" pitchFamily="2" charset="-78"/>
            </a:endParaRPr>
          </a:p>
          <a:p>
            <a:pPr marL="720090" marR="0" indent="-360045" algn="justLow" rtl="1">
              <a:lnSpc>
                <a:spcPts val="2400"/>
              </a:lnSpc>
              <a:spcBef>
                <a:spcPts val="0"/>
              </a:spcBef>
              <a:spcAft>
                <a:spcPts val="0"/>
              </a:spcAft>
              <a:tabLst>
                <a:tab pos="575945" algn="l"/>
              </a:tabLst>
            </a:pPr>
            <a:r>
              <a:rPr lang="fa-IR" sz="2000" b="1" dirty="0">
                <a:latin typeface="B Nazanin+ Bold" panose="02000700000000000000" pitchFamily="2" charset="-78"/>
                <a:ea typeface="MS Mincho"/>
                <a:cs typeface="B Nazanin+ Bold" panose="02000700000000000000" pitchFamily="2" charset="-78"/>
              </a:rPr>
              <a:t>پ‌	</a:t>
            </a:r>
            <a:r>
              <a:rPr lang="fa-IR" sz="2000" b="1" dirty="0" smtClean="0">
                <a:latin typeface="B Nazanin+ Bold" panose="02000700000000000000" pitchFamily="2" charset="-78"/>
                <a:ea typeface="MS Mincho"/>
                <a:cs typeface="B Nazanin+ Bold" panose="02000700000000000000" pitchFamily="2" charset="-78"/>
              </a:rPr>
              <a:t>) موجودی‌ </a:t>
            </a:r>
            <a:r>
              <a:rPr lang="fa-IR" sz="2000" b="1" dirty="0">
                <a:latin typeface="B Nazanin+ Bold" panose="02000700000000000000" pitchFamily="2" charset="-78"/>
                <a:ea typeface="MS Mincho"/>
                <a:cs typeface="B Nazanin+ Bold" panose="02000700000000000000" pitchFamily="2" charset="-78"/>
              </a:rPr>
              <a:t>مواد و کالا طبق‌ استاندارد مربوط به طبقات‌ فرعی‌ از قبیل‌ مواد اولیه، کالای‌ در جریان‌ ساخت‌، کالای‌ ساخته شده، کالای‌ خریداری‌ شده برای‌ فروش‌، مواد و کالای‌ در راه و سایر موجودیها تفکیک‌ می‌شود.</a:t>
            </a:r>
            <a:endParaRPr lang="en-US" sz="2000" b="1" dirty="0">
              <a:latin typeface="B Nazanin+ Bold" panose="02000700000000000000" pitchFamily="2" charset="-78"/>
              <a:ea typeface="MS Mincho"/>
              <a:cs typeface="B Nazanin+ Bold" panose="02000700000000000000" pitchFamily="2" charset="-78"/>
            </a:endParaRPr>
          </a:p>
          <a:p>
            <a:pPr marL="720090" marR="0" indent="-360045" algn="justLow" rtl="1">
              <a:lnSpc>
                <a:spcPts val="2400"/>
              </a:lnSpc>
              <a:spcBef>
                <a:spcPts val="0"/>
              </a:spcBef>
              <a:spcAft>
                <a:spcPts val="0"/>
              </a:spcAft>
              <a:tabLst>
                <a:tab pos="575945" algn="l"/>
              </a:tabLst>
            </a:pPr>
            <a:r>
              <a:rPr lang="fa-IR" sz="2000" b="1" dirty="0">
                <a:latin typeface="B Nazanin+ Bold" panose="02000700000000000000" pitchFamily="2" charset="-78"/>
                <a:ea typeface="MS Mincho"/>
                <a:cs typeface="B Nazanin+ Bold" panose="02000700000000000000" pitchFamily="2" charset="-78"/>
              </a:rPr>
              <a:t>ت	</a:t>
            </a:r>
            <a:r>
              <a:rPr lang="fa-IR" sz="2000" b="1" dirty="0" smtClean="0">
                <a:latin typeface="B Nazanin+ Bold" panose="02000700000000000000" pitchFamily="2" charset="-78"/>
                <a:ea typeface="MS Mincho"/>
                <a:cs typeface="B Nazanin+ Bold" panose="02000700000000000000" pitchFamily="2" charset="-78"/>
              </a:rPr>
              <a:t>) ذخایر </a:t>
            </a:r>
            <a:r>
              <a:rPr lang="fa-IR" sz="2000" b="1" dirty="0">
                <a:latin typeface="B Nazanin+ Bold" panose="02000700000000000000" pitchFamily="2" charset="-78"/>
                <a:ea typeface="MS Mincho"/>
                <a:cs typeface="B Nazanin+ Bold" panose="02000700000000000000" pitchFamily="2" charset="-78"/>
              </a:rPr>
              <a:t>به نحوی‌ تفکیک‌ می‌شود که ذخایر مرتبط‌ با مزایای‌ کارکنان‌ و سایر اقلام‌ را متناسب‌ با عملیات‌ واحد گزارشگر‌، به طور جداگانه نشان‌ دهد.</a:t>
            </a:r>
            <a:endParaRPr lang="en-US" sz="2000" b="1" dirty="0">
              <a:effectLst/>
              <a:latin typeface="B Nazanin+ Bold" panose="02000700000000000000" pitchFamily="2" charset="-78"/>
              <a:ea typeface="MS Mincho"/>
              <a:cs typeface="B Nazanin+ Bold" panose="02000700000000000000" pitchFamily="2" charset="-78"/>
            </a:endParaRPr>
          </a:p>
        </p:txBody>
      </p:sp>
      <p:sp>
        <p:nvSpPr>
          <p:cNvPr id="8" name="TextBox 7">
            <a:hlinkClick r:id="rId3" action="ppaction://hlinksldjump"/>
          </p:cNvPr>
          <p:cNvSpPr txBox="1"/>
          <p:nvPr/>
        </p:nvSpPr>
        <p:spPr>
          <a:xfrm>
            <a:off x="8008711" y="6323874"/>
            <a:ext cx="855407" cy="430887"/>
          </a:xfrm>
          <a:prstGeom prst="rect">
            <a:avLst/>
          </a:prstGeom>
          <a:noFill/>
        </p:spPr>
        <p:txBody>
          <a:bodyPr wrap="square" rtlCol="1">
            <a:spAutoFit/>
          </a:bodyPr>
          <a:lstStyle/>
          <a:p>
            <a:r>
              <a:rPr lang="en-US" sz="2200" dirty="0" smtClean="0">
                <a:solidFill>
                  <a:srgbClr val="000000"/>
                </a:solidFill>
                <a:latin typeface="B Nazanin+ Bold" panose="02000700000000000000" pitchFamily="2" charset="-78"/>
                <a:cs typeface="B Nazanin+ Bold" panose="02000700000000000000" pitchFamily="2" charset="-78"/>
              </a:rPr>
              <a:t>40/61</a:t>
            </a:r>
            <a:endParaRPr lang="fa-IR" sz="2200" dirty="0">
              <a:solidFill>
                <a:srgbClr val="000000"/>
              </a:solidFill>
              <a:latin typeface="B Nazanin+ Bold" panose="02000700000000000000" pitchFamily="2" charset="-78"/>
              <a:cs typeface="B Nazanin+ Bold" panose="02000700000000000000" pitchFamily="2" charset="-78"/>
            </a:endParaRPr>
          </a:p>
        </p:txBody>
      </p:sp>
    </p:spTree>
    <p:extLst>
      <p:ext uri="{BB962C8B-B14F-4D97-AF65-F5344CB8AC3E}">
        <p14:creationId xmlns:p14="http://schemas.microsoft.com/office/powerpoint/2010/main" val="247053839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85652" y="648929"/>
            <a:ext cx="3480619" cy="461665"/>
          </a:xfrm>
          <a:prstGeom prst="rect">
            <a:avLst/>
          </a:prstGeom>
          <a:noFill/>
        </p:spPr>
        <p:txBody>
          <a:bodyPr wrap="square" rtlCol="1">
            <a:spAutoFit/>
          </a:bodyPr>
          <a:lstStyle/>
          <a:p>
            <a:pPr algn="justLow" rtl="1"/>
            <a:r>
              <a:rPr lang="fa-IR" sz="2400" dirty="0" smtClean="0">
                <a:latin typeface="B Nazanin+ Black" panose="02000700000000000000" pitchFamily="2" charset="-78"/>
                <a:cs typeface="B Nazanin+ Black" panose="02000700000000000000" pitchFamily="2" charset="-78"/>
              </a:rPr>
              <a:t>صورت تغییرات در وضعیت مالی</a:t>
            </a:r>
            <a:endParaRPr lang="fa-IR" sz="2400" dirty="0">
              <a:latin typeface="B Nazanin+ Black" panose="02000700000000000000" pitchFamily="2" charset="-78"/>
              <a:cs typeface="B Nazanin+ Black" panose="02000700000000000000" pitchFamily="2" charset="-78"/>
            </a:endParaRPr>
          </a:p>
        </p:txBody>
      </p:sp>
      <p:sp>
        <p:nvSpPr>
          <p:cNvPr id="3" name="Rectangle 2"/>
          <p:cNvSpPr/>
          <p:nvPr/>
        </p:nvSpPr>
        <p:spPr>
          <a:xfrm>
            <a:off x="1216741" y="1369550"/>
            <a:ext cx="7418439" cy="1785104"/>
          </a:xfrm>
          <a:prstGeom prst="rect">
            <a:avLst/>
          </a:prstGeom>
        </p:spPr>
        <p:txBody>
          <a:bodyPr wrap="square">
            <a:spAutoFit/>
          </a:bodyPr>
          <a:lstStyle/>
          <a:p>
            <a:pPr algn="justLow" rtl="1"/>
            <a:r>
              <a:rPr lang="fa-IR" sz="2200" b="1" dirty="0" smtClean="0">
                <a:latin typeface="B Nazanin+ Bold" panose="02000700000000000000" pitchFamily="2" charset="-78"/>
                <a:ea typeface="Times New Roman" panose="02020603050405020304" pitchFamily="18" charset="0"/>
                <a:cs typeface="B Nazanin+ Bold" panose="02000700000000000000" pitchFamily="2" charset="-78"/>
              </a:rPr>
              <a:t>60) کلیه </a:t>
            </a:r>
            <a:r>
              <a:rPr lang="fa-IR" sz="2200" b="1" dirty="0">
                <a:latin typeface="B Nazanin+ Bold" panose="02000700000000000000" pitchFamily="2" charset="-78"/>
                <a:ea typeface="Times New Roman" panose="02020603050405020304" pitchFamily="18" charset="0"/>
                <a:cs typeface="B Nazanin+ Bold" panose="02000700000000000000" pitchFamily="2" charset="-78"/>
              </a:rPr>
              <a:t>درآمدها و هزینه‌های شناسایی شده در یک دوره باید در صورت تغییرات در وضعیت مالی آن دوره گنجانده شود، مگر اینکه الزام دیگری توسط یک استاندارد حسابداری بخش عمومی مقرر شده باشد</a:t>
            </a:r>
            <a:r>
              <a:rPr lang="fa-IR" sz="2200" b="1" dirty="0" smtClean="0">
                <a:latin typeface="B Nazanin+ Bold" panose="02000700000000000000" pitchFamily="2" charset="-78"/>
                <a:ea typeface="Times New Roman" panose="02020603050405020304" pitchFamily="18" charset="0"/>
                <a:cs typeface="B Nazanin+ Bold" panose="02000700000000000000" pitchFamily="2" charset="-78"/>
              </a:rPr>
              <a:t>.</a:t>
            </a:r>
          </a:p>
          <a:p>
            <a:pPr algn="justLow" rtl="1"/>
            <a:r>
              <a:rPr lang="fa-IR" sz="2200" b="1" dirty="0" smtClean="0">
                <a:latin typeface="B Nazanin+ Bold" panose="02000700000000000000" pitchFamily="2" charset="-78"/>
                <a:ea typeface="Times New Roman" panose="02020603050405020304" pitchFamily="18" charset="0"/>
                <a:cs typeface="B Nazanin+ Bold" panose="02000700000000000000" pitchFamily="2" charset="-78"/>
              </a:rPr>
              <a:t>61)این </a:t>
            </a:r>
            <a:r>
              <a:rPr lang="fa-IR" sz="2200" b="1" dirty="0">
                <a:latin typeface="B Nazanin+ Bold" panose="02000700000000000000" pitchFamily="2" charset="-78"/>
                <a:ea typeface="Times New Roman" panose="02020603050405020304" pitchFamily="18" charset="0"/>
                <a:cs typeface="B Nazanin+ Bold" panose="02000700000000000000" pitchFamily="2" charset="-78"/>
              </a:rPr>
              <a:t>موضوع شامل آثار ناشی از تغییر در برآوردهای حسابداری نیز می‌باشد. </a:t>
            </a:r>
            <a:endParaRPr lang="fa-IR" sz="2200" dirty="0">
              <a:latin typeface="B Nazanin+ Bold" panose="02000700000000000000" pitchFamily="2" charset="-78"/>
              <a:cs typeface="B Nazanin+ Bold" panose="02000700000000000000" pitchFamily="2" charset="-78"/>
            </a:endParaRPr>
          </a:p>
        </p:txBody>
      </p:sp>
      <p:sp>
        <p:nvSpPr>
          <p:cNvPr id="5" name="Rectangle 4"/>
          <p:cNvSpPr/>
          <p:nvPr/>
        </p:nvSpPr>
        <p:spPr>
          <a:xfrm>
            <a:off x="1216741" y="3075056"/>
            <a:ext cx="7418439" cy="1107996"/>
          </a:xfrm>
          <a:prstGeom prst="rect">
            <a:avLst/>
          </a:prstGeom>
        </p:spPr>
        <p:txBody>
          <a:bodyPr wrap="square">
            <a:spAutoFit/>
          </a:bodyPr>
          <a:lstStyle/>
          <a:p>
            <a:pPr marL="342900" indent="-342900" algn="justLow" rtl="1">
              <a:buFont typeface="Wingdings" panose="05000000000000000000" pitchFamily="2" charset="2"/>
              <a:buChar char="ü"/>
            </a:pPr>
            <a:r>
              <a:rPr lang="fa-IR" sz="2200" b="1" dirty="0">
                <a:latin typeface="B Nazanin+ Bold" panose="02000700000000000000" pitchFamily="2" charset="-78"/>
                <a:ea typeface="Times New Roman" panose="02020603050405020304" pitchFamily="18" charset="0"/>
                <a:cs typeface="B Nazanin+ Bold" panose="02000700000000000000" pitchFamily="2" charset="-78"/>
              </a:rPr>
              <a:t>اصلاح اشتباهات و آثار ناشی از تغییر در رویه‌های حسابداری نمونه‌هایی از این قبیل اقلام در صورت تغییرات در وضعیت مالی دوره جاری گنجانده نمی شود.</a:t>
            </a:r>
            <a:endParaRPr lang="en-US" sz="2200" b="1" dirty="0">
              <a:latin typeface="B Nazanin+ Bold" panose="02000700000000000000" pitchFamily="2" charset="-78"/>
              <a:ea typeface="Times New Roman" panose="02020603050405020304" pitchFamily="18" charset="0"/>
              <a:cs typeface="B Nazanin+ Bold" panose="02000700000000000000" pitchFamily="2" charset="-78"/>
            </a:endParaRPr>
          </a:p>
        </p:txBody>
      </p:sp>
      <p:sp>
        <p:nvSpPr>
          <p:cNvPr id="6" name="Rectangle 5"/>
          <p:cNvSpPr/>
          <p:nvPr/>
        </p:nvSpPr>
        <p:spPr>
          <a:xfrm>
            <a:off x="1216741" y="4293208"/>
            <a:ext cx="7418439" cy="1785104"/>
          </a:xfrm>
          <a:prstGeom prst="rect">
            <a:avLst/>
          </a:prstGeom>
        </p:spPr>
        <p:txBody>
          <a:bodyPr wrap="square">
            <a:spAutoFit/>
          </a:bodyPr>
          <a:lstStyle/>
          <a:p>
            <a:pPr algn="justLow" rtl="1"/>
            <a:r>
              <a:rPr lang="fa-IR" sz="2200" b="1" dirty="0" smtClean="0">
                <a:latin typeface="B Nazanin+ Bold" panose="02000700000000000000" pitchFamily="2" charset="-78"/>
                <a:ea typeface="Times New Roman" panose="02020603050405020304" pitchFamily="18" charset="0"/>
                <a:cs typeface="B Nazanin+ Bold" panose="02000700000000000000" pitchFamily="2" charset="-78"/>
              </a:rPr>
              <a:t>62) همچنین </a:t>
            </a:r>
            <a:r>
              <a:rPr lang="fa-IR" sz="2200" b="1" dirty="0">
                <a:latin typeface="B Nazanin+ Bold" panose="02000700000000000000" pitchFamily="2" charset="-78"/>
                <a:ea typeface="Times New Roman" panose="02020603050405020304" pitchFamily="18" charset="0"/>
                <a:cs typeface="B Nazanin+ Bold" panose="02000700000000000000" pitchFamily="2" charset="-78"/>
              </a:rPr>
              <a:t>ممکن است اقلامی وجود داشته باشد که با تعریف درآمد و هزینه منطبق باشد اما در خالص تغییر در وضعیت مالی دوره منظور نشود. از جمله این اقلام می‌توان به مازاد تجدید ارزیابی و سود یا زیان حاصل از تسعیر صورتهای مالی عملیات خارجی اشاره کرد که در گردش حساب تغییرات در ارزش خالص منعکس می‌شود.</a:t>
            </a:r>
            <a:endParaRPr lang="en-US" sz="2200" b="1" dirty="0">
              <a:latin typeface="B Nazanin+ Bold" panose="02000700000000000000" pitchFamily="2" charset="-78"/>
              <a:ea typeface="Times New Roman" panose="02020603050405020304" pitchFamily="18" charset="0"/>
              <a:cs typeface="B Nazanin+ Bold" panose="02000700000000000000" pitchFamily="2" charset="-78"/>
            </a:endParaRPr>
          </a:p>
        </p:txBody>
      </p:sp>
      <p:sp>
        <p:nvSpPr>
          <p:cNvPr id="8" name="TextBox 7"/>
          <p:cNvSpPr txBox="1"/>
          <p:nvPr/>
        </p:nvSpPr>
        <p:spPr>
          <a:xfrm>
            <a:off x="0" y="6427113"/>
            <a:ext cx="855407" cy="430887"/>
          </a:xfrm>
          <a:prstGeom prst="rect">
            <a:avLst/>
          </a:prstGeom>
          <a:noFill/>
        </p:spPr>
        <p:txBody>
          <a:bodyPr wrap="square" rtlCol="1">
            <a:spAutoFit/>
          </a:bodyPr>
          <a:lstStyle/>
          <a:p>
            <a:r>
              <a:rPr lang="en-US" sz="2200" dirty="0" smtClean="0">
                <a:solidFill>
                  <a:srgbClr val="000000"/>
                </a:solidFill>
                <a:latin typeface="B Nazanin+ Bold" panose="02000700000000000000" pitchFamily="2" charset="-78"/>
                <a:cs typeface="B Nazanin+ Bold" panose="02000700000000000000" pitchFamily="2" charset="-78"/>
              </a:rPr>
              <a:t>41/61</a:t>
            </a:r>
            <a:endParaRPr lang="fa-IR" sz="2200" dirty="0">
              <a:solidFill>
                <a:srgbClr val="000000"/>
              </a:solidFill>
              <a:latin typeface="B Nazanin+ Bold" panose="02000700000000000000" pitchFamily="2" charset="-78"/>
              <a:cs typeface="B Nazanin+ Bold" panose="02000700000000000000" pitchFamily="2" charset="-78"/>
            </a:endParaRPr>
          </a:p>
        </p:txBody>
      </p:sp>
      <p:sp>
        <p:nvSpPr>
          <p:cNvPr id="7" name="Rectangle 6"/>
          <p:cNvSpPr/>
          <p:nvPr/>
        </p:nvSpPr>
        <p:spPr>
          <a:xfrm>
            <a:off x="3497860" y="6488668"/>
            <a:ext cx="2148280" cy="369332"/>
          </a:xfrm>
          <a:prstGeom prst="rect">
            <a:avLst/>
          </a:prstGeom>
        </p:spPr>
        <p:txBody>
          <a:bodyPr wrap="none">
            <a:spAutoFit/>
          </a:bodyPr>
          <a:lstStyle/>
          <a:p>
            <a:r>
              <a:rPr lang="fa-IR" dirty="0"/>
              <a:t>www.irhesabdaran.ir</a:t>
            </a:r>
          </a:p>
        </p:txBody>
      </p:sp>
    </p:spTree>
    <p:extLst>
      <p:ext uri="{BB962C8B-B14F-4D97-AF65-F5344CB8AC3E}">
        <p14:creationId xmlns:p14="http://schemas.microsoft.com/office/powerpoint/2010/main" val="27315948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9823" y="4601497"/>
            <a:ext cx="2301363" cy="2256503"/>
          </a:xfrm>
          <a:prstGeom prst="rect">
            <a:avLst/>
          </a:prstGeom>
        </p:spPr>
      </p:pic>
      <p:sp>
        <p:nvSpPr>
          <p:cNvPr id="7" name="Rectangle 6"/>
          <p:cNvSpPr/>
          <p:nvPr/>
        </p:nvSpPr>
        <p:spPr>
          <a:xfrm>
            <a:off x="1297858" y="617830"/>
            <a:ext cx="7182465" cy="6024726"/>
          </a:xfrm>
          <a:prstGeom prst="rect">
            <a:avLst/>
          </a:prstGeom>
        </p:spPr>
        <p:txBody>
          <a:bodyPr wrap="square">
            <a:spAutoFit/>
          </a:bodyPr>
          <a:lstStyle/>
          <a:p>
            <a:pPr marL="360045" marR="0" indent="-360045" algn="justLow" rtl="1">
              <a:lnSpc>
                <a:spcPct val="150000"/>
              </a:lnSpc>
              <a:spcBef>
                <a:spcPts val="0"/>
              </a:spcBef>
              <a:spcAft>
                <a:spcPts val="600"/>
              </a:spcAft>
            </a:pPr>
            <a:r>
              <a:rPr lang="fa-IR" sz="2200" b="1" dirty="0" smtClean="0">
                <a:latin typeface="B Nazanin+ Bold" panose="02000700000000000000" pitchFamily="2" charset="-78"/>
                <a:ea typeface="Times New Roman" panose="02020603050405020304" pitchFamily="18" charset="0"/>
                <a:cs typeface="B Nazanin+ Bold" panose="02000700000000000000" pitchFamily="2" charset="-78"/>
              </a:rPr>
              <a:t>63) صورت </a:t>
            </a:r>
            <a:r>
              <a:rPr lang="fa-IR" sz="2200" b="1" dirty="0">
                <a:latin typeface="B Nazanin+ Bold" panose="02000700000000000000" pitchFamily="2" charset="-78"/>
                <a:ea typeface="Times New Roman" panose="02020603050405020304" pitchFamily="18" charset="0"/>
                <a:cs typeface="B Nazanin+ Bold" panose="02000700000000000000" pitchFamily="2" charset="-78"/>
              </a:rPr>
              <a:t>تغییرات در وضعیت مالی باید حداقل حاوی اقلام اصلی زیر باشد:</a:t>
            </a:r>
            <a:endParaRPr lang="en-US" sz="2200" dirty="0">
              <a:latin typeface="B Nazanin+ Bold" panose="02000700000000000000" pitchFamily="2" charset="-78"/>
              <a:ea typeface="Times New Roman" panose="02020603050405020304" pitchFamily="18" charset="0"/>
              <a:cs typeface="B Nazanin+ Bold" panose="02000700000000000000" pitchFamily="2" charset="-78"/>
            </a:endParaRPr>
          </a:p>
          <a:p>
            <a:pPr marL="720090" marR="0" indent="-360045" algn="justLow" rtl="1">
              <a:lnSpc>
                <a:spcPct val="150000"/>
              </a:lnSpc>
              <a:spcBef>
                <a:spcPts val="0"/>
              </a:spcBef>
              <a:spcAft>
                <a:spcPts val="300"/>
              </a:spcAft>
              <a:tabLst>
                <a:tab pos="575945" algn="l"/>
              </a:tabLst>
            </a:pPr>
            <a:r>
              <a:rPr lang="fa-IR" sz="2200" b="1" dirty="0">
                <a:latin typeface="B Nazanin+ Bold" panose="02000700000000000000" pitchFamily="2" charset="-78"/>
                <a:ea typeface="Times New Roman" panose="02020603050405020304" pitchFamily="18" charset="0"/>
                <a:cs typeface="B Nazanin+ Bold" panose="02000700000000000000" pitchFamily="2" charset="-78"/>
              </a:rPr>
              <a:t>الف.	درآمدهای عمومی؛</a:t>
            </a:r>
            <a:endParaRPr lang="en-US" sz="2200" dirty="0">
              <a:latin typeface="B Nazanin+ Bold" panose="02000700000000000000" pitchFamily="2" charset="-78"/>
              <a:ea typeface="Times New Roman" panose="02020603050405020304" pitchFamily="18" charset="0"/>
              <a:cs typeface="B Nazanin+ Bold" panose="02000700000000000000" pitchFamily="2" charset="-78"/>
            </a:endParaRPr>
          </a:p>
          <a:p>
            <a:pPr marL="720090" marR="0" indent="-360045" algn="justLow" rtl="1">
              <a:lnSpc>
                <a:spcPct val="150000"/>
              </a:lnSpc>
              <a:spcBef>
                <a:spcPts val="0"/>
              </a:spcBef>
              <a:spcAft>
                <a:spcPts val="300"/>
              </a:spcAft>
              <a:tabLst>
                <a:tab pos="575945" algn="l"/>
              </a:tabLst>
            </a:pPr>
            <a:r>
              <a:rPr lang="fa-IR" sz="2200" b="1" dirty="0">
                <a:latin typeface="B Nazanin+ Bold" panose="02000700000000000000" pitchFamily="2" charset="-78"/>
                <a:ea typeface="Times New Roman" panose="02020603050405020304" pitchFamily="18" charset="0"/>
                <a:cs typeface="B Nazanin+ Bold" panose="02000700000000000000" pitchFamily="2" charset="-78"/>
              </a:rPr>
              <a:t>ب	.	واریزی به خزانه از محل درآمد عمومی؛</a:t>
            </a:r>
            <a:endParaRPr lang="en-US" sz="2200" dirty="0">
              <a:latin typeface="B Nazanin+ Bold" panose="02000700000000000000" pitchFamily="2" charset="-78"/>
              <a:ea typeface="Times New Roman" panose="02020603050405020304" pitchFamily="18" charset="0"/>
              <a:cs typeface="B Nazanin+ Bold" panose="02000700000000000000" pitchFamily="2" charset="-78"/>
            </a:endParaRPr>
          </a:p>
          <a:p>
            <a:pPr marL="720090" marR="0" indent="-360045" algn="justLow" rtl="1">
              <a:lnSpc>
                <a:spcPct val="150000"/>
              </a:lnSpc>
              <a:spcBef>
                <a:spcPts val="0"/>
              </a:spcBef>
              <a:spcAft>
                <a:spcPts val="300"/>
              </a:spcAft>
              <a:tabLst>
                <a:tab pos="575945" algn="l"/>
              </a:tabLst>
            </a:pPr>
            <a:r>
              <a:rPr lang="fa-IR" sz="2200" b="1" dirty="0">
                <a:latin typeface="B Nazanin+ Bold" panose="02000700000000000000" pitchFamily="2" charset="-78"/>
                <a:ea typeface="Times New Roman" panose="02020603050405020304" pitchFamily="18" charset="0"/>
                <a:cs typeface="B Nazanin+ Bold" panose="02000700000000000000" pitchFamily="2" charset="-78"/>
              </a:rPr>
              <a:t>پ	.	دریافتی از خزانه از محل اعتبارات تخصیص یافته؛</a:t>
            </a:r>
            <a:endParaRPr lang="en-US" sz="2200" dirty="0">
              <a:latin typeface="B Nazanin+ Bold" panose="02000700000000000000" pitchFamily="2" charset="-78"/>
              <a:ea typeface="Times New Roman" panose="02020603050405020304" pitchFamily="18" charset="0"/>
              <a:cs typeface="B Nazanin+ Bold" panose="02000700000000000000" pitchFamily="2" charset="-78"/>
            </a:endParaRPr>
          </a:p>
          <a:p>
            <a:pPr marL="720090" marR="0" indent="-360045" algn="justLow" rtl="1">
              <a:lnSpc>
                <a:spcPct val="150000"/>
              </a:lnSpc>
              <a:spcBef>
                <a:spcPts val="0"/>
              </a:spcBef>
              <a:spcAft>
                <a:spcPts val="300"/>
              </a:spcAft>
              <a:tabLst>
                <a:tab pos="575945" algn="l"/>
              </a:tabLst>
            </a:pPr>
            <a:r>
              <a:rPr lang="fa-IR" sz="2200" b="1" dirty="0">
                <a:latin typeface="B Nazanin+ Bold" panose="02000700000000000000" pitchFamily="2" charset="-78"/>
                <a:ea typeface="Times New Roman" panose="02020603050405020304" pitchFamily="18" charset="0"/>
                <a:cs typeface="B Nazanin+ Bold" panose="02000700000000000000" pitchFamily="2" charset="-78"/>
              </a:rPr>
              <a:t>ت	.	دریافتی از خزانه از محل درآمدهای اختصاصی؛</a:t>
            </a:r>
            <a:endParaRPr lang="en-US" sz="2200" dirty="0">
              <a:latin typeface="B Nazanin+ Bold" panose="02000700000000000000" pitchFamily="2" charset="-78"/>
              <a:ea typeface="Times New Roman" panose="02020603050405020304" pitchFamily="18" charset="0"/>
              <a:cs typeface="B Nazanin+ Bold" panose="02000700000000000000" pitchFamily="2" charset="-78"/>
            </a:endParaRPr>
          </a:p>
          <a:p>
            <a:pPr marL="720090" marR="0" indent="-360045" algn="justLow" rtl="1">
              <a:lnSpc>
                <a:spcPct val="150000"/>
              </a:lnSpc>
              <a:spcBef>
                <a:spcPts val="0"/>
              </a:spcBef>
              <a:spcAft>
                <a:spcPts val="300"/>
              </a:spcAft>
              <a:tabLst>
                <a:tab pos="575945" algn="l"/>
              </a:tabLst>
            </a:pPr>
            <a:r>
              <a:rPr lang="fa-IR" sz="2200" b="1" dirty="0">
                <a:latin typeface="B Nazanin+ Bold" panose="02000700000000000000" pitchFamily="2" charset="-78"/>
                <a:ea typeface="Times New Roman" panose="02020603050405020304" pitchFamily="18" charset="0"/>
                <a:cs typeface="B Nazanin+ Bold" panose="02000700000000000000" pitchFamily="2" charset="-78"/>
              </a:rPr>
              <a:t>ث	.	کمکهای بلاعوض؛</a:t>
            </a:r>
            <a:endParaRPr lang="en-US" sz="2200" dirty="0">
              <a:latin typeface="B Nazanin+ Bold" panose="02000700000000000000" pitchFamily="2" charset="-78"/>
              <a:ea typeface="Times New Roman" panose="02020603050405020304" pitchFamily="18" charset="0"/>
              <a:cs typeface="B Nazanin+ Bold" panose="02000700000000000000" pitchFamily="2" charset="-78"/>
            </a:endParaRPr>
          </a:p>
          <a:p>
            <a:pPr marL="720090" marR="0" indent="-360045" algn="justLow" rtl="1">
              <a:lnSpc>
                <a:spcPct val="150000"/>
              </a:lnSpc>
              <a:spcBef>
                <a:spcPts val="0"/>
              </a:spcBef>
              <a:spcAft>
                <a:spcPts val="300"/>
              </a:spcAft>
              <a:tabLst>
                <a:tab pos="575945" algn="l"/>
              </a:tabLst>
            </a:pPr>
            <a:r>
              <a:rPr lang="fa-IR" sz="2200" b="1" dirty="0">
                <a:latin typeface="B Nazanin+ Bold" panose="02000700000000000000" pitchFamily="2" charset="-78"/>
                <a:ea typeface="Times New Roman" panose="02020603050405020304" pitchFamily="18" charset="0"/>
                <a:cs typeface="B Nazanin+ Bold" panose="02000700000000000000" pitchFamily="2" charset="-78"/>
              </a:rPr>
              <a:t>ج	.	سایر درآمدها؛</a:t>
            </a:r>
            <a:endParaRPr lang="en-US" sz="2200" dirty="0">
              <a:latin typeface="B Nazanin+ Bold" panose="02000700000000000000" pitchFamily="2" charset="-78"/>
              <a:ea typeface="Times New Roman" panose="02020603050405020304" pitchFamily="18" charset="0"/>
              <a:cs typeface="B Nazanin+ Bold" panose="02000700000000000000" pitchFamily="2" charset="-78"/>
            </a:endParaRPr>
          </a:p>
          <a:p>
            <a:pPr marL="720090" marR="0" indent="-360045" algn="justLow" rtl="1">
              <a:lnSpc>
                <a:spcPct val="150000"/>
              </a:lnSpc>
              <a:spcBef>
                <a:spcPts val="0"/>
              </a:spcBef>
              <a:spcAft>
                <a:spcPts val="300"/>
              </a:spcAft>
              <a:tabLst>
                <a:tab pos="575945" algn="l"/>
              </a:tabLst>
            </a:pPr>
            <a:r>
              <a:rPr lang="fa-IR" sz="2200" b="1" dirty="0">
                <a:latin typeface="B Nazanin+ Bold" panose="02000700000000000000" pitchFamily="2" charset="-78"/>
                <a:ea typeface="Times New Roman" panose="02020603050405020304" pitchFamily="18" charset="0"/>
                <a:cs typeface="B Nazanin+ Bold" panose="02000700000000000000" pitchFamily="2" charset="-78"/>
              </a:rPr>
              <a:t>چ	.	هزینه‌ها به تفکیک فصول هزینه (شامل هزینه استهلاک و کاهش ارزش داراییها)؛ و</a:t>
            </a:r>
            <a:endParaRPr lang="en-US" sz="2200" dirty="0">
              <a:latin typeface="B Nazanin+ Bold" panose="02000700000000000000" pitchFamily="2" charset="-78"/>
              <a:ea typeface="Times New Roman" panose="02020603050405020304" pitchFamily="18" charset="0"/>
              <a:cs typeface="B Nazanin+ Bold" panose="02000700000000000000" pitchFamily="2" charset="-78"/>
            </a:endParaRPr>
          </a:p>
          <a:p>
            <a:pPr marL="720090" marR="0" indent="-360045" algn="justLow" rtl="1">
              <a:lnSpc>
                <a:spcPct val="150000"/>
              </a:lnSpc>
              <a:spcBef>
                <a:spcPts val="0"/>
              </a:spcBef>
              <a:spcAft>
                <a:spcPts val="300"/>
              </a:spcAft>
              <a:tabLst>
                <a:tab pos="575945" algn="l"/>
              </a:tabLst>
            </a:pPr>
            <a:r>
              <a:rPr lang="fa-IR" sz="2200" b="1" dirty="0">
                <a:latin typeface="B Nazanin+ Bold" panose="02000700000000000000" pitchFamily="2" charset="-78"/>
                <a:ea typeface="Times New Roman" panose="02020603050405020304" pitchFamily="18" charset="0"/>
                <a:cs typeface="B Nazanin+ Bold" panose="02000700000000000000" pitchFamily="2" charset="-78"/>
              </a:rPr>
              <a:t>ح	.	خالص تغییر در وضعیت مالی </a:t>
            </a:r>
            <a:r>
              <a:rPr lang="fa-IR" sz="2200" b="1" dirty="0" smtClean="0">
                <a:latin typeface="B Nazanin+ Bold" panose="02000700000000000000" pitchFamily="2" charset="-78"/>
                <a:ea typeface="Times New Roman" panose="02020603050405020304" pitchFamily="18" charset="0"/>
                <a:cs typeface="B Nazanin+ Bold" panose="02000700000000000000" pitchFamily="2" charset="-78"/>
              </a:rPr>
              <a:t>دوره.</a:t>
            </a:r>
            <a:endParaRPr lang="en-US" sz="2200" dirty="0">
              <a:effectLst/>
              <a:latin typeface="B Nazanin+ Bold" panose="02000700000000000000" pitchFamily="2" charset="-78"/>
              <a:ea typeface="Times New Roman" panose="02020603050405020304" pitchFamily="18" charset="0"/>
              <a:cs typeface="B Nazanin+ Bold" panose="02000700000000000000" pitchFamily="2" charset="-78"/>
            </a:endParaRPr>
          </a:p>
        </p:txBody>
      </p:sp>
      <p:sp>
        <p:nvSpPr>
          <p:cNvPr id="6" name="TextBox 5"/>
          <p:cNvSpPr txBox="1"/>
          <p:nvPr/>
        </p:nvSpPr>
        <p:spPr>
          <a:xfrm>
            <a:off x="132119" y="6427113"/>
            <a:ext cx="855407" cy="430887"/>
          </a:xfrm>
          <a:prstGeom prst="rect">
            <a:avLst/>
          </a:prstGeom>
          <a:noFill/>
        </p:spPr>
        <p:txBody>
          <a:bodyPr wrap="square" rtlCol="1">
            <a:spAutoFit/>
          </a:bodyPr>
          <a:lstStyle/>
          <a:p>
            <a:r>
              <a:rPr lang="en-US" sz="2200" dirty="0" smtClean="0">
                <a:solidFill>
                  <a:srgbClr val="000000"/>
                </a:solidFill>
                <a:latin typeface="B Nazanin+ Bold" panose="02000700000000000000" pitchFamily="2" charset="-78"/>
                <a:cs typeface="B Nazanin+ Bold" panose="02000700000000000000" pitchFamily="2" charset="-78"/>
              </a:rPr>
              <a:t>42/61</a:t>
            </a:r>
            <a:endParaRPr lang="fa-IR" sz="2200" dirty="0">
              <a:solidFill>
                <a:srgbClr val="000000"/>
              </a:solidFill>
              <a:latin typeface="B Nazanin+ Bold" panose="02000700000000000000" pitchFamily="2" charset="-78"/>
              <a:cs typeface="B Nazanin+ Bold" panose="02000700000000000000" pitchFamily="2" charset="-78"/>
            </a:endParaRPr>
          </a:p>
        </p:txBody>
      </p:sp>
      <p:sp>
        <p:nvSpPr>
          <p:cNvPr id="5" name="Rectangle 4"/>
          <p:cNvSpPr/>
          <p:nvPr/>
        </p:nvSpPr>
        <p:spPr>
          <a:xfrm>
            <a:off x="3497860" y="6488668"/>
            <a:ext cx="2148280" cy="369332"/>
          </a:xfrm>
          <a:prstGeom prst="rect">
            <a:avLst/>
          </a:prstGeom>
        </p:spPr>
        <p:txBody>
          <a:bodyPr wrap="none">
            <a:spAutoFit/>
          </a:bodyPr>
          <a:lstStyle/>
          <a:p>
            <a:r>
              <a:rPr lang="fa-IR" dirty="0"/>
              <a:t>www.irhesabdaran.ir</a:t>
            </a:r>
          </a:p>
        </p:txBody>
      </p:sp>
    </p:spTree>
    <p:extLst>
      <p:ext uri="{BB962C8B-B14F-4D97-AF65-F5344CB8AC3E}">
        <p14:creationId xmlns:p14="http://schemas.microsoft.com/office/powerpoint/2010/main" val="27077602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884903" y="944248"/>
            <a:ext cx="7211961" cy="3762568"/>
          </a:xfrm>
          <a:prstGeom prst="rect">
            <a:avLst/>
          </a:prstGeom>
        </p:spPr>
        <p:txBody>
          <a:bodyPr wrap="square">
            <a:spAutoFit/>
          </a:bodyPr>
          <a:lstStyle/>
          <a:p>
            <a:pPr algn="justLow" rtl="1">
              <a:lnSpc>
                <a:spcPct val="150000"/>
              </a:lnSpc>
              <a:spcBef>
                <a:spcPts val="1000"/>
              </a:spcBef>
              <a:spcAft>
                <a:spcPts val="300"/>
              </a:spcAft>
            </a:pPr>
            <a:r>
              <a:rPr lang="fa-IR" sz="2200" b="1" dirty="0" smtClean="0">
                <a:latin typeface="B Nazanin+ Bold" panose="02000700000000000000" pitchFamily="2" charset="-78"/>
                <a:cs typeface="B Nazanin+ Bold" panose="02000700000000000000" pitchFamily="2" charset="-78"/>
              </a:rPr>
              <a:t>اطلاعاتی </a:t>
            </a:r>
            <a:r>
              <a:rPr lang="fa-IR" sz="2200" b="1" dirty="0">
                <a:latin typeface="B Nazanin+ Bold" panose="02000700000000000000" pitchFamily="2" charset="-78"/>
                <a:cs typeface="B Nazanin+ Bold" panose="02000700000000000000" pitchFamily="2" charset="-78"/>
              </a:rPr>
              <a:t>که در صورت تغییرات در وضعیت مالی یا یادداشتهای توضیحی افشا می‌شود</a:t>
            </a:r>
            <a:endParaRPr lang="en-US" sz="2200" b="1" dirty="0">
              <a:latin typeface="B Nazanin+ Bold" panose="02000700000000000000" pitchFamily="2" charset="-78"/>
              <a:cs typeface="B Nazanin+ Bold" panose="02000700000000000000" pitchFamily="2" charset="-78"/>
            </a:endParaRPr>
          </a:p>
          <a:p>
            <a:pPr marR="0" algn="justLow" rtl="1">
              <a:lnSpc>
                <a:spcPct val="150000"/>
              </a:lnSpc>
              <a:spcBef>
                <a:spcPts val="0"/>
              </a:spcBef>
              <a:spcAft>
                <a:spcPts val="600"/>
              </a:spcAft>
            </a:pPr>
            <a:r>
              <a:rPr lang="fa-IR" sz="2200" b="1" dirty="0" smtClean="0">
                <a:latin typeface="B Nazanin+ Bold" panose="02000700000000000000" pitchFamily="2" charset="-78"/>
                <a:ea typeface="Times New Roman" panose="02020603050405020304" pitchFamily="18" charset="0"/>
                <a:cs typeface="B Nazanin+ Bold" panose="02000700000000000000" pitchFamily="2" charset="-78"/>
              </a:rPr>
              <a:t>65) طبقات </a:t>
            </a:r>
            <a:r>
              <a:rPr lang="fa-IR" sz="2200" b="1" dirty="0">
                <a:latin typeface="B Nazanin+ Bold" panose="02000700000000000000" pitchFamily="2" charset="-78"/>
                <a:ea typeface="Times New Roman" panose="02020603050405020304" pitchFamily="18" charset="0"/>
                <a:cs typeface="B Nazanin+ Bold" panose="02000700000000000000" pitchFamily="2" charset="-78"/>
              </a:rPr>
              <a:t>فرعی درآمد و هزینه متناسب با عملیات واحد گزارشگر، باید در متن صورت تغییرات در وضعیت مالی یا در یادداشتهای توضیحی افشا شود.</a:t>
            </a:r>
            <a:endParaRPr lang="en-US" sz="2200" dirty="0">
              <a:latin typeface="B Nazanin+ Bold" panose="02000700000000000000" pitchFamily="2" charset="-78"/>
              <a:ea typeface="Times New Roman" panose="02020603050405020304" pitchFamily="18" charset="0"/>
              <a:cs typeface="B Nazanin+ Bold" panose="02000700000000000000" pitchFamily="2" charset="-78"/>
            </a:endParaRPr>
          </a:p>
          <a:p>
            <a:pPr marR="0" algn="justLow" rtl="1">
              <a:lnSpc>
                <a:spcPct val="150000"/>
              </a:lnSpc>
              <a:spcBef>
                <a:spcPts val="0"/>
              </a:spcBef>
              <a:spcAft>
                <a:spcPts val="600"/>
              </a:spcAft>
            </a:pPr>
            <a:r>
              <a:rPr lang="fa-IR" sz="2200" b="1" dirty="0" smtClean="0">
                <a:latin typeface="B Nazanin+ Bold" panose="02000700000000000000" pitchFamily="2" charset="-78"/>
                <a:ea typeface="Times New Roman" panose="02020603050405020304" pitchFamily="18" charset="0"/>
                <a:cs typeface="B Nazanin+ Bold" panose="02000700000000000000" pitchFamily="2" charset="-78"/>
              </a:rPr>
              <a:t>66) هزینه </a:t>
            </a:r>
            <a:r>
              <a:rPr lang="fa-IR" sz="2200" b="1" dirty="0">
                <a:latin typeface="B Nazanin+ Bold" panose="02000700000000000000" pitchFamily="2" charset="-78"/>
                <a:ea typeface="Times New Roman" panose="02020603050405020304" pitchFamily="18" charset="0"/>
                <a:cs typeface="B Nazanin+ Bold" panose="02000700000000000000" pitchFamily="2" charset="-78"/>
              </a:rPr>
              <a:t>باید براساس کارکرد (فصول بودجه) در یادداشتهای توضیحی افشا شود. این فصول مربوط به امور چهارگانه و شامل مواردی مانند آموزش، بهداشت و سلامت، کشاورزی و منابع آب و صنعت و معدن است.</a:t>
            </a:r>
            <a:endParaRPr lang="en-US" sz="2200" dirty="0">
              <a:effectLst/>
              <a:latin typeface="B Nazanin+ Bold" panose="02000700000000000000" pitchFamily="2" charset="-78"/>
              <a:ea typeface="Times New Roman" panose="02020603050405020304" pitchFamily="18" charset="0"/>
              <a:cs typeface="B Nazanin+ Bold" panose="02000700000000000000" pitchFamily="2" charset="-78"/>
            </a:endParaRPr>
          </a:p>
        </p:txBody>
      </p:sp>
      <p:sp>
        <p:nvSpPr>
          <p:cNvPr id="5" name="TextBox 4">
            <a:hlinkClick r:id="rId2" action="ppaction://hlinksldjump"/>
          </p:cNvPr>
          <p:cNvSpPr txBox="1"/>
          <p:nvPr/>
        </p:nvSpPr>
        <p:spPr>
          <a:xfrm>
            <a:off x="8096864" y="6002593"/>
            <a:ext cx="855407" cy="430887"/>
          </a:xfrm>
          <a:prstGeom prst="rect">
            <a:avLst/>
          </a:prstGeom>
          <a:noFill/>
        </p:spPr>
        <p:txBody>
          <a:bodyPr wrap="square" rtlCol="1">
            <a:spAutoFit/>
          </a:bodyPr>
          <a:lstStyle/>
          <a:p>
            <a:r>
              <a:rPr lang="en-US" sz="2200" dirty="0" smtClean="0">
                <a:solidFill>
                  <a:srgbClr val="000000"/>
                </a:solidFill>
                <a:latin typeface="B Nazanin+ Bold" panose="02000700000000000000" pitchFamily="2" charset="-78"/>
                <a:cs typeface="B Nazanin+ Bold" panose="02000700000000000000" pitchFamily="2" charset="-78"/>
              </a:rPr>
              <a:t>43/61</a:t>
            </a:r>
            <a:endParaRPr lang="fa-IR" sz="2200" dirty="0">
              <a:solidFill>
                <a:srgbClr val="000000"/>
              </a:solidFill>
              <a:latin typeface="B Nazanin+ Bold" panose="02000700000000000000" pitchFamily="2" charset="-78"/>
              <a:cs typeface="B Nazanin+ Bold" panose="02000700000000000000" pitchFamily="2" charset="-78"/>
            </a:endParaRPr>
          </a:p>
        </p:txBody>
      </p:sp>
      <p:sp>
        <p:nvSpPr>
          <p:cNvPr id="4" name="Rectangle 3"/>
          <p:cNvSpPr/>
          <p:nvPr/>
        </p:nvSpPr>
        <p:spPr>
          <a:xfrm>
            <a:off x="3497860" y="6488668"/>
            <a:ext cx="2148280" cy="369332"/>
          </a:xfrm>
          <a:prstGeom prst="rect">
            <a:avLst/>
          </a:prstGeom>
        </p:spPr>
        <p:txBody>
          <a:bodyPr wrap="none">
            <a:spAutoFit/>
          </a:bodyPr>
          <a:lstStyle/>
          <a:p>
            <a:r>
              <a:rPr lang="fa-IR" dirty="0"/>
              <a:t>www.irhesabdaran.ir</a:t>
            </a:r>
          </a:p>
        </p:txBody>
      </p:sp>
    </p:spTree>
    <p:extLst>
      <p:ext uri="{BB962C8B-B14F-4D97-AF65-F5344CB8AC3E}">
        <p14:creationId xmlns:p14="http://schemas.microsoft.com/office/powerpoint/2010/main" val="208461325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52682" y="776220"/>
            <a:ext cx="4309193" cy="461665"/>
          </a:xfrm>
          <a:prstGeom prst="rect">
            <a:avLst/>
          </a:prstGeom>
        </p:spPr>
        <p:txBody>
          <a:bodyPr wrap="none">
            <a:spAutoFit/>
          </a:bodyPr>
          <a:lstStyle/>
          <a:p>
            <a:pPr algn="justLow" rtl="1">
              <a:spcBef>
                <a:spcPts val="1000"/>
              </a:spcBef>
              <a:spcAft>
                <a:spcPts val="300"/>
              </a:spcAft>
            </a:pPr>
            <a:r>
              <a:rPr lang="fa-IR" sz="2400" b="1" dirty="0">
                <a:latin typeface="B Nazanin+ Black" panose="02000700000000000000" pitchFamily="2" charset="-78"/>
                <a:cs typeface="B Nazanin+ Black" panose="02000700000000000000" pitchFamily="2" charset="-78"/>
              </a:rPr>
              <a:t>گردش حساب تغییرات در ارزش خالص</a:t>
            </a:r>
            <a:endParaRPr lang="en-US" sz="2400" b="1" dirty="0">
              <a:effectLst/>
              <a:latin typeface="B Nazanin+ Black" panose="02000700000000000000" pitchFamily="2" charset="-78"/>
              <a:cs typeface="B Nazanin+ Black" panose="02000700000000000000" pitchFamily="2" charset="-78"/>
            </a:endParaRPr>
          </a:p>
        </p:txBody>
      </p:sp>
      <p:sp>
        <p:nvSpPr>
          <p:cNvPr id="3" name="Rectangle 2"/>
          <p:cNvSpPr/>
          <p:nvPr/>
        </p:nvSpPr>
        <p:spPr>
          <a:xfrm>
            <a:off x="418332" y="1429615"/>
            <a:ext cx="8068700" cy="4347344"/>
          </a:xfrm>
          <a:prstGeom prst="rect">
            <a:avLst/>
          </a:prstGeom>
        </p:spPr>
        <p:txBody>
          <a:bodyPr wrap="square">
            <a:spAutoFit/>
          </a:bodyPr>
          <a:lstStyle/>
          <a:p>
            <a:pPr marL="360045" marR="0" indent="-360045" algn="justLow" rtl="1">
              <a:lnSpc>
                <a:spcPct val="200000"/>
              </a:lnSpc>
              <a:spcBef>
                <a:spcPts val="0"/>
              </a:spcBef>
              <a:spcAft>
                <a:spcPts val="600"/>
              </a:spcAft>
            </a:pPr>
            <a:r>
              <a:rPr lang="fa-IR" sz="2200" b="1" dirty="0" smtClean="0">
                <a:latin typeface="B Nazanin+ Bold" panose="02000700000000000000" pitchFamily="2" charset="-78"/>
                <a:ea typeface="Times New Roman" panose="02020603050405020304" pitchFamily="18" charset="0"/>
                <a:cs typeface="B Nazanin+ Bold" panose="02000700000000000000" pitchFamily="2" charset="-78"/>
              </a:rPr>
              <a:t>67) واحد</a:t>
            </a:r>
            <a:r>
              <a:rPr lang="fa-IR" sz="2200" b="1" dirty="0">
                <a:latin typeface="B Nazanin+ Bold" panose="02000700000000000000" pitchFamily="2" charset="-78"/>
                <a:ea typeface="Times New Roman" panose="02020603050405020304" pitchFamily="18" charset="0"/>
                <a:cs typeface="B Nazanin+ Bold" panose="02000700000000000000" pitchFamily="2" charset="-78"/>
              </a:rPr>
              <a:t> گزارشگر باید اطلاعات زیر را در گردش حساب تغییرات در ارزش خالص ارائه </a:t>
            </a:r>
            <a:r>
              <a:rPr lang="fa-IR" sz="2200" b="1" dirty="0" smtClean="0">
                <a:latin typeface="B Nazanin+ Bold" panose="02000700000000000000" pitchFamily="2" charset="-78"/>
                <a:ea typeface="Times New Roman" panose="02020603050405020304" pitchFamily="18" charset="0"/>
                <a:cs typeface="B Nazanin+ Bold" panose="02000700000000000000" pitchFamily="2" charset="-78"/>
              </a:rPr>
              <a:t>کند:</a:t>
            </a:r>
            <a:endParaRPr lang="fa-IR" sz="2200" dirty="0" smtClean="0">
              <a:latin typeface="B Nazanin+ Bold" panose="02000700000000000000" pitchFamily="2" charset="-78"/>
              <a:ea typeface="Times New Roman" panose="02020603050405020304" pitchFamily="18" charset="0"/>
              <a:cs typeface="B Nazanin+ Bold" panose="02000700000000000000" pitchFamily="2" charset="-78"/>
            </a:endParaRPr>
          </a:p>
          <a:p>
            <a:pPr marL="360045" marR="0" indent="-360045" algn="justLow" rtl="1">
              <a:lnSpc>
                <a:spcPct val="200000"/>
              </a:lnSpc>
              <a:spcBef>
                <a:spcPts val="0"/>
              </a:spcBef>
              <a:spcAft>
                <a:spcPts val="600"/>
              </a:spcAft>
            </a:pPr>
            <a:r>
              <a:rPr lang="fa-IR" sz="2200" b="1" dirty="0" smtClean="0">
                <a:latin typeface="B Nazanin+ Bold" panose="02000700000000000000" pitchFamily="2" charset="-78"/>
                <a:ea typeface="Times New Roman" panose="02020603050405020304" pitchFamily="18" charset="0"/>
                <a:cs typeface="B Nazanin+ Bold" panose="02000700000000000000" pitchFamily="2" charset="-78"/>
              </a:rPr>
              <a:t>الف) خالص </a:t>
            </a:r>
            <a:r>
              <a:rPr lang="fa-IR" sz="2200" b="1" dirty="0">
                <a:latin typeface="B Nazanin+ Bold" panose="02000700000000000000" pitchFamily="2" charset="-78"/>
                <a:ea typeface="Times New Roman" panose="02020603050405020304" pitchFamily="18" charset="0"/>
                <a:cs typeface="B Nazanin+ Bold" panose="02000700000000000000" pitchFamily="2" charset="-78"/>
              </a:rPr>
              <a:t>تغییر در وضعیت مالی </a:t>
            </a:r>
            <a:r>
              <a:rPr lang="fa-IR" sz="2200" b="1" dirty="0" smtClean="0">
                <a:latin typeface="B Nazanin+ Bold" panose="02000700000000000000" pitchFamily="2" charset="-78"/>
                <a:ea typeface="Times New Roman" panose="02020603050405020304" pitchFamily="18" charset="0"/>
                <a:cs typeface="B Nazanin+ Bold" panose="02000700000000000000" pitchFamily="2" charset="-78"/>
              </a:rPr>
              <a:t>دوره؛</a:t>
            </a:r>
            <a:endParaRPr lang="fa-IR" sz="2200" dirty="0" smtClean="0">
              <a:latin typeface="B Nazanin+ Bold" panose="02000700000000000000" pitchFamily="2" charset="-78"/>
              <a:ea typeface="Times New Roman" panose="02020603050405020304" pitchFamily="18" charset="0"/>
              <a:cs typeface="B Nazanin+ Bold" panose="02000700000000000000" pitchFamily="2" charset="-78"/>
            </a:endParaRPr>
          </a:p>
          <a:p>
            <a:pPr marL="360045" marR="0" indent="-360045" algn="justLow" rtl="1">
              <a:lnSpc>
                <a:spcPct val="200000"/>
              </a:lnSpc>
              <a:spcBef>
                <a:spcPts val="0"/>
              </a:spcBef>
              <a:spcAft>
                <a:spcPts val="600"/>
              </a:spcAft>
            </a:pPr>
            <a:r>
              <a:rPr lang="fa-IR" sz="2200" b="1" dirty="0" smtClean="0">
                <a:latin typeface="B Nazanin+ Bold" panose="02000700000000000000" pitchFamily="2" charset="-78"/>
                <a:ea typeface="Times New Roman" panose="02020603050405020304" pitchFamily="18" charset="0"/>
                <a:cs typeface="B Nazanin+ Bold" panose="02000700000000000000" pitchFamily="2" charset="-78"/>
              </a:rPr>
              <a:t>ب) درآمدها </a:t>
            </a:r>
            <a:r>
              <a:rPr lang="fa-IR" sz="2200" b="1" dirty="0">
                <a:latin typeface="B Nazanin+ Bold" panose="02000700000000000000" pitchFamily="2" charset="-78"/>
                <a:ea typeface="Times New Roman" panose="02020603050405020304" pitchFamily="18" charset="0"/>
                <a:cs typeface="B Nazanin+ Bold" panose="02000700000000000000" pitchFamily="2" charset="-78"/>
              </a:rPr>
              <a:t>و هزینه‌هایی که شناسایی آنها به طور مستقیم در ارزش خالص به موجب قانون یا سایر استانداردهای حسابداری بخش عمومی الزامی شده باشد؛ </a:t>
            </a:r>
            <a:r>
              <a:rPr lang="fa-IR" sz="2200" b="1" dirty="0" smtClean="0">
                <a:latin typeface="B Nazanin+ Bold" panose="02000700000000000000" pitchFamily="2" charset="-78"/>
                <a:ea typeface="Times New Roman" panose="02020603050405020304" pitchFamily="18" charset="0"/>
                <a:cs typeface="B Nazanin+ Bold" panose="02000700000000000000" pitchFamily="2" charset="-78"/>
              </a:rPr>
              <a:t>و</a:t>
            </a:r>
            <a:endParaRPr lang="fa-IR" sz="2200" dirty="0" smtClean="0">
              <a:latin typeface="B Nazanin+ Bold" panose="02000700000000000000" pitchFamily="2" charset="-78"/>
              <a:ea typeface="Times New Roman" panose="02020603050405020304" pitchFamily="18" charset="0"/>
              <a:cs typeface="B Nazanin+ Bold" panose="02000700000000000000" pitchFamily="2" charset="-78"/>
            </a:endParaRPr>
          </a:p>
          <a:p>
            <a:pPr marL="360045" marR="0" indent="-360045" algn="justLow" rtl="1">
              <a:lnSpc>
                <a:spcPct val="200000"/>
              </a:lnSpc>
              <a:spcBef>
                <a:spcPts val="0"/>
              </a:spcBef>
              <a:spcAft>
                <a:spcPts val="600"/>
              </a:spcAft>
            </a:pPr>
            <a:r>
              <a:rPr lang="fa-IR" sz="2200" b="1" dirty="0" smtClean="0">
                <a:latin typeface="B Nazanin+ Bold" panose="02000700000000000000" pitchFamily="2" charset="-78"/>
                <a:ea typeface="Times New Roman" panose="02020603050405020304" pitchFamily="18" charset="0"/>
                <a:cs typeface="B Nazanin+ Bold" panose="02000700000000000000" pitchFamily="2" charset="-78"/>
              </a:rPr>
              <a:t>پ)  اثرات </a:t>
            </a:r>
            <a:r>
              <a:rPr lang="fa-IR" sz="2200" b="1" dirty="0">
                <a:latin typeface="B Nazanin+ Bold" panose="02000700000000000000" pitchFamily="2" charset="-78"/>
                <a:ea typeface="Times New Roman" panose="02020603050405020304" pitchFamily="18" charset="0"/>
                <a:cs typeface="B Nazanin+ Bold" panose="02000700000000000000" pitchFamily="2" charset="-78"/>
              </a:rPr>
              <a:t>ناشی از تغییر در رویه‌های حسابداری و اصلاح اشتباهات.</a:t>
            </a:r>
            <a:endParaRPr lang="en-US" sz="2200" dirty="0">
              <a:effectLst/>
              <a:latin typeface="B Nazanin+ Bold" panose="02000700000000000000" pitchFamily="2" charset="-78"/>
              <a:ea typeface="Times New Roman" panose="02020603050405020304" pitchFamily="18" charset="0"/>
              <a:cs typeface="B Nazanin+ Bold" panose="02000700000000000000" pitchFamily="2" charset="-78"/>
            </a:endParaRPr>
          </a:p>
        </p:txBody>
      </p:sp>
      <p:sp>
        <p:nvSpPr>
          <p:cNvPr id="5" name="TextBox 4"/>
          <p:cNvSpPr txBox="1"/>
          <p:nvPr/>
        </p:nvSpPr>
        <p:spPr>
          <a:xfrm>
            <a:off x="294967" y="5968689"/>
            <a:ext cx="855407" cy="430887"/>
          </a:xfrm>
          <a:prstGeom prst="rect">
            <a:avLst/>
          </a:prstGeom>
          <a:noFill/>
        </p:spPr>
        <p:txBody>
          <a:bodyPr wrap="square" rtlCol="1">
            <a:spAutoFit/>
          </a:bodyPr>
          <a:lstStyle/>
          <a:p>
            <a:r>
              <a:rPr lang="en-US" sz="2200" dirty="0" smtClean="0">
                <a:solidFill>
                  <a:srgbClr val="000000"/>
                </a:solidFill>
                <a:latin typeface="B Nazanin+ Bold" panose="02000700000000000000" pitchFamily="2" charset="-78"/>
                <a:cs typeface="B Nazanin+ Bold" panose="02000700000000000000" pitchFamily="2" charset="-78"/>
              </a:rPr>
              <a:t>44/61</a:t>
            </a:r>
            <a:endParaRPr lang="fa-IR" sz="2200" dirty="0">
              <a:solidFill>
                <a:srgbClr val="000000"/>
              </a:solidFill>
              <a:latin typeface="B Nazanin+ Bold" panose="02000700000000000000" pitchFamily="2" charset="-78"/>
              <a:cs typeface="B Nazanin+ Bold" panose="02000700000000000000" pitchFamily="2" charset="-78"/>
            </a:endParaRPr>
          </a:p>
        </p:txBody>
      </p:sp>
      <p:sp>
        <p:nvSpPr>
          <p:cNvPr id="6" name="Rectangle 5"/>
          <p:cNvSpPr/>
          <p:nvPr/>
        </p:nvSpPr>
        <p:spPr>
          <a:xfrm>
            <a:off x="3497860" y="6488668"/>
            <a:ext cx="2148280" cy="369332"/>
          </a:xfrm>
          <a:prstGeom prst="rect">
            <a:avLst/>
          </a:prstGeom>
        </p:spPr>
        <p:txBody>
          <a:bodyPr wrap="none">
            <a:spAutoFit/>
          </a:bodyPr>
          <a:lstStyle/>
          <a:p>
            <a:r>
              <a:rPr lang="fa-IR" dirty="0"/>
              <a:t>www.irhesabdaran.ir</a:t>
            </a:r>
          </a:p>
        </p:txBody>
      </p:sp>
    </p:spTree>
    <p:extLst>
      <p:ext uri="{BB962C8B-B14F-4D97-AF65-F5344CB8AC3E}">
        <p14:creationId xmlns:p14="http://schemas.microsoft.com/office/powerpoint/2010/main" val="318104046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 y="3716594"/>
            <a:ext cx="2536723" cy="3141406"/>
          </a:xfrm>
          <a:prstGeom prst="rect">
            <a:avLst/>
          </a:prstGeom>
        </p:spPr>
      </p:pic>
      <p:sp>
        <p:nvSpPr>
          <p:cNvPr id="7" name="Rectangle 6"/>
          <p:cNvSpPr/>
          <p:nvPr/>
        </p:nvSpPr>
        <p:spPr>
          <a:xfrm>
            <a:off x="722671" y="1061583"/>
            <a:ext cx="7654412" cy="1938992"/>
          </a:xfrm>
          <a:prstGeom prst="rect">
            <a:avLst/>
          </a:prstGeom>
        </p:spPr>
        <p:txBody>
          <a:bodyPr wrap="square">
            <a:spAutoFit/>
          </a:bodyPr>
          <a:lstStyle/>
          <a:p>
            <a:pPr marL="360045" marR="0" indent="-360045" algn="justLow" rtl="1">
              <a:spcBef>
                <a:spcPts val="0"/>
              </a:spcBef>
              <a:spcAft>
                <a:spcPts val="600"/>
              </a:spcAft>
            </a:pPr>
            <a:r>
              <a:rPr lang="fa-IR" sz="2200" b="1" dirty="0" smtClean="0">
                <a:latin typeface="B Nazanin+ Bold" panose="02000700000000000000" pitchFamily="2" charset="-78"/>
                <a:ea typeface="Times New Roman" panose="02020603050405020304" pitchFamily="18" charset="0"/>
                <a:cs typeface="B Nazanin+ Bold" panose="02000700000000000000" pitchFamily="2" charset="-78"/>
              </a:rPr>
              <a:t>68) همچنین</a:t>
            </a:r>
            <a:r>
              <a:rPr lang="fa-IR" sz="2200" b="1" dirty="0">
                <a:latin typeface="B Nazanin+ Bold" panose="02000700000000000000" pitchFamily="2" charset="-78"/>
                <a:ea typeface="Times New Roman" panose="02020603050405020304" pitchFamily="18" charset="0"/>
                <a:cs typeface="B Nazanin+ Bold" panose="02000700000000000000" pitchFamily="2" charset="-78"/>
              </a:rPr>
              <a:t>، واحد گزارشگر باید موارد زیر را در گردش حساب تغییرات در ارزش خالص یا </a:t>
            </a:r>
            <a:r>
              <a:rPr lang="fa-IR" sz="2200" b="1" dirty="0" smtClean="0">
                <a:latin typeface="B Nazanin+ Bold" panose="02000700000000000000" pitchFamily="2" charset="-78"/>
                <a:ea typeface="Times New Roman" panose="02020603050405020304" pitchFamily="18" charset="0"/>
                <a:cs typeface="B Nazanin+ Bold" panose="02000700000000000000" pitchFamily="2" charset="-78"/>
              </a:rPr>
              <a:t>یادداشت های </a:t>
            </a:r>
            <a:r>
              <a:rPr lang="fa-IR" sz="2200" b="1" dirty="0">
                <a:latin typeface="B Nazanin+ Bold" panose="02000700000000000000" pitchFamily="2" charset="-78"/>
                <a:ea typeface="Times New Roman" panose="02020603050405020304" pitchFamily="18" charset="0"/>
                <a:cs typeface="B Nazanin+ Bold" panose="02000700000000000000" pitchFamily="2" charset="-78"/>
              </a:rPr>
              <a:t>توضیحی افشا </a:t>
            </a:r>
            <a:r>
              <a:rPr lang="fa-IR" sz="2200" b="1" dirty="0" smtClean="0">
                <a:latin typeface="B Nazanin+ Bold" panose="02000700000000000000" pitchFamily="2" charset="-78"/>
                <a:ea typeface="Times New Roman" panose="02020603050405020304" pitchFamily="18" charset="0"/>
                <a:cs typeface="B Nazanin+ Bold" panose="02000700000000000000" pitchFamily="2" charset="-78"/>
              </a:rPr>
              <a:t>کند.</a:t>
            </a:r>
          </a:p>
          <a:p>
            <a:pPr marL="360045" marR="0" indent="-360045" algn="justLow" rtl="1">
              <a:spcBef>
                <a:spcPts val="0"/>
              </a:spcBef>
              <a:spcAft>
                <a:spcPts val="600"/>
              </a:spcAft>
              <a:buFont typeface="Wingdings" panose="05000000000000000000" pitchFamily="2" charset="2"/>
              <a:buChar char="Ø"/>
            </a:pPr>
            <a:r>
              <a:rPr lang="fa-IR" sz="2200" b="1" dirty="0" smtClean="0">
                <a:latin typeface="B Nazanin+ Bold" panose="02000700000000000000" pitchFamily="2" charset="-78"/>
                <a:ea typeface="Times New Roman" panose="02020603050405020304" pitchFamily="18" charset="0"/>
                <a:cs typeface="B Nazanin+ Bold" panose="02000700000000000000" pitchFamily="2" charset="-78"/>
              </a:rPr>
              <a:t>مانده </a:t>
            </a:r>
            <a:r>
              <a:rPr lang="fa-IR" sz="2200" b="1" dirty="0">
                <a:latin typeface="B Nazanin+ Bold" panose="02000700000000000000" pitchFamily="2" charset="-78"/>
                <a:ea typeface="Times New Roman" panose="02020603050405020304" pitchFamily="18" charset="0"/>
                <a:cs typeface="B Nazanin+ Bold" panose="02000700000000000000" pitchFamily="2" charset="-78"/>
              </a:rPr>
              <a:t>ارزش خالص در ابتدا و پایان دوره و تغییرات آن طی دوره؛ </a:t>
            </a:r>
            <a:r>
              <a:rPr lang="fa-IR" sz="2200" b="1" dirty="0" smtClean="0">
                <a:latin typeface="B Nazanin+ Bold" panose="02000700000000000000" pitchFamily="2" charset="-78"/>
                <a:ea typeface="Times New Roman" panose="02020603050405020304" pitchFamily="18" charset="0"/>
                <a:cs typeface="B Nazanin+ Bold" panose="02000700000000000000" pitchFamily="2" charset="-78"/>
              </a:rPr>
              <a:t>و</a:t>
            </a:r>
            <a:endParaRPr lang="fa-IR" sz="2200" dirty="0">
              <a:latin typeface="B Nazanin+ Bold" panose="02000700000000000000" pitchFamily="2" charset="-78"/>
              <a:ea typeface="Times New Roman" panose="02020603050405020304" pitchFamily="18" charset="0"/>
              <a:cs typeface="B Nazanin+ Bold" panose="02000700000000000000" pitchFamily="2" charset="-78"/>
            </a:endParaRPr>
          </a:p>
          <a:p>
            <a:pPr marL="360045" marR="0" indent="-360045" algn="justLow" rtl="1">
              <a:spcBef>
                <a:spcPts val="0"/>
              </a:spcBef>
              <a:spcAft>
                <a:spcPts val="600"/>
              </a:spcAft>
              <a:buFont typeface="Wingdings" panose="05000000000000000000" pitchFamily="2" charset="2"/>
              <a:buChar char="Ø"/>
            </a:pPr>
            <a:r>
              <a:rPr lang="fa-IR" sz="2200" b="1" dirty="0" smtClean="0">
                <a:latin typeface="B Nazanin+ Bold" panose="02000700000000000000" pitchFamily="2" charset="-78"/>
                <a:ea typeface="Times New Roman" panose="02020603050405020304" pitchFamily="18" charset="0"/>
                <a:cs typeface="B Nazanin+ Bold" panose="02000700000000000000" pitchFamily="2" charset="-78"/>
              </a:rPr>
              <a:t>تغییرات </a:t>
            </a:r>
            <a:r>
              <a:rPr lang="fa-IR" sz="2200" b="1" dirty="0">
                <a:latin typeface="B Nazanin+ Bold" panose="02000700000000000000" pitchFamily="2" charset="-78"/>
                <a:ea typeface="Times New Roman" panose="02020603050405020304" pitchFamily="18" charset="0"/>
                <a:cs typeface="B Nazanin+ Bold" panose="02000700000000000000" pitchFamily="2" charset="-78"/>
              </a:rPr>
              <a:t>مبلغ دفتری اجزای گردش حساب تغییرات در ارزش خالص (اجزایی که به صورت جداگانه افشا می‌شوند) طی دوره.</a:t>
            </a:r>
            <a:endParaRPr lang="en-US" sz="2200" dirty="0">
              <a:effectLst/>
              <a:latin typeface="B Nazanin+ Bold" panose="02000700000000000000" pitchFamily="2" charset="-78"/>
              <a:ea typeface="Times New Roman" panose="02020603050405020304" pitchFamily="18" charset="0"/>
              <a:cs typeface="B Nazanin+ Bold" panose="02000700000000000000" pitchFamily="2" charset="-78"/>
            </a:endParaRPr>
          </a:p>
        </p:txBody>
      </p:sp>
      <p:sp>
        <p:nvSpPr>
          <p:cNvPr id="8" name="Rectangle 7"/>
          <p:cNvSpPr/>
          <p:nvPr/>
        </p:nvSpPr>
        <p:spPr>
          <a:xfrm>
            <a:off x="722672" y="3239248"/>
            <a:ext cx="7654411" cy="2800767"/>
          </a:xfrm>
          <a:prstGeom prst="rect">
            <a:avLst/>
          </a:prstGeom>
        </p:spPr>
        <p:txBody>
          <a:bodyPr wrap="square">
            <a:spAutoFit/>
          </a:bodyPr>
          <a:lstStyle/>
          <a:p>
            <a:pPr marL="360045" indent="-360045" algn="justLow" rtl="1">
              <a:spcAft>
                <a:spcPts val="600"/>
              </a:spcAft>
            </a:pPr>
            <a:r>
              <a:rPr lang="fa-IR" sz="2200" b="1" dirty="0" smtClean="0">
                <a:latin typeface="B Nazanin+ Bold" panose="02000700000000000000" pitchFamily="2" charset="-78"/>
                <a:ea typeface="Times New Roman" panose="02020603050405020304" pitchFamily="18" charset="0"/>
                <a:cs typeface="B Nazanin+ Bold" panose="02000700000000000000" pitchFamily="2" charset="-78"/>
              </a:rPr>
              <a:t>69) طبق </a:t>
            </a:r>
            <a:r>
              <a:rPr lang="fa-IR" sz="2200" b="1" dirty="0">
                <a:latin typeface="B Nazanin+ Bold" panose="02000700000000000000" pitchFamily="2" charset="-78"/>
                <a:ea typeface="Times New Roman" panose="02020603050405020304" pitchFamily="18" charset="0"/>
                <a:cs typeface="B Nazanin+ Bold" panose="02000700000000000000" pitchFamily="2" charset="-78"/>
              </a:rPr>
              <a:t>این استاندارد کلیه درآمدها و هزینه‌های شناسایی شده در یک دوره باید در خالص تغییر در وضعیت مالی آن دوره آورده شود، مگر اینکه الزام دیگری توسط یک استاندارد حسابداری بخش عمومی مقرر شده باشد. طبق سایر استانداردها، برخی اقلام (مثل مازاد تجدید ارزیابی و برخی تفاوتهای تسعیر ارز) به طور مستقیم باید به عنوان تغییرات در ارزش خالص شناسایی شود. با توجه به اهمیت کلیه اقلام درآمد و هزینه در ارزیابی تغییرات در وضعیت مالی واحد گزارشگر بین دو تاریخ گزارشگری، این استاندارد ارائه گردش حساب تغییرات در ارزش خالص را الزامی می‌کند.</a:t>
            </a:r>
            <a:endParaRPr lang="en-US" sz="2200" b="1" dirty="0">
              <a:latin typeface="B Nazanin+ Bold" panose="02000700000000000000" pitchFamily="2" charset="-78"/>
              <a:ea typeface="Times New Roman" panose="02020603050405020304" pitchFamily="18" charset="0"/>
              <a:cs typeface="B Nazanin+ Bold" panose="02000700000000000000" pitchFamily="2" charset="-78"/>
            </a:endParaRPr>
          </a:p>
        </p:txBody>
      </p:sp>
      <p:sp>
        <p:nvSpPr>
          <p:cNvPr id="10" name="TextBox 9">
            <a:hlinkClick r:id="rId3" action="ppaction://hlinksldjump"/>
          </p:cNvPr>
          <p:cNvSpPr txBox="1"/>
          <p:nvPr/>
        </p:nvSpPr>
        <p:spPr>
          <a:xfrm>
            <a:off x="7949379" y="6427113"/>
            <a:ext cx="855407" cy="430887"/>
          </a:xfrm>
          <a:prstGeom prst="rect">
            <a:avLst/>
          </a:prstGeom>
          <a:noFill/>
        </p:spPr>
        <p:txBody>
          <a:bodyPr wrap="square" rtlCol="1">
            <a:spAutoFit/>
          </a:bodyPr>
          <a:lstStyle/>
          <a:p>
            <a:r>
              <a:rPr lang="en-US" sz="2200" dirty="0" smtClean="0">
                <a:solidFill>
                  <a:srgbClr val="000000"/>
                </a:solidFill>
                <a:latin typeface="B Nazanin+ Bold" panose="02000700000000000000" pitchFamily="2" charset="-78"/>
                <a:cs typeface="B Nazanin+ Bold" panose="02000700000000000000" pitchFamily="2" charset="-78"/>
              </a:rPr>
              <a:t>45/61</a:t>
            </a:r>
            <a:endParaRPr lang="fa-IR" sz="2200" dirty="0">
              <a:solidFill>
                <a:srgbClr val="000000"/>
              </a:solidFill>
              <a:latin typeface="B Nazanin+ Bold" panose="02000700000000000000" pitchFamily="2" charset="-78"/>
              <a:cs typeface="B Nazanin+ Bold" panose="02000700000000000000" pitchFamily="2" charset="-78"/>
            </a:endParaRPr>
          </a:p>
        </p:txBody>
      </p:sp>
      <p:sp>
        <p:nvSpPr>
          <p:cNvPr id="9" name="Rectangle 8"/>
          <p:cNvSpPr/>
          <p:nvPr/>
        </p:nvSpPr>
        <p:spPr>
          <a:xfrm>
            <a:off x="3497860" y="6488668"/>
            <a:ext cx="2148280" cy="369332"/>
          </a:xfrm>
          <a:prstGeom prst="rect">
            <a:avLst/>
          </a:prstGeom>
        </p:spPr>
        <p:txBody>
          <a:bodyPr wrap="none">
            <a:spAutoFit/>
          </a:bodyPr>
          <a:lstStyle/>
          <a:p>
            <a:r>
              <a:rPr lang="fa-IR" dirty="0"/>
              <a:t>www.irhesabdaran.ir</a:t>
            </a:r>
          </a:p>
        </p:txBody>
      </p:sp>
    </p:spTree>
    <p:extLst>
      <p:ext uri="{BB962C8B-B14F-4D97-AF65-F5344CB8AC3E}">
        <p14:creationId xmlns:p14="http://schemas.microsoft.com/office/powerpoint/2010/main" val="405958296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179872" y="1702181"/>
            <a:ext cx="6415548" cy="2504532"/>
          </a:xfrm>
          <a:prstGeom prst="rect">
            <a:avLst/>
          </a:prstGeom>
        </p:spPr>
        <p:txBody>
          <a:bodyPr wrap="square">
            <a:spAutoFit/>
          </a:bodyPr>
          <a:lstStyle/>
          <a:p>
            <a:pPr algn="justLow" rtl="1">
              <a:lnSpc>
                <a:spcPct val="250000"/>
              </a:lnSpc>
            </a:pPr>
            <a:r>
              <a:rPr lang="fa-IR" sz="2200" b="1" dirty="0" smtClean="0">
                <a:solidFill>
                  <a:schemeClr val="accent6">
                    <a:lumMod val="75000"/>
                  </a:schemeClr>
                </a:solidFill>
                <a:latin typeface="B Nazanin+ Bold" panose="02000700000000000000" pitchFamily="2" charset="-78"/>
                <a:ea typeface="Times New Roman" panose="02020603050405020304" pitchFamily="18" charset="0"/>
                <a:cs typeface="B Nazanin+ Bold" panose="02000700000000000000" pitchFamily="2" charset="-78"/>
              </a:rPr>
              <a:t>70) الزامات </a:t>
            </a:r>
            <a:r>
              <a:rPr lang="fa-IR" sz="2200" b="1" dirty="0">
                <a:solidFill>
                  <a:schemeClr val="accent6">
                    <a:lumMod val="75000"/>
                  </a:schemeClr>
                </a:solidFill>
                <a:latin typeface="B Nazanin+ Bold" panose="02000700000000000000" pitchFamily="2" charset="-78"/>
                <a:ea typeface="Times New Roman" panose="02020603050405020304" pitchFamily="18" charset="0"/>
                <a:cs typeface="B Nazanin+ Bold" panose="02000700000000000000" pitchFamily="2" charset="-78"/>
              </a:rPr>
              <a:t>مربوط به نحوه‌ ارائه صورت جریان وجوه نقد و موارد افشای مربوط در استاندارد حسابداری بخش عمومی مربوط مطرح می‌شود.</a:t>
            </a:r>
            <a:endParaRPr lang="fa-IR" sz="2200" dirty="0">
              <a:solidFill>
                <a:schemeClr val="accent6">
                  <a:lumMod val="75000"/>
                </a:schemeClr>
              </a:solidFill>
              <a:latin typeface="B Nazanin+ Bold" panose="02000700000000000000" pitchFamily="2" charset="-78"/>
              <a:cs typeface="B Nazanin+ Bold" panose="02000700000000000000" pitchFamily="2" charset="-78"/>
            </a:endParaRPr>
          </a:p>
        </p:txBody>
      </p:sp>
      <p:sp>
        <p:nvSpPr>
          <p:cNvPr id="6" name="TextBox 5"/>
          <p:cNvSpPr txBox="1"/>
          <p:nvPr/>
        </p:nvSpPr>
        <p:spPr>
          <a:xfrm>
            <a:off x="3539613" y="929148"/>
            <a:ext cx="3229897" cy="461665"/>
          </a:xfrm>
          <a:prstGeom prst="rect">
            <a:avLst/>
          </a:prstGeom>
          <a:noFill/>
        </p:spPr>
        <p:txBody>
          <a:bodyPr wrap="square" rtlCol="1">
            <a:spAutoFit/>
          </a:bodyPr>
          <a:lstStyle/>
          <a:p>
            <a:r>
              <a:rPr lang="fa-IR" sz="2400" dirty="0" smtClean="0">
                <a:latin typeface="B Nazanin+ Black" panose="02000700000000000000" pitchFamily="2" charset="-78"/>
                <a:cs typeface="B Nazanin+ Black" panose="02000700000000000000" pitchFamily="2" charset="-78"/>
              </a:rPr>
              <a:t>صورت جریان وجوه نقد</a:t>
            </a:r>
            <a:endParaRPr lang="fa-IR" sz="2400" dirty="0">
              <a:latin typeface="B Nazanin+ Black" panose="02000700000000000000" pitchFamily="2" charset="-78"/>
              <a:cs typeface="B Nazanin+ Black" panose="02000700000000000000" pitchFamily="2" charset="-78"/>
            </a:endParaRPr>
          </a:p>
        </p:txBody>
      </p:sp>
      <p:sp>
        <p:nvSpPr>
          <p:cNvPr id="10" name="TextBox 9"/>
          <p:cNvSpPr txBox="1"/>
          <p:nvPr/>
        </p:nvSpPr>
        <p:spPr>
          <a:xfrm>
            <a:off x="7167716" y="6076336"/>
            <a:ext cx="855407" cy="430887"/>
          </a:xfrm>
          <a:prstGeom prst="rect">
            <a:avLst/>
          </a:prstGeom>
          <a:noFill/>
        </p:spPr>
        <p:txBody>
          <a:bodyPr wrap="square" rtlCol="1">
            <a:spAutoFit/>
          </a:bodyPr>
          <a:lstStyle/>
          <a:p>
            <a:r>
              <a:rPr lang="en-US" sz="2200" dirty="0" smtClean="0">
                <a:solidFill>
                  <a:srgbClr val="000000"/>
                </a:solidFill>
                <a:latin typeface="B Nazanin+ Bold" panose="02000700000000000000" pitchFamily="2" charset="-78"/>
                <a:cs typeface="B Nazanin+ Bold" panose="02000700000000000000" pitchFamily="2" charset="-78"/>
                <a:hlinkClick r:id="rId3" action="ppaction://hlinksldjump"/>
              </a:rPr>
              <a:t>46/61</a:t>
            </a:r>
            <a:endParaRPr lang="fa-IR" sz="2200" dirty="0">
              <a:solidFill>
                <a:srgbClr val="000000"/>
              </a:solidFill>
              <a:latin typeface="B Nazanin+ Bold" panose="02000700000000000000" pitchFamily="2" charset="-78"/>
              <a:cs typeface="B Nazanin+ Bold" panose="02000700000000000000" pitchFamily="2" charset="-78"/>
            </a:endParaRPr>
          </a:p>
        </p:txBody>
      </p:sp>
      <p:sp>
        <p:nvSpPr>
          <p:cNvPr id="5" name="Rectangle 4"/>
          <p:cNvSpPr/>
          <p:nvPr/>
        </p:nvSpPr>
        <p:spPr>
          <a:xfrm>
            <a:off x="3497860" y="6488668"/>
            <a:ext cx="2148280" cy="369332"/>
          </a:xfrm>
          <a:prstGeom prst="rect">
            <a:avLst/>
          </a:prstGeom>
        </p:spPr>
        <p:txBody>
          <a:bodyPr wrap="none">
            <a:spAutoFit/>
          </a:bodyPr>
          <a:lstStyle/>
          <a:p>
            <a:r>
              <a:rPr lang="fa-IR" dirty="0"/>
              <a:t>www.irhesabdaran.ir</a:t>
            </a:r>
          </a:p>
        </p:txBody>
      </p:sp>
    </p:spTree>
    <p:extLst>
      <p:ext uri="{BB962C8B-B14F-4D97-AF65-F5344CB8AC3E}">
        <p14:creationId xmlns:p14="http://schemas.microsoft.com/office/powerpoint/2010/main" val="26803390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piece"/>
          <p:cNvPicPr>
            <a:picLocks noChangeAspect="1" noChangeArrowheads="1"/>
          </p:cNvPicPr>
          <p:nvPr/>
        </p:nvPicPr>
        <p:blipFill>
          <a:blip r:embed="rId2" cstate="print"/>
          <a:srcRect/>
          <a:stretch>
            <a:fillRect/>
          </a:stretch>
        </p:blipFill>
        <p:spPr bwMode="auto">
          <a:xfrm>
            <a:off x="6037006" y="4543067"/>
            <a:ext cx="1981200" cy="1744662"/>
          </a:xfrm>
          <a:prstGeom prst="rect">
            <a:avLst/>
          </a:prstGeom>
          <a:noFill/>
        </p:spPr>
      </p:pic>
      <p:sp>
        <p:nvSpPr>
          <p:cNvPr id="4" name="TextBox 3"/>
          <p:cNvSpPr txBox="1"/>
          <p:nvPr/>
        </p:nvSpPr>
        <p:spPr>
          <a:xfrm>
            <a:off x="2998838" y="368709"/>
            <a:ext cx="3038168" cy="461665"/>
          </a:xfrm>
          <a:prstGeom prst="rect">
            <a:avLst/>
          </a:prstGeom>
          <a:noFill/>
        </p:spPr>
        <p:txBody>
          <a:bodyPr wrap="square" rtlCol="1">
            <a:spAutoFit/>
          </a:bodyPr>
          <a:lstStyle/>
          <a:p>
            <a:pPr algn="justLow" rtl="1"/>
            <a:r>
              <a:rPr lang="fa-IR" sz="2400" dirty="0" smtClean="0">
                <a:solidFill>
                  <a:schemeClr val="accent6">
                    <a:lumMod val="75000"/>
                  </a:schemeClr>
                </a:solidFill>
                <a:latin typeface="B Nazanin+ Black" panose="02000700000000000000" pitchFamily="2" charset="-78"/>
                <a:cs typeface="B Nazanin+ Black" panose="02000700000000000000" pitchFamily="2" charset="-78"/>
              </a:rPr>
              <a:t>یادداشت های توضیحی</a:t>
            </a:r>
            <a:endParaRPr lang="fa-IR" sz="2400" dirty="0">
              <a:solidFill>
                <a:schemeClr val="accent6">
                  <a:lumMod val="75000"/>
                </a:schemeClr>
              </a:solidFill>
              <a:latin typeface="B Nazanin+ Black" panose="02000700000000000000" pitchFamily="2" charset="-78"/>
              <a:cs typeface="B Nazanin+ Black" panose="02000700000000000000" pitchFamily="2" charset="-78"/>
            </a:endParaRPr>
          </a:p>
        </p:txBody>
      </p:sp>
      <p:sp>
        <p:nvSpPr>
          <p:cNvPr id="5" name="Rectangle 4"/>
          <p:cNvSpPr/>
          <p:nvPr/>
        </p:nvSpPr>
        <p:spPr>
          <a:xfrm>
            <a:off x="619432" y="1549592"/>
            <a:ext cx="6622026" cy="4347344"/>
          </a:xfrm>
          <a:prstGeom prst="rect">
            <a:avLst/>
          </a:prstGeom>
        </p:spPr>
        <p:txBody>
          <a:bodyPr wrap="square">
            <a:spAutoFit/>
          </a:bodyPr>
          <a:lstStyle/>
          <a:p>
            <a:pPr marL="360045" marR="0" indent="-360045" algn="justLow" rtl="1">
              <a:spcBef>
                <a:spcPts val="0"/>
              </a:spcBef>
              <a:spcAft>
                <a:spcPts val="600"/>
              </a:spcAft>
            </a:pPr>
            <a:r>
              <a:rPr lang="fa-IR" sz="2200" b="1" dirty="0" smtClean="0">
                <a:solidFill>
                  <a:schemeClr val="accent6">
                    <a:lumMod val="75000"/>
                  </a:schemeClr>
                </a:solidFill>
                <a:latin typeface="B Nazanin+ Bold" panose="02000700000000000000" pitchFamily="2" charset="-78"/>
                <a:ea typeface="Times New Roman" panose="02020603050405020304" pitchFamily="18" charset="0"/>
                <a:cs typeface="B Nazanin+ Bold" panose="02000700000000000000" pitchFamily="2" charset="-78"/>
              </a:rPr>
              <a:t>71) یادداشتهای </a:t>
            </a:r>
            <a:r>
              <a:rPr lang="fa-IR" sz="2200" b="1" dirty="0">
                <a:solidFill>
                  <a:schemeClr val="accent6">
                    <a:lumMod val="75000"/>
                  </a:schemeClr>
                </a:solidFill>
                <a:latin typeface="B Nazanin+ Bold" panose="02000700000000000000" pitchFamily="2" charset="-78"/>
                <a:ea typeface="Times New Roman" panose="02020603050405020304" pitchFamily="18" charset="0"/>
                <a:cs typeface="B Nazanin+ Bold" panose="02000700000000000000" pitchFamily="2" charset="-78"/>
              </a:rPr>
              <a:t>توضیحی باید اطلاعاتی در خصوص موارد زیر افشا کند:</a:t>
            </a:r>
            <a:endParaRPr lang="en-US" sz="2200" dirty="0">
              <a:solidFill>
                <a:schemeClr val="accent6">
                  <a:lumMod val="75000"/>
                </a:schemeClr>
              </a:solidFill>
              <a:latin typeface="B Nazanin+ Bold" panose="02000700000000000000" pitchFamily="2" charset="-78"/>
              <a:ea typeface="Times New Roman" panose="02020603050405020304" pitchFamily="18" charset="0"/>
              <a:cs typeface="B Nazanin+ Bold" panose="02000700000000000000" pitchFamily="2" charset="-78"/>
            </a:endParaRPr>
          </a:p>
          <a:p>
            <a:pPr marL="720090" marR="0" indent="-360045" algn="justLow" rtl="1">
              <a:spcBef>
                <a:spcPts val="0"/>
              </a:spcBef>
              <a:spcAft>
                <a:spcPts val="300"/>
              </a:spcAft>
              <a:tabLst>
                <a:tab pos="575945" algn="l"/>
              </a:tabLst>
            </a:pPr>
            <a:r>
              <a:rPr lang="fa-IR" sz="2200" b="1" dirty="0" smtClean="0">
                <a:solidFill>
                  <a:schemeClr val="accent6">
                    <a:lumMod val="75000"/>
                  </a:schemeClr>
                </a:solidFill>
                <a:latin typeface="B Nazanin+ Bold" panose="02000700000000000000" pitchFamily="2" charset="-78"/>
                <a:ea typeface="Times New Roman" panose="02020603050405020304" pitchFamily="18" charset="0"/>
                <a:cs typeface="B Nazanin+ Bold" panose="02000700000000000000" pitchFamily="2" charset="-78"/>
              </a:rPr>
              <a:t>الف) تصریح </a:t>
            </a:r>
            <a:r>
              <a:rPr lang="fa-IR" sz="2200" b="1" dirty="0">
                <a:solidFill>
                  <a:schemeClr val="accent6">
                    <a:lumMod val="75000"/>
                  </a:schemeClr>
                </a:solidFill>
                <a:latin typeface="B Nazanin+ Bold" panose="02000700000000000000" pitchFamily="2" charset="-78"/>
                <a:ea typeface="Times New Roman" panose="02020603050405020304" pitchFamily="18" charset="0"/>
                <a:cs typeface="B Nazanin+ Bold" panose="02000700000000000000" pitchFamily="2" charset="-78"/>
              </a:rPr>
              <a:t>اینکه صورتهای مالی طبق استانداردهای حسابداری بخش عمومی تهیه شده است؛</a:t>
            </a:r>
            <a:endParaRPr lang="en-US" sz="2200" dirty="0">
              <a:solidFill>
                <a:schemeClr val="accent6">
                  <a:lumMod val="75000"/>
                </a:schemeClr>
              </a:solidFill>
              <a:latin typeface="B Nazanin+ Bold" panose="02000700000000000000" pitchFamily="2" charset="-78"/>
              <a:ea typeface="Times New Roman" panose="02020603050405020304" pitchFamily="18" charset="0"/>
              <a:cs typeface="B Nazanin+ Bold" panose="02000700000000000000" pitchFamily="2" charset="-78"/>
            </a:endParaRPr>
          </a:p>
          <a:p>
            <a:pPr marL="720090" marR="0" indent="-360045" algn="justLow" rtl="1">
              <a:spcBef>
                <a:spcPts val="0"/>
              </a:spcBef>
              <a:spcAft>
                <a:spcPts val="300"/>
              </a:spcAft>
              <a:tabLst>
                <a:tab pos="575945" algn="l"/>
              </a:tabLst>
            </a:pPr>
            <a:r>
              <a:rPr lang="fa-IR" sz="2200" b="1" dirty="0" smtClean="0">
                <a:solidFill>
                  <a:schemeClr val="accent6">
                    <a:lumMod val="75000"/>
                  </a:schemeClr>
                </a:solidFill>
                <a:latin typeface="B Nazanin+ Bold" panose="02000700000000000000" pitchFamily="2" charset="-78"/>
                <a:ea typeface="Times New Roman" panose="02020603050405020304" pitchFamily="18" charset="0"/>
                <a:cs typeface="B Nazanin+ Bold" panose="02000700000000000000" pitchFamily="2" charset="-78"/>
              </a:rPr>
              <a:t>ب) مبنای </a:t>
            </a:r>
            <a:r>
              <a:rPr lang="fa-IR" sz="2200" b="1" dirty="0">
                <a:solidFill>
                  <a:schemeClr val="accent6">
                    <a:lumMod val="75000"/>
                  </a:schemeClr>
                </a:solidFill>
                <a:latin typeface="B Nazanin+ Bold" panose="02000700000000000000" pitchFamily="2" charset="-78"/>
                <a:ea typeface="Times New Roman" panose="02020603050405020304" pitchFamily="18" charset="0"/>
                <a:cs typeface="B Nazanin+ Bold" panose="02000700000000000000" pitchFamily="2" charset="-78"/>
              </a:rPr>
              <a:t>ارائه صورتهای مالی و خلاصه اهم رویه‌های حسابداری بکار گرفته شده در تهیه آنها؛</a:t>
            </a:r>
            <a:endParaRPr lang="en-US" sz="2200" dirty="0">
              <a:solidFill>
                <a:schemeClr val="accent6">
                  <a:lumMod val="75000"/>
                </a:schemeClr>
              </a:solidFill>
              <a:latin typeface="B Nazanin+ Bold" panose="02000700000000000000" pitchFamily="2" charset="-78"/>
              <a:ea typeface="Times New Roman" panose="02020603050405020304" pitchFamily="18" charset="0"/>
              <a:cs typeface="B Nazanin+ Bold" panose="02000700000000000000" pitchFamily="2" charset="-78"/>
            </a:endParaRPr>
          </a:p>
          <a:p>
            <a:pPr marL="720090" marR="0" indent="-360045" algn="justLow" rtl="1">
              <a:spcBef>
                <a:spcPts val="0"/>
              </a:spcBef>
              <a:spcAft>
                <a:spcPts val="300"/>
              </a:spcAft>
              <a:tabLst>
                <a:tab pos="575945" algn="l"/>
              </a:tabLst>
            </a:pPr>
            <a:r>
              <a:rPr lang="fa-IR" sz="2200" b="1" dirty="0" smtClean="0">
                <a:solidFill>
                  <a:schemeClr val="accent6">
                    <a:lumMod val="75000"/>
                  </a:schemeClr>
                </a:solidFill>
                <a:latin typeface="B Nazanin+ Bold" panose="02000700000000000000" pitchFamily="2" charset="-78"/>
                <a:ea typeface="Times New Roman" panose="02020603050405020304" pitchFamily="18" charset="0"/>
                <a:cs typeface="B Nazanin+ Bold" panose="02000700000000000000" pitchFamily="2" charset="-78"/>
              </a:rPr>
              <a:t>پ) مواردی </a:t>
            </a:r>
            <a:r>
              <a:rPr lang="fa-IR" sz="2200" b="1" dirty="0">
                <a:solidFill>
                  <a:schemeClr val="accent6">
                    <a:lumMod val="75000"/>
                  </a:schemeClr>
                </a:solidFill>
                <a:latin typeface="B Nazanin+ Bold" panose="02000700000000000000" pitchFamily="2" charset="-78"/>
                <a:ea typeface="Times New Roman" panose="02020603050405020304" pitchFamily="18" charset="0"/>
                <a:cs typeface="B Nazanin+ Bold" panose="02000700000000000000" pitchFamily="2" charset="-78"/>
              </a:rPr>
              <a:t>که افشای آنها طبق استانداردهای حسابداری بخش عمومی الزامی شده و در صورتهای مالی اساسی ارائه نشده است؛ و</a:t>
            </a:r>
            <a:endParaRPr lang="en-US" sz="2200" dirty="0">
              <a:solidFill>
                <a:schemeClr val="accent6">
                  <a:lumMod val="75000"/>
                </a:schemeClr>
              </a:solidFill>
              <a:latin typeface="B Nazanin+ Bold" panose="02000700000000000000" pitchFamily="2" charset="-78"/>
              <a:ea typeface="Times New Roman" panose="02020603050405020304" pitchFamily="18" charset="0"/>
              <a:cs typeface="B Nazanin+ Bold" panose="02000700000000000000" pitchFamily="2" charset="-78"/>
            </a:endParaRPr>
          </a:p>
          <a:p>
            <a:pPr algn="justLow" rtl="1">
              <a:lnSpc>
                <a:spcPct val="150000"/>
              </a:lnSpc>
            </a:pPr>
            <a:r>
              <a:rPr lang="fa-IR" sz="2200" b="1" dirty="0" smtClean="0">
                <a:solidFill>
                  <a:schemeClr val="accent6">
                    <a:lumMod val="75000"/>
                  </a:schemeClr>
                </a:solidFill>
                <a:latin typeface="B Nazanin+ Bold" panose="02000700000000000000" pitchFamily="2" charset="-78"/>
                <a:ea typeface="Times New Roman" panose="02020603050405020304" pitchFamily="18" charset="0"/>
                <a:cs typeface="B Nazanin+ Bold" panose="02000700000000000000" pitchFamily="2" charset="-78"/>
              </a:rPr>
              <a:t>     ت) موارد </a:t>
            </a:r>
            <a:r>
              <a:rPr lang="fa-IR" sz="2200" b="1" dirty="0">
                <a:solidFill>
                  <a:schemeClr val="accent6">
                    <a:lumMod val="75000"/>
                  </a:schemeClr>
                </a:solidFill>
                <a:latin typeface="B Nazanin+ Bold" panose="02000700000000000000" pitchFamily="2" charset="-78"/>
                <a:ea typeface="Times New Roman" panose="02020603050405020304" pitchFamily="18" charset="0"/>
                <a:cs typeface="B Nazanin+ Bold" panose="02000700000000000000" pitchFamily="2" charset="-78"/>
              </a:rPr>
              <a:t>دیگری که در صورتهای مالی اساسی ارائه نشده است، لیکن افشای آنها برای ارائه مطلوب ضرورت دارد.</a:t>
            </a:r>
            <a:endParaRPr lang="fa-IR" sz="2200" dirty="0">
              <a:solidFill>
                <a:schemeClr val="accent6">
                  <a:lumMod val="75000"/>
                </a:schemeClr>
              </a:solidFill>
              <a:latin typeface="B Nazanin+ Bold" panose="02000700000000000000" pitchFamily="2" charset="-78"/>
              <a:cs typeface="B Nazanin+ Bold" panose="02000700000000000000" pitchFamily="2" charset="-78"/>
            </a:endParaRPr>
          </a:p>
        </p:txBody>
      </p:sp>
      <p:sp>
        <p:nvSpPr>
          <p:cNvPr id="2" name="TextBox 1"/>
          <p:cNvSpPr txBox="1"/>
          <p:nvPr/>
        </p:nvSpPr>
        <p:spPr>
          <a:xfrm>
            <a:off x="5397910" y="1118705"/>
            <a:ext cx="1843548" cy="430887"/>
          </a:xfrm>
          <a:prstGeom prst="rect">
            <a:avLst/>
          </a:prstGeom>
          <a:noFill/>
        </p:spPr>
        <p:txBody>
          <a:bodyPr wrap="square" rtlCol="1">
            <a:spAutoFit/>
          </a:bodyPr>
          <a:lstStyle/>
          <a:p>
            <a:pPr algn="r" rtl="1"/>
            <a:r>
              <a:rPr lang="fa-IR" sz="2200" dirty="0" smtClean="0">
                <a:solidFill>
                  <a:schemeClr val="accent6">
                    <a:lumMod val="75000"/>
                  </a:schemeClr>
                </a:solidFill>
                <a:latin typeface="B Nazanin+ Black" panose="02000700000000000000" pitchFamily="2" charset="-78"/>
                <a:cs typeface="B Nazanin+ Black" panose="02000700000000000000" pitchFamily="2" charset="-78"/>
              </a:rPr>
              <a:t>ساختار</a:t>
            </a:r>
            <a:endParaRPr lang="fa-IR" sz="2200" dirty="0">
              <a:solidFill>
                <a:schemeClr val="accent6">
                  <a:lumMod val="75000"/>
                </a:schemeClr>
              </a:solidFill>
              <a:latin typeface="B Nazanin+ Black" panose="02000700000000000000" pitchFamily="2" charset="-78"/>
              <a:cs typeface="B Nazanin+ Black" panose="02000700000000000000" pitchFamily="2" charset="-78"/>
            </a:endParaRPr>
          </a:p>
        </p:txBody>
      </p:sp>
      <p:sp>
        <p:nvSpPr>
          <p:cNvPr id="7" name="TextBox 6"/>
          <p:cNvSpPr txBox="1"/>
          <p:nvPr/>
        </p:nvSpPr>
        <p:spPr>
          <a:xfrm>
            <a:off x="0" y="6400710"/>
            <a:ext cx="855407" cy="430887"/>
          </a:xfrm>
          <a:prstGeom prst="rect">
            <a:avLst/>
          </a:prstGeom>
          <a:noFill/>
        </p:spPr>
        <p:txBody>
          <a:bodyPr wrap="square" rtlCol="1">
            <a:spAutoFit/>
          </a:bodyPr>
          <a:lstStyle/>
          <a:p>
            <a:r>
              <a:rPr lang="en-US" sz="2200" smtClean="0">
                <a:solidFill>
                  <a:srgbClr val="000000"/>
                </a:solidFill>
                <a:latin typeface="B Nazanin+ Bold" panose="02000700000000000000" pitchFamily="2" charset="-78"/>
                <a:cs typeface="B Nazanin+ Bold" panose="02000700000000000000" pitchFamily="2" charset="-78"/>
              </a:rPr>
              <a:t>47/61</a:t>
            </a:r>
            <a:endParaRPr lang="fa-IR" sz="2200" dirty="0">
              <a:solidFill>
                <a:srgbClr val="000000"/>
              </a:solidFill>
              <a:latin typeface="B Nazanin+ Bold" panose="02000700000000000000" pitchFamily="2" charset="-78"/>
              <a:cs typeface="B Nazanin+ Bold" panose="02000700000000000000" pitchFamily="2" charset="-78"/>
            </a:endParaRPr>
          </a:p>
        </p:txBody>
      </p:sp>
      <p:sp>
        <p:nvSpPr>
          <p:cNvPr id="8" name="Rectangle 7"/>
          <p:cNvSpPr/>
          <p:nvPr/>
        </p:nvSpPr>
        <p:spPr>
          <a:xfrm>
            <a:off x="3497860" y="6488668"/>
            <a:ext cx="2148280" cy="369332"/>
          </a:xfrm>
          <a:prstGeom prst="rect">
            <a:avLst/>
          </a:prstGeom>
        </p:spPr>
        <p:txBody>
          <a:bodyPr wrap="none">
            <a:spAutoFit/>
          </a:bodyPr>
          <a:lstStyle/>
          <a:p>
            <a:r>
              <a:rPr lang="fa-IR" dirty="0"/>
              <a:t>www.irhesabdaran.ir</a:t>
            </a:r>
          </a:p>
        </p:txBody>
      </p:sp>
    </p:spTree>
    <p:extLst>
      <p:ext uri="{BB962C8B-B14F-4D97-AF65-F5344CB8AC3E}">
        <p14:creationId xmlns:p14="http://schemas.microsoft.com/office/powerpoint/2010/main" val="19968526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8711" y="1126397"/>
            <a:ext cx="7020232" cy="1200329"/>
          </a:xfrm>
          <a:prstGeom prst="rect">
            <a:avLst/>
          </a:prstGeom>
        </p:spPr>
        <p:txBody>
          <a:bodyPr wrap="square">
            <a:spAutoFit/>
          </a:bodyPr>
          <a:lstStyle/>
          <a:p>
            <a:pPr marL="360045" marR="0" indent="-360045" algn="justLow" rtl="1">
              <a:spcBef>
                <a:spcPts val="0"/>
              </a:spcBef>
              <a:spcAft>
                <a:spcPts val="600"/>
              </a:spcAft>
            </a:pPr>
            <a:r>
              <a:rPr lang="fa-IR" b="1" dirty="0" smtClean="0">
                <a:solidFill>
                  <a:schemeClr val="accent6">
                    <a:lumMod val="75000"/>
                  </a:schemeClr>
                </a:solidFill>
                <a:latin typeface="B Nazanin+ Bold" panose="02000700000000000000" pitchFamily="2" charset="-78"/>
                <a:ea typeface="Times New Roman" panose="02020603050405020304" pitchFamily="18" charset="0"/>
                <a:cs typeface="B Nazanin+ Bold" panose="02000700000000000000" pitchFamily="2" charset="-78"/>
              </a:rPr>
              <a:t>72) یادداشتهای </a:t>
            </a:r>
            <a:r>
              <a:rPr lang="fa-IR" b="1" dirty="0">
                <a:solidFill>
                  <a:schemeClr val="accent6">
                    <a:lumMod val="75000"/>
                  </a:schemeClr>
                </a:solidFill>
                <a:latin typeface="B Nazanin+ Bold" panose="02000700000000000000" pitchFamily="2" charset="-78"/>
                <a:ea typeface="Times New Roman" panose="02020603050405020304" pitchFamily="18" charset="0"/>
                <a:cs typeface="B Nazanin+ Bold" panose="02000700000000000000" pitchFamily="2" charset="-78"/>
              </a:rPr>
              <a:t>توضیحی باید به نحوی منظم ارائه شود. هر قلم مندرج در صورت وضعیت مالی، صورت تغییرات در وضعیت مالی، گردش حساب تغییرات در ارزش خالص، صورت مقایسه بودجه و عملکرد، و صورت جریان وجوه نقد باید به یادداشتهای توضیحی مربوط عطف داده شود.</a:t>
            </a:r>
            <a:endParaRPr lang="en-US" dirty="0">
              <a:solidFill>
                <a:schemeClr val="accent6">
                  <a:lumMod val="75000"/>
                </a:schemeClr>
              </a:solidFill>
              <a:effectLst/>
              <a:latin typeface="B Nazanin+ Bold" panose="02000700000000000000" pitchFamily="2" charset="-78"/>
              <a:ea typeface="Times New Roman" panose="02020603050405020304" pitchFamily="18" charset="0"/>
              <a:cs typeface="B Nazanin+ Bold" panose="02000700000000000000" pitchFamily="2" charset="-78"/>
            </a:endParaRPr>
          </a:p>
        </p:txBody>
      </p:sp>
      <p:sp>
        <p:nvSpPr>
          <p:cNvPr id="8" name="Rectangle 7"/>
          <p:cNvSpPr/>
          <p:nvPr/>
        </p:nvSpPr>
        <p:spPr>
          <a:xfrm>
            <a:off x="368711" y="2326726"/>
            <a:ext cx="7020232" cy="3677930"/>
          </a:xfrm>
          <a:prstGeom prst="rect">
            <a:avLst/>
          </a:prstGeom>
        </p:spPr>
        <p:txBody>
          <a:bodyPr wrap="square">
            <a:spAutoFit/>
          </a:bodyPr>
          <a:lstStyle/>
          <a:p>
            <a:pPr marL="360045" indent="-360045" algn="justLow" rtl="1">
              <a:spcAft>
                <a:spcPts val="600"/>
              </a:spcAft>
            </a:pPr>
            <a:r>
              <a:rPr lang="fa-IR" b="1" dirty="0" smtClean="0">
                <a:solidFill>
                  <a:schemeClr val="accent6">
                    <a:lumMod val="75000"/>
                  </a:schemeClr>
                </a:solidFill>
                <a:latin typeface="B Nazanin+ Bold" panose="02000700000000000000" pitchFamily="2" charset="-78"/>
                <a:ea typeface="Times New Roman" panose="02020603050405020304" pitchFamily="18" charset="0"/>
                <a:cs typeface="B Nazanin+ Bold" panose="02000700000000000000" pitchFamily="2" charset="-78"/>
              </a:rPr>
              <a:t>73) برای‌ </a:t>
            </a:r>
            <a:r>
              <a:rPr lang="fa-IR" b="1" dirty="0">
                <a:solidFill>
                  <a:schemeClr val="accent6">
                    <a:lumMod val="75000"/>
                  </a:schemeClr>
                </a:solidFill>
                <a:latin typeface="B Nazanin+ Bold" panose="02000700000000000000" pitchFamily="2" charset="-78"/>
                <a:ea typeface="Times New Roman" panose="02020603050405020304" pitchFamily="18" charset="0"/>
                <a:cs typeface="B Nazanin+ Bold" panose="02000700000000000000" pitchFamily="2" charset="-78"/>
              </a:rPr>
              <a:t>کمک‌ به درک‌ صورتهای‌ مالی‌ و مقایسه آن‌ با صورتهای‌ مالی‌ واحدهای‌ گزارشگر‌ دیگر، یادداشتهای‌ توضیحی‌ عموماً به ترتیب‌ زیر ارائه می‌شود:</a:t>
            </a:r>
            <a:endParaRPr lang="en-US" b="1" dirty="0">
              <a:solidFill>
                <a:schemeClr val="accent6">
                  <a:lumMod val="75000"/>
                </a:schemeClr>
              </a:solidFill>
              <a:latin typeface="B Nazanin+ Bold" panose="02000700000000000000" pitchFamily="2" charset="-78"/>
              <a:ea typeface="Times New Roman" panose="02020603050405020304" pitchFamily="18" charset="0"/>
              <a:cs typeface="B Nazanin+ Bold" panose="02000700000000000000" pitchFamily="2" charset="-78"/>
            </a:endParaRPr>
          </a:p>
          <a:p>
            <a:pPr marL="360045" indent="-360045" algn="justLow" rtl="1">
              <a:spcAft>
                <a:spcPts val="600"/>
              </a:spcAft>
            </a:pPr>
            <a:r>
              <a:rPr lang="fa-IR" b="1" dirty="0">
                <a:solidFill>
                  <a:schemeClr val="accent6">
                    <a:lumMod val="75000"/>
                  </a:schemeClr>
                </a:solidFill>
                <a:latin typeface="B Nazanin+ Bold" panose="02000700000000000000" pitchFamily="2" charset="-78"/>
                <a:ea typeface="Times New Roman" panose="02020603050405020304" pitchFamily="18" charset="0"/>
                <a:cs typeface="B Nazanin+ Bold" panose="02000700000000000000" pitchFamily="2" charset="-78"/>
              </a:rPr>
              <a:t>الف) تصریح‌ اینکه صورتهای‌ مالی‌ طبق‌ استانداردهای‌ حسابداری بخش عمومی‌ تهیه شده است‌؛</a:t>
            </a:r>
            <a:endParaRPr lang="en-US" b="1" dirty="0">
              <a:solidFill>
                <a:schemeClr val="accent6">
                  <a:lumMod val="75000"/>
                </a:schemeClr>
              </a:solidFill>
              <a:latin typeface="B Nazanin+ Bold" panose="02000700000000000000" pitchFamily="2" charset="-78"/>
              <a:ea typeface="Times New Roman" panose="02020603050405020304" pitchFamily="18" charset="0"/>
              <a:cs typeface="B Nazanin+ Bold" panose="02000700000000000000" pitchFamily="2" charset="-78"/>
            </a:endParaRPr>
          </a:p>
          <a:p>
            <a:pPr marL="360045" indent="-360045" algn="justLow" rtl="1">
              <a:spcAft>
                <a:spcPts val="600"/>
              </a:spcAft>
            </a:pPr>
            <a:r>
              <a:rPr lang="fa-IR" b="1" dirty="0">
                <a:solidFill>
                  <a:schemeClr val="accent6">
                    <a:lumMod val="75000"/>
                  </a:schemeClr>
                </a:solidFill>
                <a:latin typeface="B Nazanin+ Bold" panose="02000700000000000000" pitchFamily="2" charset="-78"/>
                <a:ea typeface="Times New Roman" panose="02020603050405020304" pitchFamily="18" charset="0"/>
                <a:cs typeface="B Nazanin+ Bold" panose="02000700000000000000" pitchFamily="2" charset="-78"/>
              </a:rPr>
              <a:t>ب	) مبنای ارائه صورتهای مالی؛</a:t>
            </a:r>
            <a:endParaRPr lang="en-US" b="1" dirty="0">
              <a:solidFill>
                <a:schemeClr val="accent6">
                  <a:lumMod val="75000"/>
                </a:schemeClr>
              </a:solidFill>
              <a:latin typeface="B Nazanin+ Bold" panose="02000700000000000000" pitchFamily="2" charset="-78"/>
              <a:ea typeface="Times New Roman" panose="02020603050405020304" pitchFamily="18" charset="0"/>
              <a:cs typeface="B Nazanin+ Bold" panose="02000700000000000000" pitchFamily="2" charset="-78"/>
            </a:endParaRPr>
          </a:p>
          <a:p>
            <a:pPr marL="360045" indent="-360045" algn="justLow" rtl="1">
              <a:spcAft>
                <a:spcPts val="600"/>
              </a:spcAft>
            </a:pPr>
            <a:r>
              <a:rPr lang="fa-IR" b="1" dirty="0">
                <a:solidFill>
                  <a:schemeClr val="accent6">
                    <a:lumMod val="75000"/>
                  </a:schemeClr>
                </a:solidFill>
                <a:latin typeface="B Nazanin+ Bold" panose="02000700000000000000" pitchFamily="2" charset="-78"/>
                <a:ea typeface="Times New Roman" panose="02020603050405020304" pitchFamily="18" charset="0"/>
                <a:cs typeface="B Nazanin+ Bold" panose="02000700000000000000" pitchFamily="2" charset="-78"/>
              </a:rPr>
              <a:t>پ‌	) خلاصه اهم رویه‌های‌ حسابداری‌ مورد استفاده؛</a:t>
            </a:r>
            <a:endParaRPr lang="en-US" b="1" dirty="0">
              <a:solidFill>
                <a:schemeClr val="accent6">
                  <a:lumMod val="75000"/>
                </a:schemeClr>
              </a:solidFill>
              <a:latin typeface="B Nazanin+ Bold" panose="02000700000000000000" pitchFamily="2" charset="-78"/>
              <a:ea typeface="Times New Roman" panose="02020603050405020304" pitchFamily="18" charset="0"/>
              <a:cs typeface="B Nazanin+ Bold" panose="02000700000000000000" pitchFamily="2" charset="-78"/>
            </a:endParaRPr>
          </a:p>
          <a:p>
            <a:pPr marL="360045" indent="-360045" algn="justLow" rtl="1">
              <a:spcAft>
                <a:spcPts val="600"/>
              </a:spcAft>
            </a:pPr>
            <a:r>
              <a:rPr lang="fa-IR" b="1" dirty="0">
                <a:solidFill>
                  <a:schemeClr val="accent6">
                    <a:lumMod val="75000"/>
                  </a:schemeClr>
                </a:solidFill>
                <a:latin typeface="B Nazanin+ Bold" panose="02000700000000000000" pitchFamily="2" charset="-78"/>
                <a:ea typeface="Times New Roman" panose="02020603050405020304" pitchFamily="18" charset="0"/>
                <a:cs typeface="B Nazanin+ Bold" panose="02000700000000000000" pitchFamily="2" charset="-78"/>
              </a:rPr>
              <a:t>ت‌	) اطلاعات‌ تکمیلی‌ درباره اقلام‌ ارائه شده در صورتهای‌ مالی‌ اساسی‌ به ترتیب‌ صورتهای‌ مالی‌ و به ترتیب‌ اقلام‌ اصلی‌ ارائه شده در آنها؛ و</a:t>
            </a:r>
            <a:endParaRPr lang="en-US" b="1" dirty="0">
              <a:solidFill>
                <a:schemeClr val="accent6">
                  <a:lumMod val="75000"/>
                </a:schemeClr>
              </a:solidFill>
              <a:latin typeface="B Nazanin+ Bold" panose="02000700000000000000" pitchFamily="2" charset="-78"/>
              <a:ea typeface="Times New Roman" panose="02020603050405020304" pitchFamily="18" charset="0"/>
              <a:cs typeface="B Nazanin+ Bold" panose="02000700000000000000" pitchFamily="2" charset="-78"/>
            </a:endParaRPr>
          </a:p>
          <a:p>
            <a:pPr marL="360045" indent="-360045" algn="justLow" rtl="1">
              <a:spcAft>
                <a:spcPts val="600"/>
              </a:spcAft>
            </a:pPr>
            <a:r>
              <a:rPr lang="fa-IR" b="1" dirty="0">
                <a:solidFill>
                  <a:schemeClr val="accent6">
                    <a:lumMod val="75000"/>
                  </a:schemeClr>
                </a:solidFill>
                <a:latin typeface="B Nazanin+ Bold" panose="02000700000000000000" pitchFamily="2" charset="-78"/>
                <a:ea typeface="Times New Roman" panose="02020603050405020304" pitchFamily="18" charset="0"/>
                <a:cs typeface="B Nazanin+ Bold" panose="02000700000000000000" pitchFamily="2" charset="-78"/>
              </a:rPr>
              <a:t>ث	) سایر موارد افشا، شامل‌:</a:t>
            </a:r>
            <a:endParaRPr lang="en-US" b="1" dirty="0">
              <a:solidFill>
                <a:schemeClr val="accent6">
                  <a:lumMod val="75000"/>
                </a:schemeClr>
              </a:solidFill>
              <a:latin typeface="B Nazanin+ Bold" panose="02000700000000000000" pitchFamily="2" charset="-78"/>
              <a:ea typeface="Times New Roman" panose="02020603050405020304" pitchFamily="18" charset="0"/>
              <a:cs typeface="B Nazanin+ Bold" panose="02000700000000000000" pitchFamily="2" charset="-78"/>
            </a:endParaRPr>
          </a:p>
          <a:p>
            <a:pPr marL="360045" indent="-360045" algn="justLow" rtl="1">
              <a:spcAft>
                <a:spcPts val="600"/>
              </a:spcAft>
            </a:pPr>
            <a:r>
              <a:rPr lang="fa-IR" b="1" dirty="0">
                <a:solidFill>
                  <a:schemeClr val="accent6">
                    <a:lumMod val="75000"/>
                  </a:schemeClr>
                </a:solidFill>
                <a:latin typeface="B Nazanin+ Bold" panose="02000700000000000000" pitchFamily="2" charset="-78"/>
                <a:ea typeface="Times New Roman" panose="02020603050405020304" pitchFamily="18" charset="0"/>
                <a:cs typeface="B Nazanin+ Bold" panose="02000700000000000000" pitchFamily="2" charset="-78"/>
              </a:rPr>
              <a:t>1 ) بدهیهای‌ احتمالی، و تعهدات قراردادی شناسایی نشده؛ و</a:t>
            </a:r>
            <a:endParaRPr lang="en-US" b="1" dirty="0">
              <a:solidFill>
                <a:schemeClr val="accent6">
                  <a:lumMod val="75000"/>
                </a:schemeClr>
              </a:solidFill>
              <a:latin typeface="B Nazanin+ Bold" panose="02000700000000000000" pitchFamily="2" charset="-78"/>
              <a:ea typeface="Times New Roman" panose="02020603050405020304" pitchFamily="18" charset="0"/>
              <a:cs typeface="B Nazanin+ Bold" panose="02000700000000000000" pitchFamily="2" charset="-78"/>
            </a:endParaRPr>
          </a:p>
          <a:p>
            <a:pPr marL="360045" indent="-360045" algn="justLow" rtl="1">
              <a:spcAft>
                <a:spcPts val="600"/>
              </a:spcAft>
            </a:pPr>
            <a:r>
              <a:rPr lang="fa-IR" b="1" dirty="0">
                <a:solidFill>
                  <a:schemeClr val="accent6">
                    <a:lumMod val="75000"/>
                  </a:schemeClr>
                </a:solidFill>
                <a:latin typeface="B Nazanin+ Bold" panose="02000700000000000000" pitchFamily="2" charset="-78"/>
                <a:ea typeface="Times New Roman" panose="02020603050405020304" pitchFamily="18" charset="0"/>
                <a:cs typeface="B Nazanin+ Bold" panose="02000700000000000000" pitchFamily="2" charset="-78"/>
              </a:rPr>
              <a:t>2 ) اطلاعات‌ غیرمالی‌.</a:t>
            </a:r>
            <a:endParaRPr lang="en-US" b="1" dirty="0">
              <a:solidFill>
                <a:schemeClr val="accent6">
                  <a:lumMod val="75000"/>
                </a:schemeClr>
              </a:solidFill>
              <a:latin typeface="B Nazanin+ Bold" panose="02000700000000000000" pitchFamily="2" charset="-78"/>
              <a:ea typeface="Times New Roman" panose="02020603050405020304" pitchFamily="18" charset="0"/>
              <a:cs typeface="B Nazanin+ Bold" panose="02000700000000000000" pitchFamily="2" charset="-78"/>
            </a:endParaRPr>
          </a:p>
        </p:txBody>
      </p:sp>
      <p:sp>
        <p:nvSpPr>
          <p:cNvPr id="9" name="TextBox 8"/>
          <p:cNvSpPr txBox="1"/>
          <p:nvPr/>
        </p:nvSpPr>
        <p:spPr>
          <a:xfrm>
            <a:off x="147484" y="6427113"/>
            <a:ext cx="855407" cy="430887"/>
          </a:xfrm>
          <a:prstGeom prst="rect">
            <a:avLst/>
          </a:prstGeom>
          <a:noFill/>
        </p:spPr>
        <p:txBody>
          <a:bodyPr wrap="square" rtlCol="1">
            <a:spAutoFit/>
          </a:bodyPr>
          <a:lstStyle/>
          <a:p>
            <a:r>
              <a:rPr lang="en-US" sz="2200" dirty="0" smtClean="0">
                <a:solidFill>
                  <a:srgbClr val="000000"/>
                </a:solidFill>
                <a:latin typeface="B Nazanin+ Bold" panose="02000700000000000000" pitchFamily="2" charset="-78"/>
                <a:cs typeface="B Nazanin+ Bold" panose="02000700000000000000" pitchFamily="2" charset="-78"/>
              </a:rPr>
              <a:t>48/61</a:t>
            </a:r>
            <a:endParaRPr lang="fa-IR" sz="2200" dirty="0">
              <a:solidFill>
                <a:srgbClr val="000000"/>
              </a:solidFill>
              <a:latin typeface="B Nazanin+ Bold" panose="02000700000000000000" pitchFamily="2" charset="-78"/>
              <a:cs typeface="B Nazanin+ Bold" panose="02000700000000000000" pitchFamily="2" charset="-78"/>
            </a:endParaRPr>
          </a:p>
        </p:txBody>
      </p:sp>
    </p:spTree>
    <p:extLst>
      <p:ext uri="{BB962C8B-B14F-4D97-AF65-F5344CB8AC3E}">
        <p14:creationId xmlns:p14="http://schemas.microsoft.com/office/powerpoint/2010/main" val="4187138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1">
                <a:shade val="48000"/>
                <a:satMod val="110000"/>
                <a:lumMod val="40000"/>
              </a:schemeClr>
              <a:schemeClr val="bg1">
                <a:tint val="90000"/>
                <a:lumMod val="106000"/>
              </a:schemeClr>
            </a:duotone>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3133579" y="4697731"/>
            <a:ext cx="432581" cy="411480"/>
          </a:xfrm>
          <a:prstGeom prst="rect">
            <a:avLst/>
          </a:prstGeom>
          <a:solidFill>
            <a:srgbClr val="629D7D"/>
          </a:solidFill>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defTabSz="685800"/>
            <a:endParaRPr lang="en-US" sz="1350">
              <a:noFill/>
              <a:latin typeface="Impact" panose="020B0806030902050204"/>
            </a:endParaRPr>
          </a:p>
        </p:txBody>
      </p:sp>
      <p:sp>
        <p:nvSpPr>
          <p:cNvPr id="2" name="Rectangle 1"/>
          <p:cNvSpPr/>
          <p:nvPr/>
        </p:nvSpPr>
        <p:spPr>
          <a:xfrm rot="21198250">
            <a:off x="393017" y="629086"/>
            <a:ext cx="7374919" cy="3693319"/>
          </a:xfrm>
          <a:prstGeom prst="rect">
            <a:avLst/>
          </a:prstGeom>
        </p:spPr>
        <p:txBody>
          <a:bodyPr wrap="square">
            <a:spAutoFit/>
          </a:bodyPr>
          <a:lstStyle/>
          <a:p>
            <a:pPr algn="justLow" rtl="1">
              <a:lnSpc>
                <a:spcPct val="200000"/>
              </a:lnSpc>
              <a:spcBef>
                <a:spcPts val="1000"/>
              </a:spcBef>
              <a:spcAft>
                <a:spcPts val="300"/>
              </a:spcAft>
            </a:pPr>
            <a:r>
              <a:rPr lang="fa-IR" sz="2400" b="1" dirty="0">
                <a:solidFill>
                  <a:schemeClr val="accent1">
                    <a:lumMod val="75000"/>
                  </a:schemeClr>
                </a:solidFill>
                <a:latin typeface="B Nazanin+ Black" panose="02000700000000000000" pitchFamily="2" charset="-78"/>
                <a:cs typeface="B Nazanin+ Black" panose="02000700000000000000" pitchFamily="2" charset="-78"/>
              </a:rPr>
              <a:t>افشای‌ </a:t>
            </a:r>
            <a:r>
              <a:rPr lang="fa-IR" sz="2400" b="1" dirty="0" smtClean="0">
                <a:solidFill>
                  <a:schemeClr val="accent1">
                    <a:lumMod val="75000"/>
                  </a:schemeClr>
                </a:solidFill>
                <a:latin typeface="B Nazanin+ Black" panose="02000700000000000000" pitchFamily="2" charset="-78"/>
                <a:cs typeface="B Nazanin+ Black" panose="02000700000000000000" pitchFamily="2" charset="-78"/>
              </a:rPr>
              <a:t>رویه‌های‌ حسابداری‌</a:t>
            </a:r>
            <a:endParaRPr lang="en-US" sz="2400" b="1" dirty="0" smtClean="0">
              <a:solidFill>
                <a:schemeClr val="accent1">
                  <a:lumMod val="75000"/>
                </a:schemeClr>
              </a:solidFill>
              <a:latin typeface="B Nazanin+ Black" panose="02000700000000000000" pitchFamily="2" charset="-78"/>
              <a:cs typeface="B Nazanin+ Black" panose="02000700000000000000" pitchFamily="2" charset="-78"/>
            </a:endParaRPr>
          </a:p>
          <a:p>
            <a:pPr marR="0" algn="justLow" rtl="1">
              <a:lnSpc>
                <a:spcPct val="200000"/>
              </a:lnSpc>
              <a:spcBef>
                <a:spcPts val="0"/>
              </a:spcBef>
              <a:spcAft>
                <a:spcPts val="600"/>
              </a:spcAft>
            </a:pPr>
            <a:r>
              <a:rPr lang="fa-IR" sz="2200" b="1" dirty="0" smtClean="0">
                <a:latin typeface="B Nazanin+ Bold" panose="02000700000000000000" pitchFamily="2" charset="-78"/>
                <a:ea typeface="Times New Roman" panose="02020603050405020304" pitchFamily="18" charset="0"/>
                <a:cs typeface="B Nazanin+ Bold" panose="02000700000000000000" pitchFamily="2" charset="-78"/>
              </a:rPr>
              <a:t>74) موارد زیر باید در یادداشت خلاصه اهم رویه‌های‌ حسابداری‌ افشا شود:</a:t>
            </a:r>
            <a:endParaRPr lang="en-US" sz="2200" dirty="0" smtClean="0">
              <a:latin typeface="B Nazanin+ Bold" panose="02000700000000000000" pitchFamily="2" charset="-78"/>
              <a:ea typeface="Times New Roman" panose="02020603050405020304" pitchFamily="18" charset="0"/>
              <a:cs typeface="B Nazanin+ Bold" panose="02000700000000000000" pitchFamily="2" charset="-78"/>
            </a:endParaRPr>
          </a:p>
          <a:p>
            <a:pPr marL="720090" marR="0" indent="-360045" algn="justLow" rtl="1">
              <a:lnSpc>
                <a:spcPct val="200000"/>
              </a:lnSpc>
              <a:spcBef>
                <a:spcPts val="0"/>
              </a:spcBef>
              <a:spcAft>
                <a:spcPts val="300"/>
              </a:spcAft>
              <a:tabLst>
                <a:tab pos="575945" algn="l"/>
              </a:tabLst>
            </a:pPr>
            <a:r>
              <a:rPr lang="fa-IR" sz="2200" b="1" dirty="0" smtClean="0">
                <a:latin typeface="B Nazanin+ Bold" panose="02000700000000000000" pitchFamily="2" charset="-78"/>
                <a:ea typeface="Times New Roman" panose="02020603050405020304" pitchFamily="18" charset="0"/>
                <a:cs typeface="B Nazanin+ Bold" panose="02000700000000000000" pitchFamily="2" charset="-78"/>
              </a:rPr>
              <a:t>الف‌</a:t>
            </a:r>
            <a:r>
              <a:rPr lang="en-US" sz="2200" dirty="0">
                <a:latin typeface="B Nazanin+ Bold" panose="02000700000000000000" pitchFamily="2" charset="-78"/>
                <a:ea typeface="Times New Roman" panose="02020603050405020304" pitchFamily="18" charset="0"/>
                <a:cs typeface="B Nazanin+ Bold" panose="02000700000000000000" pitchFamily="2" charset="-78"/>
              </a:rPr>
              <a:t>	</a:t>
            </a:r>
            <a:r>
              <a:rPr lang="fa-IR" sz="2200" b="1" dirty="0" smtClean="0">
                <a:latin typeface="B Nazanin+ Bold" panose="02000700000000000000" pitchFamily="2" charset="-78"/>
                <a:ea typeface="Times New Roman" panose="02020603050405020304" pitchFamily="18" charset="0"/>
                <a:cs typeface="B Nazanin+ Bold" panose="02000700000000000000" pitchFamily="2" charset="-78"/>
              </a:rPr>
              <a:t>) میزان </a:t>
            </a:r>
            <a:r>
              <a:rPr lang="fa-IR" sz="2200" b="1" dirty="0">
                <a:latin typeface="B Nazanin+ Bold" panose="02000700000000000000" pitchFamily="2" charset="-78"/>
                <a:ea typeface="Times New Roman" panose="02020603050405020304" pitchFamily="18" charset="0"/>
                <a:cs typeface="B Nazanin+ Bold" panose="02000700000000000000" pitchFamily="2" charset="-78"/>
              </a:rPr>
              <a:t>بکارگیری شرایط دوره‌گذار برای هر یک از استانداردهای حسابداری بخش عمومی توسط واحد گزارشگر؛ و</a:t>
            </a:r>
            <a:endParaRPr lang="en-US" sz="2200" dirty="0">
              <a:latin typeface="B Nazanin+ Bold" panose="02000700000000000000" pitchFamily="2" charset="-78"/>
              <a:ea typeface="Times New Roman" panose="02020603050405020304" pitchFamily="18" charset="0"/>
              <a:cs typeface="B Nazanin+ Bold" panose="02000700000000000000" pitchFamily="2" charset="-78"/>
            </a:endParaRPr>
          </a:p>
          <a:p>
            <a:pPr algn="justLow" rtl="1">
              <a:lnSpc>
                <a:spcPct val="200000"/>
              </a:lnSpc>
            </a:pPr>
            <a:r>
              <a:rPr lang="fa-IR" sz="2200" b="1" dirty="0">
                <a:latin typeface="B Nazanin+ Bold" panose="02000700000000000000" pitchFamily="2" charset="-78"/>
                <a:ea typeface="Times New Roman" panose="02020603050405020304" pitchFamily="18" charset="0"/>
                <a:cs typeface="B Nazanin+ Bold" panose="02000700000000000000" pitchFamily="2" charset="-78"/>
              </a:rPr>
              <a:t> </a:t>
            </a:r>
            <a:r>
              <a:rPr lang="fa-IR" sz="2200" b="1" dirty="0" smtClean="0">
                <a:latin typeface="B Nazanin+ Bold" panose="02000700000000000000" pitchFamily="2" charset="-78"/>
                <a:ea typeface="Times New Roman" panose="02020603050405020304" pitchFamily="18" charset="0"/>
                <a:cs typeface="B Nazanin+ Bold" panose="02000700000000000000" pitchFamily="2" charset="-78"/>
              </a:rPr>
              <a:t>      ب) کلیه </a:t>
            </a:r>
            <a:r>
              <a:rPr lang="fa-IR" sz="2200" b="1" dirty="0">
                <a:latin typeface="B Nazanin+ Bold" panose="02000700000000000000" pitchFamily="2" charset="-78"/>
                <a:ea typeface="Times New Roman" panose="02020603050405020304" pitchFamily="18" charset="0"/>
                <a:cs typeface="B Nazanin+ Bold" panose="02000700000000000000" pitchFamily="2" charset="-78"/>
              </a:rPr>
              <a:t>رویه‌های حسابداری لازم برای درک مناسب صورتهای مالی.</a:t>
            </a:r>
            <a:endParaRPr lang="fa-IR" sz="2200" dirty="0">
              <a:latin typeface="B Nazanin+ Bold" panose="02000700000000000000" pitchFamily="2" charset="-78"/>
              <a:cs typeface="B Nazanin+ Bold" panose="02000700000000000000" pitchFamily="2" charset="-78"/>
            </a:endParaRPr>
          </a:p>
        </p:txBody>
      </p:sp>
      <p:sp>
        <p:nvSpPr>
          <p:cNvPr id="5" name="TextBox 4"/>
          <p:cNvSpPr txBox="1"/>
          <p:nvPr/>
        </p:nvSpPr>
        <p:spPr>
          <a:xfrm>
            <a:off x="202850" y="5751871"/>
            <a:ext cx="855407" cy="430887"/>
          </a:xfrm>
          <a:prstGeom prst="rect">
            <a:avLst/>
          </a:prstGeom>
          <a:noFill/>
        </p:spPr>
        <p:txBody>
          <a:bodyPr wrap="square" rtlCol="1">
            <a:spAutoFit/>
          </a:bodyPr>
          <a:lstStyle/>
          <a:p>
            <a:r>
              <a:rPr lang="en-US" sz="2200" dirty="0" smtClean="0">
                <a:solidFill>
                  <a:srgbClr val="000000"/>
                </a:solidFill>
                <a:latin typeface="B Nazanin+ Bold" panose="02000700000000000000" pitchFamily="2" charset="-78"/>
                <a:cs typeface="B Nazanin+ Bold" panose="02000700000000000000" pitchFamily="2" charset="-78"/>
              </a:rPr>
              <a:t>49/61</a:t>
            </a:r>
            <a:endParaRPr lang="fa-IR" sz="2200" dirty="0">
              <a:solidFill>
                <a:srgbClr val="000000"/>
              </a:solidFill>
              <a:latin typeface="B Nazanin+ Bold" panose="02000700000000000000" pitchFamily="2" charset="-78"/>
              <a:cs typeface="B Nazanin+ Bold" panose="02000700000000000000" pitchFamily="2" charset="-78"/>
            </a:endParaRPr>
          </a:p>
        </p:txBody>
      </p:sp>
    </p:spTree>
    <p:extLst>
      <p:ext uri="{BB962C8B-B14F-4D97-AF65-F5344CB8AC3E}">
        <p14:creationId xmlns:p14="http://schemas.microsoft.com/office/powerpoint/2010/main" val="21756769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117988" y="171305"/>
            <a:ext cx="3642237" cy="987303"/>
          </a:xfrm>
          <a:prstGeom prst="rect">
            <a:avLst/>
          </a:prstGeom>
        </p:spPr>
        <p:txBody>
          <a:bodyPr vert="horz" lIns="91440" tIns="45720" rIns="91440" bIns="45720" rtlCol="0" anchor="b" anchorCtr="0">
            <a:normAutofit/>
          </a:bodyPr>
          <a:lstStyle>
            <a:lvl1pPr algn="l" defTabSz="914400" rtl="1" eaLnBrk="1" latinLnBrk="0" hangingPunct="1">
              <a:spcBef>
                <a:spcPct val="0"/>
              </a:spcBef>
              <a:buNone/>
              <a:defRPr sz="3000" b="1" kern="1200">
                <a:solidFill>
                  <a:schemeClr val="accent1"/>
                </a:solidFill>
                <a:latin typeface="+mj-lt"/>
                <a:ea typeface="+mj-ea"/>
                <a:cs typeface="+mj-cs"/>
              </a:defRPr>
            </a:lvl1p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fa-IR" sz="2800" b="1" i="0" u="none" strike="noStrike" kern="1200" cap="none" spc="0" normalizeH="0" baseline="0" noProof="0" dirty="0" smtClean="0">
                <a:ln>
                  <a:noFill/>
                </a:ln>
                <a:solidFill>
                  <a:schemeClr val="tx1">
                    <a:lumMod val="95000"/>
                    <a:lumOff val="5000"/>
                  </a:schemeClr>
                </a:solidFill>
                <a:effectLst/>
                <a:uLnTx/>
                <a:uFillTx/>
                <a:latin typeface="B Nazanin+ Black" panose="02000700000000000000" pitchFamily="2" charset="-78"/>
                <a:cs typeface="B Nazanin+ Black" panose="02000700000000000000" pitchFamily="2" charset="-78"/>
              </a:rPr>
              <a:t>دامنه کاربرد</a:t>
            </a:r>
            <a:endParaRPr kumimoji="0" lang="fa-IR" sz="2800" b="1" i="0" u="none" strike="noStrike" kern="1200" cap="none" spc="0" normalizeH="0" baseline="0" noProof="0" dirty="0">
              <a:ln>
                <a:noFill/>
              </a:ln>
              <a:solidFill>
                <a:schemeClr val="tx1">
                  <a:lumMod val="95000"/>
                  <a:lumOff val="5000"/>
                </a:schemeClr>
              </a:solidFill>
              <a:effectLst/>
              <a:uLnTx/>
              <a:uFillTx/>
              <a:latin typeface="B Nazanin+ Black" panose="02000700000000000000" pitchFamily="2" charset="-78"/>
              <a:cs typeface="B Nazanin+ Black" panose="02000700000000000000" pitchFamily="2" charset="-78"/>
            </a:endParaRPr>
          </a:p>
        </p:txBody>
      </p:sp>
      <p:sp>
        <p:nvSpPr>
          <p:cNvPr id="7" name="Content Placeholder 1"/>
          <p:cNvSpPr txBox="1">
            <a:spLocks/>
          </p:cNvSpPr>
          <p:nvPr/>
        </p:nvSpPr>
        <p:spPr>
          <a:xfrm>
            <a:off x="280219" y="2028762"/>
            <a:ext cx="8469262" cy="3738563"/>
          </a:xfrm>
          <a:prstGeom prst="rect">
            <a:avLst/>
          </a:prstGeom>
        </p:spPr>
        <p:txBody>
          <a:bodyPr vert="horz" lIns="91440" tIns="45720" rIns="91440" bIns="45720" rtlCol="0">
            <a:noAutofit/>
          </a:bodyPr>
          <a:lstStyle>
            <a:lvl1pPr marL="228600" indent="-228600" algn="r" defTabSz="914400" rtl="1" eaLnBrk="1" latinLnBrk="0" hangingPunct="1">
              <a:lnSpc>
                <a:spcPct val="90000"/>
              </a:lnSpc>
              <a:spcBef>
                <a:spcPct val="30000"/>
              </a:spcBef>
              <a:buClr>
                <a:schemeClr val="accent2"/>
              </a:buClr>
              <a:buFont typeface="Wingdings 3" panose="05040102010807070707" pitchFamily="18" charset="2"/>
              <a:buChar char=""/>
              <a:defRPr sz="2000" kern="1200">
                <a:solidFill>
                  <a:schemeClr val="tx2">
                    <a:lumMod val="75000"/>
                  </a:schemeClr>
                </a:solidFill>
                <a:latin typeface="+mn-lt"/>
                <a:ea typeface="+mn-ea"/>
                <a:cs typeface="+mn-cs"/>
              </a:defRPr>
            </a:lvl1pPr>
            <a:lvl2pPr marL="685800" indent="-228600" algn="r" defTabSz="914400" rtl="1" eaLnBrk="1" latinLnBrk="0" hangingPunct="1">
              <a:lnSpc>
                <a:spcPct val="90000"/>
              </a:lnSpc>
              <a:spcBef>
                <a:spcPct val="30000"/>
              </a:spcBef>
              <a:buClr>
                <a:schemeClr val="accent2"/>
              </a:buClr>
              <a:buFont typeface="Wingdings 3" panose="05040102010807070707" pitchFamily="18" charset="2"/>
              <a:buChar char=""/>
              <a:defRPr sz="1800" kern="1200">
                <a:solidFill>
                  <a:schemeClr val="tx2">
                    <a:lumMod val="75000"/>
                  </a:schemeClr>
                </a:solidFill>
                <a:latin typeface="+mn-lt"/>
                <a:ea typeface="+mn-ea"/>
                <a:cs typeface="+mn-cs"/>
              </a:defRPr>
            </a:lvl2pPr>
            <a:lvl3pPr marL="1143000" indent="-228600" algn="r" defTabSz="914400" rtl="1" eaLnBrk="1" latinLnBrk="0" hangingPunct="1">
              <a:lnSpc>
                <a:spcPct val="90000"/>
              </a:lnSpc>
              <a:spcBef>
                <a:spcPct val="30000"/>
              </a:spcBef>
              <a:buClr>
                <a:schemeClr val="accent2"/>
              </a:buClr>
              <a:buFont typeface="Wingdings 3" panose="05040102010807070707" pitchFamily="18" charset="2"/>
              <a:buChar char=""/>
              <a:defRPr sz="1800" kern="1200">
                <a:solidFill>
                  <a:schemeClr val="tx2">
                    <a:lumMod val="75000"/>
                  </a:schemeClr>
                </a:solidFill>
                <a:latin typeface="+mn-lt"/>
                <a:ea typeface="+mn-ea"/>
                <a:cs typeface="+mn-cs"/>
              </a:defRPr>
            </a:lvl3pPr>
            <a:lvl4pPr marL="1600200" indent="-228600" algn="r" defTabSz="914400" rtl="1" eaLnBrk="1" latinLnBrk="0" hangingPunct="1">
              <a:lnSpc>
                <a:spcPct val="90000"/>
              </a:lnSpc>
              <a:spcBef>
                <a:spcPct val="30000"/>
              </a:spcBef>
              <a:buClr>
                <a:schemeClr val="accent2"/>
              </a:buClr>
              <a:buFont typeface="Wingdings 3" panose="05040102010807070707" pitchFamily="18" charset="2"/>
              <a:buChar char=""/>
              <a:defRPr sz="1800" kern="1200">
                <a:solidFill>
                  <a:schemeClr val="tx2">
                    <a:lumMod val="75000"/>
                  </a:schemeClr>
                </a:solidFill>
                <a:latin typeface="+mn-lt"/>
                <a:ea typeface="+mn-ea"/>
                <a:cs typeface="+mn-cs"/>
              </a:defRPr>
            </a:lvl4pPr>
            <a:lvl5pPr marL="2057400" indent="-228600" algn="r" defTabSz="914400" rtl="1" eaLnBrk="1" latinLnBrk="0" hangingPunct="1">
              <a:lnSpc>
                <a:spcPct val="90000"/>
              </a:lnSpc>
              <a:spcBef>
                <a:spcPct val="30000"/>
              </a:spcBef>
              <a:buClr>
                <a:schemeClr val="accent2"/>
              </a:buClr>
              <a:buFont typeface="Wingdings 3" panose="05040102010807070707" pitchFamily="18" charset="2"/>
              <a:buChar char=""/>
              <a:defRPr sz="1800" kern="1200">
                <a:solidFill>
                  <a:schemeClr val="tx2">
                    <a:lumMod val="75000"/>
                  </a:schemeClr>
                </a:solidFill>
                <a:latin typeface="+mn-lt"/>
                <a:ea typeface="+mn-ea"/>
                <a:cs typeface="+mn-cs"/>
              </a:defRPr>
            </a:lvl5pPr>
            <a:lvl6pPr marL="2514600" indent="-228600" algn="r" defTabSz="914400" rtl="1" eaLnBrk="1" latinLnBrk="0" hangingPunct="1">
              <a:lnSpc>
                <a:spcPct val="90000"/>
              </a:lnSpc>
              <a:spcBef>
                <a:spcPct val="30000"/>
              </a:spcBef>
              <a:buClr>
                <a:schemeClr val="accent2"/>
              </a:buClr>
              <a:buFont typeface="Wingdings 3" panose="05040102010807070707" pitchFamily="18" charset="2"/>
              <a:buChar char=""/>
              <a:defRPr sz="1800" kern="1200">
                <a:solidFill>
                  <a:schemeClr val="tx2">
                    <a:lumMod val="75000"/>
                  </a:schemeClr>
                </a:solidFill>
                <a:latin typeface="+mn-lt"/>
                <a:ea typeface="+mn-ea"/>
                <a:cs typeface="+mn-cs"/>
              </a:defRPr>
            </a:lvl6pPr>
            <a:lvl7pPr marL="2971800" indent="-228600" algn="r" defTabSz="914400" rtl="1" eaLnBrk="1" latinLnBrk="0" hangingPunct="1">
              <a:lnSpc>
                <a:spcPct val="90000"/>
              </a:lnSpc>
              <a:spcBef>
                <a:spcPct val="30000"/>
              </a:spcBef>
              <a:buClr>
                <a:schemeClr val="accent2"/>
              </a:buClr>
              <a:buFont typeface="Wingdings 3" panose="05040102010807070707" pitchFamily="18" charset="2"/>
              <a:buChar char=""/>
              <a:defRPr sz="1800" kern="1200">
                <a:solidFill>
                  <a:schemeClr val="tx2">
                    <a:lumMod val="75000"/>
                  </a:schemeClr>
                </a:solidFill>
                <a:latin typeface="+mn-lt"/>
                <a:ea typeface="+mn-ea"/>
                <a:cs typeface="+mn-cs"/>
              </a:defRPr>
            </a:lvl7pPr>
            <a:lvl8pPr marL="3429000" indent="-228600" algn="r" defTabSz="914400" rtl="1" eaLnBrk="1" latinLnBrk="0" hangingPunct="1">
              <a:lnSpc>
                <a:spcPct val="90000"/>
              </a:lnSpc>
              <a:spcBef>
                <a:spcPct val="30000"/>
              </a:spcBef>
              <a:buClr>
                <a:schemeClr val="accent2"/>
              </a:buClr>
              <a:buFont typeface="Wingdings 3" panose="05040102010807070707" pitchFamily="18" charset="2"/>
              <a:buChar char=""/>
              <a:defRPr sz="1800" kern="1200">
                <a:solidFill>
                  <a:schemeClr val="tx2">
                    <a:lumMod val="75000"/>
                  </a:schemeClr>
                </a:solidFill>
                <a:latin typeface="+mn-lt"/>
                <a:ea typeface="+mn-ea"/>
                <a:cs typeface="+mn-cs"/>
              </a:defRPr>
            </a:lvl8pPr>
            <a:lvl9pPr marL="3886200" indent="-228600" algn="r" defTabSz="914400" rtl="1" eaLnBrk="1" latinLnBrk="0" hangingPunct="1">
              <a:lnSpc>
                <a:spcPct val="90000"/>
              </a:lnSpc>
              <a:spcBef>
                <a:spcPct val="30000"/>
              </a:spcBef>
              <a:buClr>
                <a:schemeClr val="accent2"/>
              </a:buClr>
              <a:buFont typeface="Wingdings 3" panose="05040102010807070707" pitchFamily="18" charset="2"/>
              <a:buChar char=""/>
              <a:defRPr sz="1800" kern="1200">
                <a:solidFill>
                  <a:schemeClr val="tx2">
                    <a:lumMod val="75000"/>
                  </a:schemeClr>
                </a:solidFill>
                <a:latin typeface="+mn-lt"/>
                <a:ea typeface="+mn-ea"/>
                <a:cs typeface="+mn-cs"/>
              </a:defRPr>
            </a:lvl9pPr>
          </a:lstStyle>
          <a:p>
            <a:pPr marL="0" marR="0" lvl="0" indent="0" algn="justLow" defTabSz="914400" eaLnBrk="1" fontAlgn="auto" latinLnBrk="0" hangingPunct="1">
              <a:lnSpc>
                <a:spcPct val="100000"/>
              </a:lnSpc>
              <a:spcBef>
                <a:spcPct val="30000"/>
              </a:spcBef>
              <a:spcAft>
                <a:spcPts val="600"/>
              </a:spcAft>
              <a:buClr>
                <a:srgbClr val="A6B727"/>
              </a:buClr>
              <a:buSzTx/>
              <a:buNone/>
              <a:tabLst/>
              <a:defRPr/>
            </a:pPr>
            <a:r>
              <a:rPr lang="fa-IR" sz="2200" b="1" dirty="0" smtClean="0">
                <a:solidFill>
                  <a:schemeClr val="tx1">
                    <a:lumMod val="95000"/>
                    <a:lumOff val="5000"/>
                  </a:schemeClr>
                </a:solidFill>
                <a:latin typeface="B Nazanin+ Bold" panose="02000700000000000000" pitchFamily="2" charset="-78"/>
                <a:ea typeface="Times New Roman" panose="02020603050405020304" pitchFamily="18" charset="0"/>
                <a:cs typeface="B Nazanin+ Bold" panose="02000700000000000000" pitchFamily="2" charset="-78"/>
              </a:rPr>
              <a:t>2) </a:t>
            </a:r>
            <a:r>
              <a:rPr kumimoji="0" lang="fa-IR" sz="2200" b="1" i="0" u="none" strike="noStrike" kern="1200" cap="none" spc="0" normalizeH="0" baseline="0" noProof="0" dirty="0" smtClean="0">
                <a:ln>
                  <a:noFill/>
                </a:ln>
                <a:solidFill>
                  <a:schemeClr val="tx1">
                    <a:lumMod val="95000"/>
                    <a:lumOff val="5000"/>
                  </a:schemeClr>
                </a:solidFill>
                <a:effectLst/>
                <a:uLnTx/>
                <a:uFillTx/>
                <a:latin typeface="B Nazanin+ Bold" panose="02000700000000000000" pitchFamily="2" charset="-78"/>
                <a:ea typeface="Times New Roman" panose="02020603050405020304" pitchFamily="18" charset="0"/>
                <a:cs typeface="B Nazanin+ Bold" panose="02000700000000000000" pitchFamily="2" charset="-78"/>
              </a:rPr>
              <a:t>الزامات‌ این‌ استاندارد باید در مورد‌ کلیه ”صورتهای‌ مالی‌ با مقاصد عمومی‌“ که بر اساس‌ استانداردهای‌ حسابداری‌ بخش عمومی، برمبنای تعهدی تهیه و ارائه می‌شود، بکار گرفته شود.</a:t>
            </a:r>
            <a:r>
              <a:rPr kumimoji="0" lang="fa-IR" sz="2200" b="1" i="0" u="none" strike="noStrike" kern="1200" cap="none" spc="0" normalizeH="0" noProof="0" dirty="0" smtClean="0">
                <a:ln>
                  <a:noFill/>
                </a:ln>
                <a:solidFill>
                  <a:schemeClr val="tx1">
                    <a:lumMod val="95000"/>
                    <a:lumOff val="5000"/>
                  </a:schemeClr>
                </a:solidFill>
                <a:effectLst/>
                <a:uLnTx/>
                <a:uFillTx/>
                <a:latin typeface="B Nazanin+ Bold" panose="02000700000000000000" pitchFamily="2" charset="-78"/>
                <a:ea typeface="Times New Roman" panose="02020603050405020304" pitchFamily="18" charset="0"/>
                <a:cs typeface="B Nazanin+ Bold" panose="02000700000000000000" pitchFamily="2" charset="-78"/>
              </a:rPr>
              <a:t> </a:t>
            </a:r>
          </a:p>
          <a:p>
            <a:pPr marL="0" marR="0" lvl="0" indent="0" algn="justLow" defTabSz="914400" eaLnBrk="1" fontAlgn="auto" latinLnBrk="0" hangingPunct="1">
              <a:lnSpc>
                <a:spcPct val="100000"/>
              </a:lnSpc>
              <a:spcBef>
                <a:spcPct val="30000"/>
              </a:spcBef>
              <a:spcAft>
                <a:spcPts val="600"/>
              </a:spcAft>
              <a:buClr>
                <a:srgbClr val="A6B727"/>
              </a:buClr>
              <a:buSzTx/>
              <a:buNone/>
              <a:tabLst/>
              <a:defRPr/>
            </a:pPr>
            <a:r>
              <a:rPr lang="fa-IR" sz="2200" b="1" dirty="0" smtClean="0">
                <a:solidFill>
                  <a:schemeClr val="tx1">
                    <a:lumMod val="95000"/>
                    <a:lumOff val="5000"/>
                  </a:schemeClr>
                </a:solidFill>
                <a:latin typeface="B Nazanin+ Bold" panose="02000700000000000000" pitchFamily="2" charset="-78"/>
                <a:ea typeface="Times New Roman" panose="02020603050405020304" pitchFamily="18" charset="0"/>
                <a:cs typeface="B Nazanin+ Bold" panose="02000700000000000000" pitchFamily="2" charset="-78"/>
              </a:rPr>
              <a:t>3) </a:t>
            </a:r>
            <a:r>
              <a:rPr kumimoji="0" lang="fa-IR" sz="2200" b="1" i="0" u="none" strike="noStrike" kern="1200" cap="none" spc="0" normalizeH="0" baseline="0" noProof="0" dirty="0" smtClean="0">
                <a:ln>
                  <a:noFill/>
                </a:ln>
                <a:solidFill>
                  <a:schemeClr val="tx1">
                    <a:lumMod val="95000"/>
                    <a:lumOff val="5000"/>
                  </a:schemeClr>
                </a:solidFill>
                <a:effectLst/>
                <a:uLnTx/>
                <a:uFillTx/>
                <a:latin typeface="B Nazanin+ Bold" panose="02000700000000000000" pitchFamily="2" charset="-78"/>
                <a:ea typeface="Times New Roman" panose="02020603050405020304" pitchFamily="18" charset="0"/>
                <a:cs typeface="B Nazanin+ Bold" panose="02000700000000000000" pitchFamily="2" charset="-78"/>
              </a:rPr>
              <a:t>این استاندارد برای اطلاعات مالی فشرده میان‌دوره‌ای کاربرد ندارد.</a:t>
            </a:r>
          </a:p>
          <a:p>
            <a:pPr marL="0" marR="0" lvl="0" indent="0" algn="justLow" defTabSz="914400" eaLnBrk="1" fontAlgn="auto" latinLnBrk="0" hangingPunct="1">
              <a:lnSpc>
                <a:spcPct val="100000"/>
              </a:lnSpc>
              <a:spcBef>
                <a:spcPct val="30000"/>
              </a:spcBef>
              <a:spcAft>
                <a:spcPts val="600"/>
              </a:spcAft>
              <a:buClr>
                <a:srgbClr val="A6B727"/>
              </a:buClr>
              <a:buSzTx/>
              <a:buNone/>
              <a:tabLst/>
              <a:defRPr/>
            </a:pPr>
            <a:r>
              <a:rPr kumimoji="0" lang="fa-IR" sz="2200" b="1" i="0" u="none" strike="noStrike" kern="1200" cap="none" spc="0" normalizeH="0" baseline="0" noProof="0" dirty="0" smtClean="0">
                <a:ln>
                  <a:noFill/>
                </a:ln>
                <a:solidFill>
                  <a:schemeClr val="tx1">
                    <a:lumMod val="95000"/>
                    <a:lumOff val="5000"/>
                  </a:schemeClr>
                </a:solidFill>
                <a:effectLst/>
                <a:uLnTx/>
                <a:uFillTx/>
                <a:latin typeface="B Nazanin+ Bold" panose="02000700000000000000" pitchFamily="2" charset="-78"/>
                <a:ea typeface="Times New Roman" panose="02020603050405020304" pitchFamily="18" charset="0"/>
                <a:cs typeface="B Nazanin+ Bold" panose="02000700000000000000" pitchFamily="2" charset="-78"/>
              </a:rPr>
              <a:t>4) این استاندارد علاوه بر صورتهای مالی یک واحد گزارشگر به صورت جداگانه، برای صورتهای مالی تلفیقی نیز کاربرد دارد.</a:t>
            </a:r>
          </a:p>
          <a:p>
            <a:pPr marL="0" marR="0" lvl="0" indent="0" algn="justLow" defTabSz="914400" eaLnBrk="1" fontAlgn="auto" latinLnBrk="0" hangingPunct="1">
              <a:lnSpc>
                <a:spcPct val="100000"/>
              </a:lnSpc>
              <a:spcBef>
                <a:spcPct val="30000"/>
              </a:spcBef>
              <a:spcAft>
                <a:spcPts val="600"/>
              </a:spcAft>
              <a:buClr>
                <a:srgbClr val="A6B727"/>
              </a:buClr>
              <a:buSzTx/>
              <a:buNone/>
              <a:tabLst/>
              <a:defRPr/>
            </a:pPr>
            <a:r>
              <a:rPr lang="fa-IR" sz="2200" b="1" dirty="0" smtClean="0">
                <a:solidFill>
                  <a:schemeClr val="tx1">
                    <a:lumMod val="95000"/>
                    <a:lumOff val="5000"/>
                  </a:schemeClr>
                </a:solidFill>
                <a:latin typeface="B Nazanin+ Bold" panose="02000700000000000000" pitchFamily="2" charset="-78"/>
                <a:ea typeface="Times New Roman" panose="02020603050405020304" pitchFamily="18" charset="0"/>
                <a:cs typeface="B Nazanin+ Bold" panose="02000700000000000000" pitchFamily="2" charset="-78"/>
              </a:rPr>
              <a:t>5) </a:t>
            </a:r>
            <a:r>
              <a:rPr kumimoji="0" lang="fa-IR" sz="2200" b="1" i="0" u="none" strike="noStrike" kern="1200" cap="none" spc="0" normalizeH="0" baseline="0" noProof="0" dirty="0" smtClean="0">
                <a:ln>
                  <a:noFill/>
                </a:ln>
                <a:solidFill>
                  <a:schemeClr val="tx1">
                    <a:lumMod val="95000"/>
                    <a:lumOff val="5000"/>
                  </a:schemeClr>
                </a:solidFill>
                <a:effectLst/>
                <a:uLnTx/>
                <a:uFillTx/>
                <a:latin typeface="B Nazanin+ Bold" panose="02000700000000000000" pitchFamily="2" charset="-78"/>
                <a:ea typeface="Times New Roman" panose="02020603050405020304" pitchFamily="18" charset="0"/>
                <a:cs typeface="B Nazanin+ Bold" panose="02000700000000000000" pitchFamily="2" charset="-78"/>
              </a:rPr>
              <a:t> این استاندارد در مورد کلیه واحدهای بخش عمومی به استثنای واحدهایی که تهیه صورتهای مالی آنها براساس استانداردهای حسابداری بخش تجاری (انتفاعی) مناسب‌تر است، کاربرد دارد. بر این اساس شرکتهای دولتی ملزم به رعایت استانداردهای حسابداری بخش تجاری (انتفاعی) هستند.</a:t>
            </a:r>
            <a:endParaRPr kumimoji="0" lang="en-US" sz="2200" b="0" i="0" u="none" strike="noStrike" kern="1200" cap="none" spc="0" normalizeH="0" baseline="0" noProof="0" dirty="0" smtClean="0">
              <a:ln>
                <a:noFill/>
              </a:ln>
              <a:solidFill>
                <a:schemeClr val="tx1">
                  <a:lumMod val="95000"/>
                  <a:lumOff val="5000"/>
                </a:schemeClr>
              </a:solidFill>
              <a:effectLst/>
              <a:uLnTx/>
              <a:uFillTx/>
              <a:latin typeface="B Nazanin+ Bold" panose="02000700000000000000" pitchFamily="2" charset="-78"/>
              <a:ea typeface="Times New Roman" panose="02020603050405020304" pitchFamily="18" charset="0"/>
              <a:cs typeface="B Nazanin+ Bold" panose="02000700000000000000" pitchFamily="2" charset="-78"/>
            </a:endParaRPr>
          </a:p>
          <a:p>
            <a:pPr marL="228600" marR="0" lvl="0" indent="-228600" algn="justLow" defTabSz="914400" eaLnBrk="1" fontAlgn="auto" latinLnBrk="0" hangingPunct="1">
              <a:lnSpc>
                <a:spcPct val="100000"/>
              </a:lnSpc>
              <a:spcBef>
                <a:spcPct val="30000"/>
              </a:spcBef>
              <a:spcAft>
                <a:spcPts val="1200"/>
              </a:spcAft>
              <a:buClr>
                <a:srgbClr val="A6B727"/>
              </a:buClr>
              <a:buSzTx/>
              <a:buFont typeface="Wingdings 3" panose="05040102010807070707" pitchFamily="18" charset="2"/>
              <a:buChar char=""/>
              <a:tabLst/>
              <a:defRPr/>
            </a:pPr>
            <a:endParaRPr kumimoji="0" lang="en-US" sz="2200" b="0" i="0" u="none" strike="noStrike" kern="1200" cap="none" spc="0" normalizeH="0" baseline="0" noProof="0" dirty="0" smtClean="0">
              <a:ln>
                <a:noFill/>
              </a:ln>
              <a:solidFill>
                <a:schemeClr val="tx1">
                  <a:lumMod val="95000"/>
                  <a:lumOff val="5000"/>
                </a:schemeClr>
              </a:solidFill>
              <a:effectLst/>
              <a:uLnTx/>
              <a:uFillTx/>
              <a:latin typeface="B Nazanin+ Bold" panose="02000700000000000000" pitchFamily="2" charset="-78"/>
              <a:ea typeface="Times New Roman" panose="02020603050405020304" pitchFamily="18" charset="0"/>
              <a:cs typeface="B Nazanin+ Bold" panose="02000700000000000000" pitchFamily="2" charset="-78"/>
            </a:endParaRPr>
          </a:p>
          <a:p>
            <a:pPr marL="228600" marR="0" lvl="0" indent="-228600" algn="justLow" defTabSz="914400" eaLnBrk="1" fontAlgn="auto" latinLnBrk="0" hangingPunct="1">
              <a:lnSpc>
                <a:spcPct val="100000"/>
              </a:lnSpc>
              <a:spcBef>
                <a:spcPct val="30000"/>
              </a:spcBef>
              <a:spcAft>
                <a:spcPts val="600"/>
              </a:spcAft>
              <a:buClr>
                <a:srgbClr val="A6B727"/>
              </a:buClr>
              <a:buSzTx/>
              <a:buFont typeface="Wingdings 3" panose="05040102010807070707" pitchFamily="18" charset="2"/>
              <a:buChar char=""/>
              <a:tabLst/>
              <a:defRPr/>
            </a:pPr>
            <a:endParaRPr kumimoji="0" lang="en-US" sz="2200" b="0" i="0" u="none" strike="noStrike" kern="1200" cap="none" spc="0" normalizeH="0" baseline="0" noProof="0" dirty="0" smtClean="0">
              <a:ln>
                <a:noFill/>
              </a:ln>
              <a:solidFill>
                <a:schemeClr val="tx1">
                  <a:lumMod val="95000"/>
                  <a:lumOff val="5000"/>
                </a:schemeClr>
              </a:solidFill>
              <a:effectLst/>
              <a:uLnTx/>
              <a:uFillTx/>
              <a:latin typeface="B Nazanin+ Bold" panose="02000700000000000000" pitchFamily="2" charset="-78"/>
              <a:ea typeface="Times New Roman" panose="02020603050405020304" pitchFamily="18" charset="0"/>
              <a:cs typeface="B Nazanin+ Bold" panose="02000700000000000000" pitchFamily="2" charset="-78"/>
            </a:endParaRPr>
          </a:p>
          <a:p>
            <a:pPr marL="228600" marR="0" lvl="0" indent="-228600" algn="justLow" defTabSz="914400" eaLnBrk="1" fontAlgn="auto" latinLnBrk="0" hangingPunct="1">
              <a:lnSpc>
                <a:spcPct val="100000"/>
              </a:lnSpc>
              <a:spcBef>
                <a:spcPct val="30000"/>
              </a:spcBef>
              <a:spcAft>
                <a:spcPts val="0"/>
              </a:spcAft>
              <a:buClr>
                <a:srgbClr val="A6B727"/>
              </a:buClr>
              <a:buSzTx/>
              <a:buFont typeface="Wingdings 3" panose="05040102010807070707" pitchFamily="18" charset="2"/>
              <a:buChar char=""/>
              <a:tabLst/>
              <a:defRPr/>
            </a:pPr>
            <a:endParaRPr kumimoji="0" lang="fa-IR" sz="2200" b="0" i="0" u="none" strike="noStrike" kern="1200" cap="none" spc="0" normalizeH="0" baseline="0" noProof="0" dirty="0">
              <a:ln>
                <a:noFill/>
              </a:ln>
              <a:solidFill>
                <a:schemeClr val="tx1">
                  <a:lumMod val="95000"/>
                  <a:lumOff val="5000"/>
                </a:schemeClr>
              </a:solidFill>
              <a:effectLst/>
              <a:uLnTx/>
              <a:uFillTx/>
              <a:latin typeface="B Nazanin+ Bold" panose="02000700000000000000" pitchFamily="2" charset="-78"/>
              <a:cs typeface="B Nazanin+ Bold" panose="02000700000000000000" pitchFamily="2" charset="-78"/>
            </a:endParaRPr>
          </a:p>
        </p:txBody>
      </p:sp>
      <p:sp>
        <p:nvSpPr>
          <p:cNvPr id="5" name="TextBox 4">
            <a:hlinkClick r:id="rId2" action="ppaction://hlinksldjump"/>
          </p:cNvPr>
          <p:cNvSpPr txBox="1"/>
          <p:nvPr/>
        </p:nvSpPr>
        <p:spPr>
          <a:xfrm>
            <a:off x="8126361" y="6204113"/>
            <a:ext cx="855407" cy="430887"/>
          </a:xfrm>
          <a:prstGeom prst="rect">
            <a:avLst/>
          </a:prstGeom>
          <a:noFill/>
        </p:spPr>
        <p:txBody>
          <a:bodyPr wrap="square" rtlCol="1">
            <a:spAutoFit/>
          </a:bodyPr>
          <a:lstStyle/>
          <a:p>
            <a:r>
              <a:rPr lang="en-US" sz="2200" dirty="0" smtClean="0">
                <a:solidFill>
                  <a:srgbClr val="000000"/>
                </a:solidFill>
                <a:latin typeface="B Nazanin+ Bold" panose="02000700000000000000" pitchFamily="2" charset="-78"/>
                <a:cs typeface="B Nazanin+ Bold" panose="02000700000000000000" pitchFamily="2" charset="-78"/>
              </a:rPr>
              <a:t>5/61</a:t>
            </a:r>
            <a:endParaRPr lang="fa-IR" sz="2200" dirty="0">
              <a:solidFill>
                <a:srgbClr val="000000"/>
              </a:solidFill>
              <a:latin typeface="B Nazanin+ Bold" panose="02000700000000000000" pitchFamily="2" charset="-78"/>
              <a:cs typeface="B Nazanin+ Bold" panose="02000700000000000000" pitchFamily="2" charset="-78"/>
            </a:endParaRPr>
          </a:p>
        </p:txBody>
      </p:sp>
      <p:sp>
        <p:nvSpPr>
          <p:cNvPr id="8" name="Rectangle 7"/>
          <p:cNvSpPr/>
          <p:nvPr/>
        </p:nvSpPr>
        <p:spPr>
          <a:xfrm>
            <a:off x="3497860" y="6488668"/>
            <a:ext cx="2148280" cy="369332"/>
          </a:xfrm>
          <a:prstGeom prst="rect">
            <a:avLst/>
          </a:prstGeom>
        </p:spPr>
        <p:txBody>
          <a:bodyPr wrap="none">
            <a:spAutoFit/>
          </a:bodyPr>
          <a:lstStyle/>
          <a:p>
            <a:r>
              <a:rPr lang="fa-IR" dirty="0"/>
              <a:t>www.irhesabdaran.ir</a:t>
            </a:r>
          </a:p>
        </p:txBody>
      </p:sp>
    </p:spTree>
    <p:extLst>
      <p:ext uri="{BB962C8B-B14F-4D97-AF65-F5344CB8AC3E}">
        <p14:creationId xmlns:p14="http://schemas.microsoft.com/office/powerpoint/2010/main" val="28761709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1">
                <a:shade val="48000"/>
                <a:satMod val="110000"/>
                <a:lumMod val="40000"/>
              </a:schemeClr>
              <a:schemeClr val="bg1">
                <a:tint val="90000"/>
                <a:lumMod val="106000"/>
              </a:schemeClr>
            </a:duotone>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3133579" y="4697731"/>
            <a:ext cx="432581" cy="411480"/>
          </a:xfrm>
          <a:prstGeom prst="rect">
            <a:avLst/>
          </a:prstGeom>
          <a:solidFill>
            <a:srgbClr val="629D7D"/>
          </a:solidFill>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noFill/>
              <a:effectLst/>
              <a:uLnTx/>
              <a:uFillTx/>
              <a:latin typeface="Impact" panose="020B0806030902050204"/>
              <a:ea typeface="+mn-ea"/>
              <a:cs typeface="+mn-cs"/>
            </a:endParaRPr>
          </a:p>
        </p:txBody>
      </p:sp>
      <p:sp>
        <p:nvSpPr>
          <p:cNvPr id="3" name="Rectangle 2"/>
          <p:cNvSpPr/>
          <p:nvPr/>
        </p:nvSpPr>
        <p:spPr>
          <a:xfrm rot="21228152">
            <a:off x="409704" y="491106"/>
            <a:ext cx="7383494" cy="4231928"/>
          </a:xfrm>
          <a:prstGeom prst="rect">
            <a:avLst/>
          </a:prstGeom>
        </p:spPr>
        <p:txBody>
          <a:bodyPr wrap="square">
            <a:spAutoFit/>
          </a:bodyPr>
          <a:lstStyle/>
          <a:p>
            <a:pPr marL="360045" marR="0" indent="-360045" algn="justLow" rtl="1">
              <a:spcBef>
                <a:spcPts val="0"/>
              </a:spcBef>
              <a:spcAft>
                <a:spcPts val="600"/>
              </a:spcAft>
            </a:pPr>
            <a:r>
              <a:rPr lang="fa-IR" sz="2200" b="1" dirty="0" smtClean="0">
                <a:latin typeface="B Nazanin+ Bold" panose="02000700000000000000" pitchFamily="2" charset="-78"/>
                <a:ea typeface="Times New Roman" panose="02020603050405020304" pitchFamily="18" charset="0"/>
                <a:cs typeface="B Nazanin+ Bold" panose="02000700000000000000" pitchFamily="2" charset="-78"/>
              </a:rPr>
              <a:t>75) به</a:t>
            </a:r>
            <a:r>
              <a:rPr lang="fa-IR" sz="2200" b="1" dirty="0">
                <a:latin typeface="B Nazanin+ Bold" panose="02000700000000000000" pitchFamily="2" charset="-78"/>
                <a:ea typeface="Times New Roman" panose="02020603050405020304" pitchFamily="18" charset="0"/>
                <a:cs typeface="B Nazanin+ Bold" panose="02000700000000000000" pitchFamily="2" charset="-78"/>
              </a:rPr>
              <a:t> دلیل تأثیر قابل ملاحظه مبنای تهیه صورتهای مالی بر تحلیل استفاده‌کنندگان، آگاهی از مبنا یا مبانی اندازه‌گیری مورد استفاده در تهیه صورتهای مالی </a:t>
            </a:r>
            <a:r>
              <a:rPr lang="fa-IR" sz="2200" b="1" dirty="0" smtClean="0">
                <a:latin typeface="B Nazanin+ Bold" panose="02000700000000000000" pitchFamily="2" charset="-78"/>
                <a:ea typeface="Times New Roman" panose="02020603050405020304" pitchFamily="18" charset="0"/>
                <a:cs typeface="B Nazanin+ Bold" panose="02000700000000000000" pitchFamily="2" charset="-78"/>
              </a:rPr>
              <a:t>حائز</a:t>
            </a:r>
            <a:r>
              <a:rPr lang="fa-IR" sz="2200" b="1" dirty="0">
                <a:latin typeface="B Nazanin+ Bold" panose="02000700000000000000" pitchFamily="2" charset="-78"/>
                <a:ea typeface="Times New Roman" panose="02020603050405020304" pitchFamily="18" charset="0"/>
                <a:cs typeface="B Nazanin+ Bold" panose="02000700000000000000" pitchFamily="2" charset="-78"/>
              </a:rPr>
              <a:t> اهمیت است. چنانچه در تهیه صورتهای مالی بیش از یک مبنای اندازه‌گیری استفاده </a:t>
            </a:r>
            <a:r>
              <a:rPr lang="fa-IR" sz="2200" b="1" dirty="0" smtClean="0">
                <a:latin typeface="B Nazanin+ Bold" panose="02000700000000000000" pitchFamily="2" charset="-78"/>
                <a:ea typeface="Times New Roman" panose="02020603050405020304" pitchFamily="18" charset="0"/>
                <a:cs typeface="B Nazanin+ Bold" panose="02000700000000000000" pitchFamily="2" charset="-78"/>
              </a:rPr>
              <a:t>شود، </a:t>
            </a:r>
            <a:r>
              <a:rPr lang="fa-IR" sz="2200" b="1" dirty="0">
                <a:latin typeface="B Nazanin+ Bold" panose="02000700000000000000" pitchFamily="2" charset="-78"/>
                <a:ea typeface="Times New Roman" panose="02020603050405020304" pitchFamily="18" charset="0"/>
                <a:cs typeface="B Nazanin+ Bold" panose="02000700000000000000" pitchFamily="2" charset="-78"/>
              </a:rPr>
              <a:t>مشخص کردن مبنای اندازه‌گیری بکار گرفته شده برای هر یک از طبقات دارایی و بدهی ضروری است.</a:t>
            </a:r>
            <a:endParaRPr lang="en-US" sz="2200" dirty="0">
              <a:latin typeface="B Nazanin+ Bold" panose="02000700000000000000" pitchFamily="2" charset="-78"/>
              <a:ea typeface="Times New Roman" panose="02020603050405020304" pitchFamily="18" charset="0"/>
              <a:cs typeface="B Nazanin+ Bold" panose="02000700000000000000" pitchFamily="2" charset="-78"/>
            </a:endParaRPr>
          </a:p>
          <a:p>
            <a:pPr marL="360045" marR="0" indent="-360045" algn="justLow" rtl="1">
              <a:spcBef>
                <a:spcPts val="0"/>
              </a:spcBef>
              <a:spcAft>
                <a:spcPts val="600"/>
              </a:spcAft>
            </a:pPr>
            <a:r>
              <a:rPr lang="fa-IR" sz="2200" b="1" dirty="0" smtClean="0">
                <a:latin typeface="B Nazanin+ Bold" panose="02000700000000000000" pitchFamily="2" charset="-78"/>
                <a:ea typeface="Times New Roman" panose="02020603050405020304" pitchFamily="18" charset="0"/>
                <a:cs typeface="B Nazanin+ Bold" panose="02000700000000000000" pitchFamily="2" charset="-78"/>
              </a:rPr>
              <a:t>76) افشای </a:t>
            </a:r>
            <a:r>
              <a:rPr lang="fa-IR" sz="2200" b="1" dirty="0">
                <a:latin typeface="B Nazanin+ Bold" panose="02000700000000000000" pitchFamily="2" charset="-78"/>
                <a:ea typeface="Times New Roman" panose="02020603050405020304" pitchFamily="18" charset="0"/>
                <a:cs typeface="B Nazanin+ Bold" panose="02000700000000000000" pitchFamily="2" charset="-78"/>
              </a:rPr>
              <a:t>یک رویه حسابداری، بستگی به این دارد که آیا آگاهی از آن توسط استفاده‌کنندگان برای درک بهتر نحوه انعکاس معاملات و سایر رویدادها در وضعیت مالی و تغییر در وضعیت مالی کمک می‌کند یا خیر. افشای رویه‌های حسابداری خاص به ویژه زمانی برای استفاده‌کنندگان سودمند است که آن رویه‌ها از بین رویه‌های مجاز جایگزین انتخاب شده باشد.</a:t>
            </a:r>
            <a:endParaRPr lang="en-US" sz="2200" dirty="0">
              <a:effectLst/>
              <a:latin typeface="B Nazanin+ Bold" panose="02000700000000000000" pitchFamily="2" charset="-78"/>
              <a:ea typeface="Times New Roman" panose="02020603050405020304" pitchFamily="18" charset="0"/>
              <a:cs typeface="B Nazanin+ Bold" panose="02000700000000000000" pitchFamily="2" charset="-78"/>
            </a:endParaRPr>
          </a:p>
        </p:txBody>
      </p:sp>
      <p:sp>
        <p:nvSpPr>
          <p:cNvPr id="9" name="TextBox 8"/>
          <p:cNvSpPr txBox="1"/>
          <p:nvPr/>
        </p:nvSpPr>
        <p:spPr>
          <a:xfrm>
            <a:off x="339213" y="5678129"/>
            <a:ext cx="855407" cy="430887"/>
          </a:xfrm>
          <a:prstGeom prst="rect">
            <a:avLst/>
          </a:prstGeom>
          <a:noFill/>
        </p:spPr>
        <p:txBody>
          <a:bodyPr wrap="square" rtlCol="1">
            <a:spAutoFit/>
          </a:bodyPr>
          <a:lstStyle/>
          <a:p>
            <a:r>
              <a:rPr lang="en-US" sz="2200" smtClean="0">
                <a:solidFill>
                  <a:srgbClr val="000000"/>
                </a:solidFill>
                <a:latin typeface="B Nazanin+ Bold" panose="02000700000000000000" pitchFamily="2" charset="-78"/>
                <a:cs typeface="B Nazanin+ Bold" panose="02000700000000000000" pitchFamily="2" charset="-78"/>
              </a:rPr>
              <a:t>50/61</a:t>
            </a:r>
            <a:endParaRPr lang="fa-IR" sz="2200" dirty="0">
              <a:solidFill>
                <a:srgbClr val="000000"/>
              </a:solidFill>
              <a:latin typeface="B Nazanin+ Bold" panose="02000700000000000000" pitchFamily="2" charset="-78"/>
              <a:cs typeface="B Nazanin+ Bold" panose="02000700000000000000" pitchFamily="2" charset="-78"/>
            </a:endParaRPr>
          </a:p>
        </p:txBody>
      </p:sp>
      <p:sp>
        <p:nvSpPr>
          <p:cNvPr id="5" name="Rectangle 4"/>
          <p:cNvSpPr/>
          <p:nvPr/>
        </p:nvSpPr>
        <p:spPr>
          <a:xfrm>
            <a:off x="3497860" y="6488668"/>
            <a:ext cx="2148280" cy="369332"/>
          </a:xfrm>
          <a:prstGeom prst="rect">
            <a:avLst/>
          </a:prstGeom>
        </p:spPr>
        <p:txBody>
          <a:bodyPr wrap="none">
            <a:spAutoFit/>
          </a:bodyPr>
          <a:lstStyle/>
          <a:p>
            <a:r>
              <a:rPr lang="fa-IR" dirty="0"/>
              <a:t>www.irhesabdaran.ir</a:t>
            </a:r>
          </a:p>
        </p:txBody>
      </p:sp>
    </p:spTree>
    <p:extLst>
      <p:ext uri="{BB962C8B-B14F-4D97-AF65-F5344CB8AC3E}">
        <p14:creationId xmlns:p14="http://schemas.microsoft.com/office/powerpoint/2010/main" val="12316438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3174" y="669835"/>
            <a:ext cx="8008375" cy="4697440"/>
          </a:xfrm>
          <a:prstGeom prst="rect">
            <a:avLst/>
          </a:prstGeom>
        </p:spPr>
        <p:txBody>
          <a:bodyPr wrap="square">
            <a:spAutoFit/>
          </a:bodyPr>
          <a:lstStyle/>
          <a:p>
            <a:pPr marR="0" algn="justLow" rtl="1">
              <a:lnSpc>
                <a:spcPct val="150000"/>
              </a:lnSpc>
              <a:spcBef>
                <a:spcPts val="0"/>
              </a:spcBef>
              <a:spcAft>
                <a:spcPts val="600"/>
              </a:spcAft>
            </a:pPr>
            <a:r>
              <a:rPr lang="fa-IR" sz="2200" b="1" dirty="0" smtClean="0">
                <a:latin typeface="B Nazanin+ Bold" panose="02000700000000000000" pitchFamily="2" charset="-78"/>
                <a:ea typeface="Times New Roman" panose="02020603050405020304" pitchFamily="18" charset="0"/>
                <a:cs typeface="B Nazanin+ Bold" panose="02000700000000000000" pitchFamily="2" charset="-78"/>
              </a:rPr>
              <a:t>77) واحد</a:t>
            </a:r>
            <a:r>
              <a:rPr lang="fa-IR" sz="2200" b="1" dirty="0">
                <a:latin typeface="B Nazanin+ Bold" panose="02000700000000000000" pitchFamily="2" charset="-78"/>
                <a:ea typeface="Times New Roman" panose="02020603050405020304" pitchFamily="18" charset="0"/>
                <a:cs typeface="B Nazanin+ Bold" panose="02000700000000000000" pitchFamily="2" charset="-78"/>
              </a:rPr>
              <a:t> گزارشگر باید با توجه به ماهیت عملیات خود، رویه‌های مورد انتظار استفاده‌کنندگان از صورتهای مالی را افشا کند. برای مثال، انتظار می‌رود واحدهای بخش عمومی رویه حسابداری مربوط به شناسایی مالیات، هدایا و سایر انواع درآمدهای غیرمبادله‌ای را افشا کنند. در مواردی که یک واحد گزارشگر دارای عملیات خارجی قابل ملاحظه یا معاملات عمده به واحد پول خارجی است، انتظار می‌رود رویه‌های حسابداری مربوط به شناسایی سود و زیانهای ناشی از تسعیر ارز را افشا </a:t>
            </a:r>
            <a:r>
              <a:rPr lang="fa-IR" sz="2200" b="1" dirty="0" smtClean="0">
                <a:latin typeface="B Nazanin+ Bold" panose="02000700000000000000" pitchFamily="2" charset="-78"/>
                <a:ea typeface="Times New Roman" panose="02020603050405020304" pitchFamily="18" charset="0"/>
                <a:cs typeface="B Nazanin+ Bold" panose="02000700000000000000" pitchFamily="2" charset="-78"/>
              </a:rPr>
              <a:t>کند.</a:t>
            </a:r>
            <a:endParaRPr lang="fa-IR" sz="2200" dirty="0">
              <a:latin typeface="B Nazanin+ Bold" panose="02000700000000000000" pitchFamily="2" charset="-78"/>
              <a:ea typeface="Times New Roman" panose="02020603050405020304" pitchFamily="18" charset="0"/>
              <a:cs typeface="B Nazanin+ Bold" panose="02000700000000000000" pitchFamily="2" charset="-78"/>
            </a:endParaRPr>
          </a:p>
          <a:p>
            <a:pPr marR="0" algn="justLow" rtl="1">
              <a:lnSpc>
                <a:spcPct val="150000"/>
              </a:lnSpc>
              <a:spcBef>
                <a:spcPts val="0"/>
              </a:spcBef>
              <a:spcAft>
                <a:spcPts val="600"/>
              </a:spcAft>
            </a:pPr>
            <a:r>
              <a:rPr lang="fa-IR" sz="2200" b="1" dirty="0" smtClean="0">
                <a:latin typeface="B Nazanin+ Bold" panose="02000700000000000000" pitchFamily="2" charset="-78"/>
                <a:ea typeface="Times New Roman" panose="02020603050405020304" pitchFamily="18" charset="0"/>
                <a:cs typeface="B Nazanin+ Bold" panose="02000700000000000000" pitchFamily="2" charset="-78"/>
              </a:rPr>
              <a:t>78) یک</a:t>
            </a:r>
            <a:r>
              <a:rPr lang="fa-IR" sz="2200" b="1" dirty="0">
                <a:latin typeface="B Nazanin+ Bold" panose="02000700000000000000" pitchFamily="2" charset="-78"/>
                <a:ea typeface="Times New Roman" panose="02020603050405020304" pitchFamily="18" charset="0"/>
                <a:cs typeface="B Nazanin+ Bold" panose="02000700000000000000" pitchFamily="2" charset="-78"/>
              </a:rPr>
              <a:t> رویه حسابداری می‌تواند با توجه به ماهیت عملیات واحد گزارشگر حائز اهمیت باشد، حتی اگر ارقام دوره‌های جاری و قبل با اهمیت نباشد.</a:t>
            </a:r>
            <a:endParaRPr lang="fa-IR" sz="2200" dirty="0">
              <a:latin typeface="B Nazanin+ Bold" panose="02000700000000000000" pitchFamily="2" charset="-78"/>
              <a:cs typeface="B Nazanin+ Bold" panose="02000700000000000000" pitchFamily="2" charset="-78"/>
            </a:endParaRPr>
          </a:p>
        </p:txBody>
      </p:sp>
      <p:sp>
        <p:nvSpPr>
          <p:cNvPr id="4" name="TextBox 3"/>
          <p:cNvSpPr txBox="1"/>
          <p:nvPr/>
        </p:nvSpPr>
        <p:spPr>
          <a:xfrm>
            <a:off x="265470" y="6253316"/>
            <a:ext cx="855407" cy="430887"/>
          </a:xfrm>
          <a:prstGeom prst="rect">
            <a:avLst/>
          </a:prstGeom>
          <a:noFill/>
        </p:spPr>
        <p:txBody>
          <a:bodyPr wrap="square" rtlCol="1">
            <a:spAutoFit/>
          </a:bodyPr>
          <a:lstStyle/>
          <a:p>
            <a:r>
              <a:rPr lang="en-US" sz="2200" dirty="0" smtClean="0">
                <a:latin typeface="B Nazanin+ Bold" panose="02000700000000000000" pitchFamily="2" charset="-78"/>
                <a:cs typeface="B Nazanin+ Bold" panose="02000700000000000000" pitchFamily="2" charset="-78"/>
              </a:rPr>
              <a:t>51/61</a:t>
            </a:r>
            <a:endParaRPr lang="fa-IR" sz="2200" dirty="0">
              <a:latin typeface="B Nazanin+ Bold" panose="02000700000000000000" pitchFamily="2" charset="-78"/>
              <a:cs typeface="B Nazanin+ Bold" panose="02000700000000000000" pitchFamily="2" charset="-78"/>
            </a:endParaRPr>
          </a:p>
        </p:txBody>
      </p:sp>
      <p:sp>
        <p:nvSpPr>
          <p:cNvPr id="5" name="Rectangle 4"/>
          <p:cNvSpPr/>
          <p:nvPr/>
        </p:nvSpPr>
        <p:spPr>
          <a:xfrm>
            <a:off x="3497860" y="6488668"/>
            <a:ext cx="2148280" cy="369332"/>
          </a:xfrm>
          <a:prstGeom prst="rect">
            <a:avLst/>
          </a:prstGeom>
        </p:spPr>
        <p:txBody>
          <a:bodyPr wrap="none">
            <a:spAutoFit/>
          </a:bodyPr>
          <a:lstStyle/>
          <a:p>
            <a:r>
              <a:rPr lang="fa-IR" dirty="0"/>
              <a:t>www.irhesabdaran.ir</a:t>
            </a:r>
          </a:p>
        </p:txBody>
      </p:sp>
    </p:spTree>
    <p:extLst>
      <p:ext uri="{BB962C8B-B14F-4D97-AF65-F5344CB8AC3E}">
        <p14:creationId xmlns:p14="http://schemas.microsoft.com/office/powerpoint/2010/main" val="274391047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76633" y="767937"/>
            <a:ext cx="7624916" cy="4901342"/>
          </a:xfrm>
          <a:prstGeom prst="rect">
            <a:avLst/>
          </a:prstGeom>
        </p:spPr>
        <p:txBody>
          <a:bodyPr wrap="square">
            <a:spAutoFit/>
          </a:bodyPr>
          <a:lstStyle/>
          <a:p>
            <a:pPr marR="0" algn="justLow" rtl="1">
              <a:lnSpc>
                <a:spcPct val="150000"/>
              </a:lnSpc>
              <a:spcBef>
                <a:spcPts val="0"/>
              </a:spcBef>
              <a:spcAft>
                <a:spcPts val="600"/>
              </a:spcAft>
            </a:pPr>
            <a:r>
              <a:rPr lang="fa-IR" sz="2000" b="1" dirty="0" smtClean="0">
                <a:latin typeface="B Nazanin+ Bold" panose="02000700000000000000" pitchFamily="2" charset="-78"/>
                <a:ea typeface="Times New Roman" panose="02020603050405020304" pitchFamily="18" charset="0"/>
                <a:cs typeface="B Nazanin+ Bold" panose="02000700000000000000" pitchFamily="2" charset="-78"/>
              </a:rPr>
              <a:t>79) واحد</a:t>
            </a:r>
            <a:r>
              <a:rPr lang="fa-IR" sz="2000" b="1" dirty="0">
                <a:latin typeface="B Nazanin+ Bold" panose="02000700000000000000" pitchFamily="2" charset="-78"/>
                <a:ea typeface="Times New Roman" panose="02020603050405020304" pitchFamily="18" charset="0"/>
                <a:cs typeface="B Nazanin+ Bold" panose="02000700000000000000" pitchFamily="2" charset="-78"/>
              </a:rPr>
              <a:t> گزارشگر باید در یادداشت خلاصه اهم رویه‌های حسابداری یا سایر یادداشتهای توضیحی، قضاوتهای انجام شده توسط مدیریت (به استثنای قضاوتهای مبتنی ‌بر برآورد) در بکارگیری رویه‌های حسابداری دارای اثر قابل ملاحظه بر مبالغ شناسایی شده در صورتهای مالی را افشا کند.</a:t>
            </a:r>
            <a:endParaRPr lang="en-US" sz="2000" dirty="0">
              <a:latin typeface="B Nazanin+ Bold" panose="02000700000000000000" pitchFamily="2" charset="-78"/>
              <a:ea typeface="Times New Roman" panose="02020603050405020304" pitchFamily="18" charset="0"/>
              <a:cs typeface="B Nazanin+ Bold" panose="02000700000000000000" pitchFamily="2" charset="-78"/>
            </a:endParaRPr>
          </a:p>
          <a:p>
            <a:pPr marR="0" algn="justLow" rtl="1">
              <a:lnSpc>
                <a:spcPct val="150000"/>
              </a:lnSpc>
              <a:spcBef>
                <a:spcPts val="0"/>
              </a:spcBef>
              <a:spcAft>
                <a:spcPts val="600"/>
              </a:spcAft>
            </a:pPr>
            <a:r>
              <a:rPr lang="fa-IR" sz="2000" b="1" dirty="0" smtClean="0">
                <a:latin typeface="B Nazanin+ Bold" panose="02000700000000000000" pitchFamily="2" charset="-78"/>
                <a:ea typeface="Times New Roman" panose="02020603050405020304" pitchFamily="18" charset="0"/>
                <a:cs typeface="B Nazanin+ Bold" panose="02000700000000000000" pitchFamily="2" charset="-78"/>
              </a:rPr>
              <a:t>80) به</a:t>
            </a:r>
            <a:r>
              <a:rPr lang="fa-IR" sz="2000" b="1" dirty="0">
                <a:latin typeface="B Nazanin+ Bold" panose="02000700000000000000" pitchFamily="2" charset="-78"/>
                <a:ea typeface="Times New Roman" panose="02020603050405020304" pitchFamily="18" charset="0"/>
                <a:cs typeface="B Nazanin+ Bold" panose="02000700000000000000" pitchFamily="2" charset="-78"/>
              </a:rPr>
              <a:t> عنوان مثال، قضاوتهای یاد شده در </a:t>
            </a:r>
            <a:r>
              <a:rPr lang="fa-IR" sz="2000" b="1" dirty="0" smtClean="0">
                <a:latin typeface="B Nazanin+ Bold" panose="02000700000000000000" pitchFamily="2" charset="-78"/>
                <a:ea typeface="Times New Roman" panose="02020603050405020304" pitchFamily="18" charset="0"/>
                <a:cs typeface="B Nazanin+ Bold" panose="02000700000000000000" pitchFamily="2" charset="-78"/>
              </a:rPr>
              <a:t>بند قبل می‌تواند </a:t>
            </a:r>
            <a:r>
              <a:rPr lang="fa-IR" sz="2000" b="1" dirty="0">
                <a:latin typeface="B Nazanin+ Bold" panose="02000700000000000000" pitchFamily="2" charset="-78"/>
                <a:ea typeface="Times New Roman" panose="02020603050405020304" pitchFamily="18" charset="0"/>
                <a:cs typeface="B Nazanin+ Bold" panose="02000700000000000000" pitchFamily="2" charset="-78"/>
              </a:rPr>
              <a:t>شامل قضاوت درخصوص این موضوع باشد که آیا:</a:t>
            </a:r>
            <a:endParaRPr lang="en-US" sz="2000" dirty="0">
              <a:latin typeface="B Nazanin+ Bold" panose="02000700000000000000" pitchFamily="2" charset="-78"/>
              <a:ea typeface="Times New Roman" panose="02020603050405020304" pitchFamily="18" charset="0"/>
              <a:cs typeface="B Nazanin+ Bold" panose="02000700000000000000" pitchFamily="2" charset="-78"/>
            </a:endParaRPr>
          </a:p>
          <a:p>
            <a:pPr marL="720090" marR="0" indent="-360045" algn="justLow" rtl="1">
              <a:lnSpc>
                <a:spcPct val="150000"/>
              </a:lnSpc>
              <a:spcBef>
                <a:spcPts val="0"/>
              </a:spcBef>
              <a:spcAft>
                <a:spcPts val="300"/>
              </a:spcAft>
              <a:tabLst>
                <a:tab pos="575945" algn="l"/>
              </a:tabLst>
            </a:pPr>
            <a:r>
              <a:rPr lang="fa-IR" sz="2000" b="1" dirty="0" smtClean="0">
                <a:latin typeface="B Nazanin+ Bold" panose="02000700000000000000" pitchFamily="2" charset="-78"/>
                <a:ea typeface="MS Mincho"/>
                <a:cs typeface="B Nazanin+ Bold" panose="02000700000000000000" pitchFamily="2" charset="-78"/>
              </a:rPr>
              <a:t>الف) قراردادهای </a:t>
            </a:r>
            <a:r>
              <a:rPr lang="fa-IR" sz="2000" b="1" dirty="0">
                <a:latin typeface="B Nazanin+ Bold" panose="02000700000000000000" pitchFamily="2" charset="-78"/>
                <a:ea typeface="MS Mincho"/>
                <a:cs typeface="B Nazanin+ Bold" panose="02000700000000000000" pitchFamily="2" charset="-78"/>
              </a:rPr>
              <a:t>تأمین کالا یا خدمات که مستلزم بکارگیری داراییهای اهدایی هستند، اجاره محسوب می‌شوند.</a:t>
            </a:r>
            <a:endParaRPr lang="en-US" sz="2000" b="1" dirty="0">
              <a:latin typeface="B Nazanin+ Bold" panose="02000700000000000000" pitchFamily="2" charset="-78"/>
              <a:ea typeface="MS Mincho"/>
              <a:cs typeface="B Nazanin+ Bold" panose="02000700000000000000" pitchFamily="2" charset="-78"/>
            </a:endParaRPr>
          </a:p>
          <a:p>
            <a:pPr marL="720090" marR="0" indent="-360045" algn="justLow" rtl="1">
              <a:lnSpc>
                <a:spcPct val="150000"/>
              </a:lnSpc>
              <a:spcBef>
                <a:spcPts val="0"/>
              </a:spcBef>
              <a:spcAft>
                <a:spcPts val="300"/>
              </a:spcAft>
              <a:tabLst>
                <a:tab pos="575945" algn="l"/>
              </a:tabLst>
            </a:pPr>
            <a:r>
              <a:rPr lang="fa-IR" sz="2000" b="1" dirty="0">
                <a:latin typeface="B Nazanin+ Bold" panose="02000700000000000000" pitchFamily="2" charset="-78"/>
                <a:ea typeface="MS Mincho"/>
                <a:cs typeface="B Nazanin+ Bold" panose="02000700000000000000" pitchFamily="2" charset="-78"/>
              </a:rPr>
              <a:t>ب	</a:t>
            </a:r>
            <a:r>
              <a:rPr lang="fa-IR" sz="2000" b="1" dirty="0" smtClean="0">
                <a:latin typeface="B Nazanin+ Bold" panose="02000700000000000000" pitchFamily="2" charset="-78"/>
                <a:ea typeface="MS Mincho"/>
                <a:cs typeface="B Nazanin+ Bold" panose="02000700000000000000" pitchFamily="2" charset="-78"/>
              </a:rPr>
              <a:t>) ماهیت </a:t>
            </a:r>
            <a:r>
              <a:rPr lang="fa-IR" sz="2000" b="1" dirty="0">
                <a:latin typeface="B Nazanin+ Bold" panose="02000700000000000000" pitchFamily="2" charset="-78"/>
                <a:ea typeface="MS Mincho"/>
                <a:cs typeface="B Nazanin+ Bold" panose="02000700000000000000" pitchFamily="2" charset="-78"/>
              </a:rPr>
              <a:t>رابطه بین واحد گزارشگر و سایر واحدها حاکی از این است که سایر واحدها توسط واحد گزارشگر کنترل می‌شوند.</a:t>
            </a:r>
            <a:endParaRPr lang="en-US" sz="2000" b="1" dirty="0">
              <a:effectLst/>
              <a:latin typeface="B Nazanin+ Bold" panose="02000700000000000000" pitchFamily="2" charset="-78"/>
              <a:ea typeface="MS Mincho"/>
              <a:cs typeface="B Nazanin+ Bold" panose="02000700000000000000" pitchFamily="2" charset="-78"/>
            </a:endParaRPr>
          </a:p>
        </p:txBody>
      </p:sp>
      <p:sp>
        <p:nvSpPr>
          <p:cNvPr id="5" name="TextBox 4"/>
          <p:cNvSpPr txBox="1"/>
          <p:nvPr/>
        </p:nvSpPr>
        <p:spPr>
          <a:xfrm>
            <a:off x="221226" y="6268064"/>
            <a:ext cx="855407" cy="430887"/>
          </a:xfrm>
          <a:prstGeom prst="rect">
            <a:avLst/>
          </a:prstGeom>
          <a:noFill/>
        </p:spPr>
        <p:txBody>
          <a:bodyPr wrap="square" rtlCol="1">
            <a:spAutoFit/>
          </a:bodyPr>
          <a:lstStyle/>
          <a:p>
            <a:r>
              <a:rPr lang="en-US" sz="2200" dirty="0" smtClean="0">
                <a:latin typeface="B Nazanin+ Bold" panose="02000700000000000000" pitchFamily="2" charset="-78"/>
                <a:cs typeface="B Nazanin+ Bold" panose="02000700000000000000" pitchFamily="2" charset="-78"/>
              </a:rPr>
              <a:t>52/61</a:t>
            </a:r>
            <a:endParaRPr lang="fa-IR" sz="2200" dirty="0">
              <a:latin typeface="B Nazanin+ Bold" panose="02000700000000000000" pitchFamily="2" charset="-78"/>
              <a:cs typeface="B Nazanin+ Bold" panose="02000700000000000000" pitchFamily="2" charset="-78"/>
            </a:endParaRPr>
          </a:p>
        </p:txBody>
      </p:sp>
      <p:sp>
        <p:nvSpPr>
          <p:cNvPr id="4" name="Rectangle 3"/>
          <p:cNvSpPr/>
          <p:nvPr/>
        </p:nvSpPr>
        <p:spPr>
          <a:xfrm>
            <a:off x="3497860" y="6488668"/>
            <a:ext cx="2148280" cy="369332"/>
          </a:xfrm>
          <a:prstGeom prst="rect">
            <a:avLst/>
          </a:prstGeom>
        </p:spPr>
        <p:txBody>
          <a:bodyPr wrap="none">
            <a:spAutoFit/>
          </a:bodyPr>
          <a:lstStyle/>
          <a:p>
            <a:r>
              <a:rPr lang="fa-IR" dirty="0"/>
              <a:t>www.irhesabdaran.ir</a:t>
            </a:r>
          </a:p>
        </p:txBody>
      </p:sp>
    </p:spTree>
    <p:extLst>
      <p:ext uri="{BB962C8B-B14F-4D97-AF65-F5344CB8AC3E}">
        <p14:creationId xmlns:p14="http://schemas.microsoft.com/office/powerpoint/2010/main" val="79466185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744236" y="628737"/>
            <a:ext cx="3089307" cy="461665"/>
          </a:xfrm>
          <a:prstGeom prst="rect">
            <a:avLst/>
          </a:prstGeom>
        </p:spPr>
        <p:txBody>
          <a:bodyPr wrap="none">
            <a:spAutoFit/>
          </a:bodyPr>
          <a:lstStyle/>
          <a:p>
            <a:pPr algn="justLow" rtl="1">
              <a:spcBef>
                <a:spcPts val="1000"/>
              </a:spcBef>
              <a:spcAft>
                <a:spcPts val="300"/>
              </a:spcAft>
            </a:pPr>
            <a:r>
              <a:rPr lang="fa-IR" sz="2400" b="1" dirty="0">
                <a:latin typeface="B Nazanin+ Black" panose="02000700000000000000" pitchFamily="2" charset="-78"/>
                <a:cs typeface="B Nazanin+ Black" panose="02000700000000000000" pitchFamily="2" charset="-78"/>
              </a:rPr>
              <a:t>موارد ابهام مربوط به برآورد</a:t>
            </a:r>
            <a:endParaRPr lang="en-US" sz="2400" b="1" dirty="0">
              <a:effectLst/>
              <a:latin typeface="B Nazanin+ Black" panose="02000700000000000000" pitchFamily="2" charset="-78"/>
              <a:cs typeface="B Nazanin+ Black" panose="02000700000000000000" pitchFamily="2" charset="-78"/>
            </a:endParaRPr>
          </a:p>
        </p:txBody>
      </p:sp>
      <p:sp>
        <p:nvSpPr>
          <p:cNvPr id="5" name="Rectangle 4"/>
          <p:cNvSpPr/>
          <p:nvPr/>
        </p:nvSpPr>
        <p:spPr>
          <a:xfrm>
            <a:off x="973394" y="1890063"/>
            <a:ext cx="7289149" cy="3631763"/>
          </a:xfrm>
          <a:prstGeom prst="rect">
            <a:avLst/>
          </a:prstGeom>
        </p:spPr>
        <p:txBody>
          <a:bodyPr wrap="square">
            <a:spAutoFit/>
          </a:bodyPr>
          <a:lstStyle/>
          <a:p>
            <a:pPr algn="justLow" rtl="1"/>
            <a:r>
              <a:rPr lang="fa-IR" sz="2200" b="1" dirty="0" smtClean="0">
                <a:latin typeface="B Nazanin+ Bold" panose="02000700000000000000" pitchFamily="2" charset="-78"/>
                <a:ea typeface="Times New Roman" panose="02020603050405020304" pitchFamily="18" charset="0"/>
                <a:cs typeface="B Nazanin+ Bold" panose="02000700000000000000" pitchFamily="2" charset="-78"/>
              </a:rPr>
              <a:t>81) واحد</a:t>
            </a:r>
            <a:r>
              <a:rPr lang="fa-IR" sz="2200" b="1" dirty="0">
                <a:latin typeface="B Nazanin+ Bold" panose="02000700000000000000" pitchFamily="2" charset="-78"/>
                <a:ea typeface="Times New Roman" panose="02020603050405020304" pitchFamily="18" charset="0"/>
                <a:cs typeface="B Nazanin+ Bold" panose="02000700000000000000" pitchFamily="2" charset="-78"/>
              </a:rPr>
              <a:t> گزارشگر باید اطلاعاتی پیرامون مفروضات کلیدی مربوط به آینده و سایر موارد ابهام مربوط به برآورد در تاریخ گزارشگری که تأثیر قابل ملاحظه‌ای در ایجاد تعدیلی با اهمیت در مبلغ دفتری داراییها و بدهیها طی سال مالی آتی دارد، در یادداشتهای توضیحی افشا کند. </a:t>
            </a:r>
            <a:endParaRPr lang="fa-IR" sz="2200" b="1" dirty="0" smtClean="0">
              <a:latin typeface="B Nazanin+ Bold" panose="02000700000000000000" pitchFamily="2" charset="-78"/>
              <a:ea typeface="Times New Roman" panose="02020603050405020304" pitchFamily="18" charset="0"/>
              <a:cs typeface="B Nazanin+ Bold" panose="02000700000000000000" pitchFamily="2" charset="-78"/>
            </a:endParaRPr>
          </a:p>
          <a:p>
            <a:pPr marL="360045" marR="0" indent="-360045" algn="justLow" rtl="1">
              <a:spcBef>
                <a:spcPts val="0"/>
              </a:spcBef>
              <a:spcAft>
                <a:spcPts val="600"/>
              </a:spcAft>
            </a:pPr>
            <a:r>
              <a:rPr lang="fa-IR" sz="2200" b="1" dirty="0">
                <a:latin typeface="B Nazanin+ Bold" panose="02000700000000000000" pitchFamily="2" charset="-78"/>
                <a:ea typeface="Times New Roman" panose="02020603050405020304" pitchFamily="18" charset="0"/>
                <a:cs typeface="B Nazanin+ Bold" panose="02000700000000000000" pitchFamily="2" charset="-78"/>
              </a:rPr>
              <a:t>به عنوان مثال، قضاوتهای یاد شده در </a:t>
            </a:r>
            <a:r>
              <a:rPr lang="fa-IR" sz="2200" b="1" dirty="0" smtClean="0">
                <a:latin typeface="B Nazanin+ Bold" panose="02000700000000000000" pitchFamily="2" charset="-78"/>
                <a:ea typeface="Times New Roman" panose="02020603050405020304" pitchFamily="18" charset="0"/>
                <a:cs typeface="B Nazanin+ Bold" panose="02000700000000000000" pitchFamily="2" charset="-78"/>
              </a:rPr>
              <a:t>دو بند قبل می‌تواند </a:t>
            </a:r>
            <a:r>
              <a:rPr lang="fa-IR" sz="2200" b="1" dirty="0">
                <a:latin typeface="B Nazanin+ Bold" panose="02000700000000000000" pitchFamily="2" charset="-78"/>
                <a:ea typeface="Times New Roman" panose="02020603050405020304" pitchFamily="18" charset="0"/>
                <a:cs typeface="B Nazanin+ Bold" panose="02000700000000000000" pitchFamily="2" charset="-78"/>
              </a:rPr>
              <a:t>شامل قضاوت درخصوص این موضوع باشد که </a:t>
            </a:r>
            <a:r>
              <a:rPr lang="fa-IR" sz="2200" b="1" dirty="0" smtClean="0">
                <a:latin typeface="B Nazanin+ Bold" panose="02000700000000000000" pitchFamily="2" charset="-78"/>
                <a:ea typeface="Times New Roman" panose="02020603050405020304" pitchFamily="18" charset="0"/>
                <a:cs typeface="B Nazanin+ Bold" panose="02000700000000000000" pitchFamily="2" charset="-78"/>
              </a:rPr>
              <a:t>آیا درخصوص </a:t>
            </a:r>
            <a:r>
              <a:rPr lang="fa-IR" sz="2200" b="1" dirty="0">
                <a:latin typeface="B Nazanin+ Bold" panose="02000700000000000000" pitchFamily="2" charset="-78"/>
                <a:ea typeface="Times New Roman" panose="02020603050405020304" pitchFamily="18" charset="0"/>
                <a:cs typeface="B Nazanin+ Bold" panose="02000700000000000000" pitchFamily="2" charset="-78"/>
              </a:rPr>
              <a:t>این داراییها و بدهیها، یادداشتهای توضیحی مزبور باید </a:t>
            </a:r>
            <a:r>
              <a:rPr lang="fa-IR" sz="2200" b="1">
                <a:latin typeface="B Nazanin+ Bold" panose="02000700000000000000" pitchFamily="2" charset="-78"/>
                <a:ea typeface="Times New Roman" panose="02020603050405020304" pitchFamily="18" charset="0"/>
                <a:cs typeface="B Nazanin+ Bold" panose="02000700000000000000" pitchFamily="2" charset="-78"/>
              </a:rPr>
              <a:t>شامل </a:t>
            </a:r>
            <a:r>
              <a:rPr lang="fa-IR" sz="2200" b="1" smtClean="0">
                <a:latin typeface="B Nazanin+ Bold" panose="02000700000000000000" pitchFamily="2" charset="-78"/>
                <a:ea typeface="Times New Roman" panose="02020603050405020304" pitchFamily="18" charset="0"/>
                <a:cs typeface="B Nazanin+ Bold" panose="02000700000000000000" pitchFamily="2" charset="-78"/>
              </a:rPr>
              <a:t>این جزئیات باشد</a:t>
            </a:r>
            <a:r>
              <a:rPr lang="fa-IR" sz="2200" b="1" dirty="0">
                <a:latin typeface="B Nazanin+ Bold" panose="02000700000000000000" pitchFamily="2" charset="-78"/>
                <a:ea typeface="Times New Roman" panose="02020603050405020304" pitchFamily="18" charset="0"/>
                <a:cs typeface="B Nazanin+ Bold" panose="02000700000000000000" pitchFamily="2" charset="-78"/>
              </a:rPr>
              <a:t>:</a:t>
            </a:r>
            <a:endParaRPr lang="en-US" sz="2200" dirty="0">
              <a:latin typeface="B Nazanin+ Bold" panose="02000700000000000000" pitchFamily="2" charset="-78"/>
              <a:ea typeface="Times New Roman" panose="02020603050405020304" pitchFamily="18" charset="0"/>
              <a:cs typeface="B Nazanin+ Bold" panose="02000700000000000000" pitchFamily="2" charset="-78"/>
            </a:endParaRPr>
          </a:p>
          <a:p>
            <a:pPr marL="720090" marR="0" indent="-360045" algn="justLow" rtl="1">
              <a:spcBef>
                <a:spcPts val="0"/>
              </a:spcBef>
              <a:spcAft>
                <a:spcPts val="300"/>
              </a:spcAft>
              <a:tabLst>
                <a:tab pos="575945" algn="l"/>
              </a:tabLst>
            </a:pPr>
            <a:r>
              <a:rPr lang="fa-IR" sz="2200" b="1" dirty="0" smtClean="0">
                <a:latin typeface="B Nazanin+ Bold" panose="02000700000000000000" pitchFamily="2" charset="-78"/>
                <a:ea typeface="Times New Roman" panose="02020603050405020304" pitchFamily="18" charset="0"/>
                <a:cs typeface="B Nazanin+ Bold" panose="02000700000000000000" pitchFamily="2" charset="-78"/>
              </a:rPr>
              <a:t>الف‌) ماهیت </a:t>
            </a:r>
            <a:r>
              <a:rPr lang="fa-IR" sz="2200" b="1" dirty="0">
                <a:latin typeface="B Nazanin+ Bold" panose="02000700000000000000" pitchFamily="2" charset="-78"/>
                <a:ea typeface="Times New Roman" panose="02020603050405020304" pitchFamily="18" charset="0"/>
                <a:cs typeface="B Nazanin+ Bold" panose="02000700000000000000" pitchFamily="2" charset="-78"/>
              </a:rPr>
              <a:t>آنها، و</a:t>
            </a:r>
            <a:endParaRPr lang="en-US" sz="2200" dirty="0">
              <a:latin typeface="B Nazanin+ Bold" panose="02000700000000000000" pitchFamily="2" charset="-78"/>
              <a:ea typeface="Times New Roman" panose="02020603050405020304" pitchFamily="18" charset="0"/>
              <a:cs typeface="B Nazanin+ Bold" panose="02000700000000000000" pitchFamily="2" charset="-78"/>
            </a:endParaRPr>
          </a:p>
          <a:p>
            <a:pPr marL="720090" marR="0" indent="-360045" algn="justLow" rtl="1">
              <a:spcBef>
                <a:spcPts val="0"/>
              </a:spcBef>
              <a:spcAft>
                <a:spcPts val="300"/>
              </a:spcAft>
              <a:tabLst>
                <a:tab pos="575945" algn="l"/>
              </a:tabLst>
            </a:pPr>
            <a:r>
              <a:rPr lang="fa-IR" sz="2200" b="1" dirty="0" smtClean="0">
                <a:latin typeface="B Nazanin+ Bold" panose="02000700000000000000" pitchFamily="2" charset="-78"/>
                <a:ea typeface="Times New Roman" panose="02020603050405020304" pitchFamily="18" charset="0"/>
                <a:cs typeface="B Nazanin+ Bold" panose="02000700000000000000" pitchFamily="2" charset="-78"/>
              </a:rPr>
              <a:t>ب) مبلغ </a:t>
            </a:r>
            <a:r>
              <a:rPr lang="fa-IR" sz="2200" b="1" dirty="0">
                <a:latin typeface="B Nazanin+ Bold" panose="02000700000000000000" pitchFamily="2" charset="-78"/>
                <a:ea typeface="Times New Roman" panose="02020603050405020304" pitchFamily="18" charset="0"/>
                <a:cs typeface="B Nazanin+ Bold" panose="02000700000000000000" pitchFamily="2" charset="-78"/>
              </a:rPr>
              <a:t>دفتری آنها در تاریخ گزارشگری.</a:t>
            </a:r>
            <a:endParaRPr lang="en-US" sz="2200" dirty="0">
              <a:latin typeface="B Nazanin+ Bold" panose="02000700000000000000" pitchFamily="2" charset="-78"/>
              <a:ea typeface="Times New Roman" panose="02020603050405020304" pitchFamily="18" charset="0"/>
              <a:cs typeface="B Nazanin+ Bold" panose="02000700000000000000" pitchFamily="2" charset="-78"/>
            </a:endParaRPr>
          </a:p>
          <a:p>
            <a:pPr marL="285750" indent="-285750" algn="justLow" rtl="1">
              <a:buFont typeface="Wingdings" panose="05000000000000000000" pitchFamily="2" charset="2"/>
              <a:buChar char="ü"/>
            </a:pPr>
            <a:endParaRPr lang="fa-IR" sz="2200" dirty="0">
              <a:latin typeface="B Nazanin+ Bold" panose="02000700000000000000" pitchFamily="2" charset="-78"/>
              <a:cs typeface="B Nazanin+ Bold" panose="02000700000000000000" pitchFamily="2" charset="-78"/>
            </a:endParaRPr>
          </a:p>
        </p:txBody>
      </p:sp>
      <p:sp>
        <p:nvSpPr>
          <p:cNvPr id="6" name="TextBox 5"/>
          <p:cNvSpPr txBox="1"/>
          <p:nvPr/>
        </p:nvSpPr>
        <p:spPr>
          <a:xfrm>
            <a:off x="545690" y="5890600"/>
            <a:ext cx="855407" cy="430887"/>
          </a:xfrm>
          <a:prstGeom prst="rect">
            <a:avLst/>
          </a:prstGeom>
          <a:noFill/>
        </p:spPr>
        <p:txBody>
          <a:bodyPr wrap="square" rtlCol="1">
            <a:spAutoFit/>
          </a:bodyPr>
          <a:lstStyle/>
          <a:p>
            <a:r>
              <a:rPr lang="en-US" sz="2200" dirty="0" smtClean="0">
                <a:solidFill>
                  <a:srgbClr val="000000"/>
                </a:solidFill>
                <a:latin typeface="B Nazanin+ Bold" panose="02000700000000000000" pitchFamily="2" charset="-78"/>
                <a:cs typeface="B Nazanin+ Bold" panose="02000700000000000000" pitchFamily="2" charset="-78"/>
              </a:rPr>
              <a:t>53/61</a:t>
            </a:r>
            <a:endParaRPr lang="fa-IR" sz="2200" dirty="0">
              <a:solidFill>
                <a:srgbClr val="000000"/>
              </a:solidFill>
              <a:latin typeface="B Nazanin+ Bold" panose="02000700000000000000" pitchFamily="2" charset="-78"/>
              <a:cs typeface="B Nazanin+ Bold" panose="02000700000000000000" pitchFamily="2" charset="-78"/>
            </a:endParaRPr>
          </a:p>
        </p:txBody>
      </p:sp>
      <p:sp>
        <p:nvSpPr>
          <p:cNvPr id="7" name="Rectangle 6"/>
          <p:cNvSpPr/>
          <p:nvPr/>
        </p:nvSpPr>
        <p:spPr>
          <a:xfrm>
            <a:off x="3497860" y="6488668"/>
            <a:ext cx="2148280" cy="369332"/>
          </a:xfrm>
          <a:prstGeom prst="rect">
            <a:avLst/>
          </a:prstGeom>
        </p:spPr>
        <p:txBody>
          <a:bodyPr wrap="none">
            <a:spAutoFit/>
          </a:bodyPr>
          <a:lstStyle/>
          <a:p>
            <a:r>
              <a:rPr lang="fa-IR" dirty="0"/>
              <a:t>www.irhesabdaran.ir</a:t>
            </a:r>
          </a:p>
        </p:txBody>
      </p:sp>
    </p:spTree>
    <p:extLst>
      <p:ext uri="{BB962C8B-B14F-4D97-AF65-F5344CB8AC3E}">
        <p14:creationId xmlns:p14="http://schemas.microsoft.com/office/powerpoint/2010/main" val="1599359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744236" y="628737"/>
            <a:ext cx="3089307" cy="461665"/>
          </a:xfrm>
          <a:prstGeom prst="rect">
            <a:avLst/>
          </a:prstGeom>
        </p:spPr>
        <p:txBody>
          <a:bodyPr wrap="none">
            <a:spAutoFit/>
          </a:bodyPr>
          <a:lstStyle/>
          <a:p>
            <a:pPr marL="0" marR="0" lvl="0" indent="0" algn="justLow" defTabSz="914400" rtl="1" eaLnBrk="1" fontAlgn="auto" latinLnBrk="0" hangingPunct="1">
              <a:lnSpc>
                <a:spcPct val="100000"/>
              </a:lnSpc>
              <a:spcBef>
                <a:spcPts val="1000"/>
              </a:spcBef>
              <a:spcAft>
                <a:spcPts val="300"/>
              </a:spcAft>
              <a:buClrTx/>
              <a:buSzTx/>
              <a:buFontTx/>
              <a:buNone/>
              <a:tabLst/>
              <a:defRPr/>
            </a:pPr>
            <a:r>
              <a:rPr kumimoji="0" lang="fa-IR" sz="2400" b="1" i="0" u="none" strike="noStrike" kern="1200" cap="none" spc="0" normalizeH="0" baseline="0" noProof="0" dirty="0">
                <a:ln>
                  <a:noFill/>
                </a:ln>
                <a:solidFill>
                  <a:srgbClr val="000000"/>
                </a:solidFill>
                <a:effectLst/>
                <a:uLnTx/>
                <a:uFillTx/>
                <a:latin typeface="B Nazanin+ Black" panose="02000700000000000000" pitchFamily="2" charset="-78"/>
                <a:ea typeface="+mn-ea"/>
                <a:cs typeface="B Nazanin+ Black" panose="02000700000000000000" pitchFamily="2" charset="-78"/>
              </a:rPr>
              <a:t>موارد ابهام مربوط به برآورد</a:t>
            </a:r>
            <a:endParaRPr kumimoji="0" lang="en-US" sz="2400" b="1" i="0" u="none" strike="noStrike" kern="1200" cap="none" spc="0" normalizeH="0" baseline="0" noProof="0" dirty="0">
              <a:ln>
                <a:noFill/>
              </a:ln>
              <a:solidFill>
                <a:srgbClr val="000000"/>
              </a:solidFill>
              <a:effectLst/>
              <a:uLnTx/>
              <a:uFillTx/>
              <a:latin typeface="B Nazanin+ Black" panose="02000700000000000000" pitchFamily="2" charset="-78"/>
              <a:ea typeface="+mn-ea"/>
              <a:cs typeface="B Nazanin+ Black" panose="02000700000000000000" pitchFamily="2" charset="-78"/>
            </a:endParaRPr>
          </a:p>
        </p:txBody>
      </p:sp>
      <p:sp>
        <p:nvSpPr>
          <p:cNvPr id="2" name="Rectangle 1"/>
          <p:cNvSpPr/>
          <p:nvPr/>
        </p:nvSpPr>
        <p:spPr>
          <a:xfrm>
            <a:off x="807233" y="1793057"/>
            <a:ext cx="7259653" cy="1573508"/>
          </a:xfrm>
          <a:prstGeom prst="rect">
            <a:avLst/>
          </a:prstGeom>
        </p:spPr>
        <p:txBody>
          <a:bodyPr wrap="square">
            <a:spAutoFit/>
          </a:bodyPr>
          <a:lstStyle/>
          <a:p>
            <a:pPr algn="justLow" rtl="1">
              <a:lnSpc>
                <a:spcPct val="150000"/>
              </a:lnSpc>
            </a:pPr>
            <a:r>
              <a:rPr lang="fa-IR" sz="2200" b="1" dirty="0" smtClean="0">
                <a:latin typeface="B Nazanin+ Bold" panose="02000700000000000000" pitchFamily="2" charset="-78"/>
                <a:ea typeface="Times New Roman" panose="02020603050405020304" pitchFamily="18" charset="0"/>
                <a:cs typeface="B Nazanin+ Bold" panose="02000700000000000000" pitchFamily="2" charset="-78"/>
              </a:rPr>
              <a:t>82) تعیین </a:t>
            </a:r>
            <a:r>
              <a:rPr lang="fa-IR" sz="2200" b="1" dirty="0">
                <a:latin typeface="B Nazanin+ Bold" panose="02000700000000000000" pitchFamily="2" charset="-78"/>
                <a:ea typeface="Times New Roman" panose="02020603050405020304" pitchFamily="18" charset="0"/>
                <a:cs typeface="B Nazanin+ Bold" panose="02000700000000000000" pitchFamily="2" charset="-78"/>
              </a:rPr>
              <a:t>مبلغ دفتری برخی از داراییها و بدهیها مستلزم برآورد اثرات رویدادهای مبهم آتی بر آن داراییها و بدهیها در تاریخ گزارشگری است. </a:t>
            </a:r>
            <a:endParaRPr lang="fa-IR" sz="2200" b="1" dirty="0" smtClean="0">
              <a:latin typeface="B Nazanin+ Bold" panose="02000700000000000000" pitchFamily="2" charset="-78"/>
              <a:ea typeface="Times New Roman" panose="02020603050405020304" pitchFamily="18" charset="0"/>
              <a:cs typeface="B Nazanin+ Bold" panose="02000700000000000000" pitchFamily="2" charset="-78"/>
            </a:endParaRPr>
          </a:p>
          <a:p>
            <a:pPr algn="justLow" rtl="1">
              <a:lnSpc>
                <a:spcPct val="150000"/>
              </a:lnSpc>
            </a:pPr>
            <a:endParaRPr lang="en-US" sz="2200" dirty="0">
              <a:latin typeface="B Nazanin+ Bold" panose="02000700000000000000" pitchFamily="2" charset="-78"/>
              <a:ea typeface="Times New Roman" panose="02020603050405020304" pitchFamily="18" charset="0"/>
              <a:cs typeface="B Nazanin+ Bold" panose="02000700000000000000" pitchFamily="2" charset="-78"/>
            </a:endParaRPr>
          </a:p>
        </p:txBody>
      </p:sp>
      <p:sp>
        <p:nvSpPr>
          <p:cNvPr id="6" name="Rectangle 5"/>
          <p:cNvSpPr/>
          <p:nvPr/>
        </p:nvSpPr>
        <p:spPr>
          <a:xfrm>
            <a:off x="807233" y="2932710"/>
            <a:ext cx="7259653" cy="3097002"/>
          </a:xfrm>
          <a:prstGeom prst="rect">
            <a:avLst/>
          </a:prstGeom>
        </p:spPr>
        <p:txBody>
          <a:bodyPr wrap="square">
            <a:spAutoFit/>
          </a:bodyPr>
          <a:lstStyle/>
          <a:p>
            <a:pPr algn="justLow" rtl="1">
              <a:lnSpc>
                <a:spcPct val="150000"/>
              </a:lnSpc>
            </a:pPr>
            <a:r>
              <a:rPr lang="fa-IR" sz="2200" b="1" dirty="0" smtClean="0">
                <a:latin typeface="B Nazanin+ Bold" panose="02000700000000000000" pitchFamily="2" charset="-78"/>
                <a:ea typeface="Times New Roman" panose="02020603050405020304" pitchFamily="18" charset="0"/>
                <a:cs typeface="B Nazanin+ Bold" panose="02000700000000000000" pitchFamily="2" charset="-78"/>
              </a:rPr>
              <a:t>83) در</a:t>
            </a:r>
            <a:r>
              <a:rPr lang="fa-IR" sz="2200" b="1" dirty="0">
                <a:latin typeface="B Nazanin+ Bold" panose="02000700000000000000" pitchFamily="2" charset="-78"/>
                <a:ea typeface="Times New Roman" panose="02020603050405020304" pitchFamily="18" charset="0"/>
                <a:cs typeface="B Nazanin+ Bold" panose="02000700000000000000" pitchFamily="2" charset="-78"/>
              </a:rPr>
              <a:t> مورد داراییها و بدهیهای پر نوسان که مبالغ دفتری آنها ممکن است طی سال مالی آتی به گونه‌ با اهمیتی تغییر کند چنانچه در تاریخ گزارشگری به ارزش بازار اندازه‌گیری شوند (ارزش بازار آنها ممکن است به گونه با اهمیتی طی سال مالی آتی تغییر کند اما این تغییرات ناشی از مفروضات و سایر موارد ابهام مربوط به برآورد در تاریخ گزارشگری نیستند)، موارد افشای مندرج در بند 81 الزامی نیست.</a:t>
            </a:r>
            <a:endParaRPr lang="en-US" sz="2200" b="1" dirty="0">
              <a:latin typeface="B Nazanin+ Bold" panose="02000700000000000000" pitchFamily="2" charset="-78"/>
              <a:ea typeface="Times New Roman" panose="02020603050405020304" pitchFamily="18" charset="0"/>
              <a:cs typeface="B Nazanin+ Bold" panose="02000700000000000000" pitchFamily="2" charset="-78"/>
            </a:endParaRPr>
          </a:p>
        </p:txBody>
      </p:sp>
      <p:sp>
        <p:nvSpPr>
          <p:cNvPr id="13" name="TextBox 12"/>
          <p:cNvSpPr txBox="1"/>
          <p:nvPr/>
        </p:nvSpPr>
        <p:spPr>
          <a:xfrm>
            <a:off x="693173" y="6029712"/>
            <a:ext cx="855407" cy="430887"/>
          </a:xfrm>
          <a:prstGeom prst="rect">
            <a:avLst/>
          </a:prstGeom>
          <a:noFill/>
        </p:spPr>
        <p:txBody>
          <a:bodyPr wrap="square" rtlCol="1">
            <a:spAutoFit/>
          </a:bodyPr>
          <a:lstStyle/>
          <a:p>
            <a:r>
              <a:rPr lang="en-US" sz="2200" dirty="0" smtClean="0">
                <a:solidFill>
                  <a:srgbClr val="000000"/>
                </a:solidFill>
                <a:latin typeface="B Nazanin+ Bold" panose="02000700000000000000" pitchFamily="2" charset="-78"/>
                <a:cs typeface="B Nazanin+ Bold" panose="02000700000000000000" pitchFamily="2" charset="-78"/>
              </a:rPr>
              <a:t>54/61</a:t>
            </a:r>
            <a:endParaRPr lang="fa-IR" sz="2200" dirty="0">
              <a:solidFill>
                <a:srgbClr val="000000"/>
              </a:solidFill>
              <a:latin typeface="B Nazanin+ Bold" panose="02000700000000000000" pitchFamily="2" charset="-78"/>
              <a:cs typeface="B Nazanin+ Bold" panose="02000700000000000000" pitchFamily="2" charset="-78"/>
            </a:endParaRPr>
          </a:p>
        </p:txBody>
      </p:sp>
      <p:sp>
        <p:nvSpPr>
          <p:cNvPr id="7" name="Rectangle 6"/>
          <p:cNvSpPr/>
          <p:nvPr/>
        </p:nvSpPr>
        <p:spPr>
          <a:xfrm>
            <a:off x="3497860" y="6488668"/>
            <a:ext cx="2148280" cy="369332"/>
          </a:xfrm>
          <a:prstGeom prst="rect">
            <a:avLst/>
          </a:prstGeom>
        </p:spPr>
        <p:txBody>
          <a:bodyPr wrap="none">
            <a:spAutoFit/>
          </a:bodyPr>
          <a:lstStyle/>
          <a:p>
            <a:r>
              <a:rPr lang="fa-IR" dirty="0"/>
              <a:t>www.irhesabdaran.ir</a:t>
            </a:r>
          </a:p>
        </p:txBody>
      </p:sp>
    </p:spTree>
    <p:extLst>
      <p:ext uri="{BB962C8B-B14F-4D97-AF65-F5344CB8AC3E}">
        <p14:creationId xmlns:p14="http://schemas.microsoft.com/office/powerpoint/2010/main" val="179019412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28800" y="820832"/>
            <a:ext cx="6699214" cy="2123658"/>
          </a:xfrm>
          <a:prstGeom prst="rect">
            <a:avLst/>
          </a:prstGeom>
        </p:spPr>
        <p:txBody>
          <a:bodyPr wrap="square">
            <a:spAutoFit/>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2200" b="1" i="0" u="none" strike="noStrike" kern="1200" cap="none" spc="0" normalizeH="0" baseline="0" noProof="0" dirty="0" smtClean="0">
                <a:ln>
                  <a:noFill/>
                </a:ln>
                <a:solidFill>
                  <a:srgbClr val="000000"/>
                </a:solidFill>
                <a:effectLst/>
                <a:uLnTx/>
                <a:uFillTx/>
                <a:latin typeface="B Nazanin+ Bold" panose="02000700000000000000" pitchFamily="2" charset="-78"/>
                <a:ea typeface="Times New Roman" panose="02020603050405020304" pitchFamily="18" charset="0"/>
                <a:cs typeface="B Nazanin+ Bold" panose="02000700000000000000" pitchFamily="2" charset="-78"/>
              </a:rPr>
              <a:t>84) موارد </a:t>
            </a:r>
            <a:r>
              <a:rPr kumimoji="0" lang="fa-IR" sz="2200" b="1" i="0" u="none" strike="noStrike" kern="1200" cap="none" spc="0" normalizeH="0" baseline="0" noProof="0" dirty="0">
                <a:ln>
                  <a:noFill/>
                </a:ln>
                <a:solidFill>
                  <a:srgbClr val="000000"/>
                </a:solidFill>
                <a:effectLst/>
                <a:uLnTx/>
                <a:uFillTx/>
                <a:latin typeface="B Nazanin+ Bold" panose="02000700000000000000" pitchFamily="2" charset="-78"/>
                <a:ea typeface="Times New Roman" panose="02020603050405020304" pitchFamily="18" charset="0"/>
                <a:cs typeface="B Nazanin+ Bold" panose="02000700000000000000" pitchFamily="2" charset="-78"/>
              </a:rPr>
              <a:t>افشای مندرج در بند 81 به نحوی ارائه شده است که استفاده‌کنندگان صورتهای مالی را در درک قضاوتهای به عمل آمده توسط مدیریت در مورد آینده و سایر موارد ابهام مربوط به برآورد کمک کند. ماهیت و میزان اطلاعات ارائه شده با توجه به ماهیت مفروضات و سایر شرایط تغییر می‌کند. مثالهایی از انواع موارد افشای صورت گرفته عبارتند از:</a:t>
            </a:r>
          </a:p>
        </p:txBody>
      </p:sp>
      <p:sp>
        <p:nvSpPr>
          <p:cNvPr id="5" name="Rectangle 4"/>
          <p:cNvSpPr/>
          <p:nvPr/>
        </p:nvSpPr>
        <p:spPr>
          <a:xfrm>
            <a:off x="1828800" y="3167496"/>
            <a:ext cx="7020232" cy="2577629"/>
          </a:xfrm>
          <a:prstGeom prst="rect">
            <a:avLst/>
          </a:prstGeom>
        </p:spPr>
        <p:txBody>
          <a:bodyPr wrap="square">
            <a:spAutoFit/>
          </a:bodyPr>
          <a:lstStyle/>
          <a:p>
            <a:pPr marL="720090" marR="0" indent="-360045" algn="justLow" rtl="1">
              <a:spcBef>
                <a:spcPts val="0"/>
              </a:spcBef>
              <a:spcAft>
                <a:spcPts val="300"/>
              </a:spcAft>
              <a:tabLst>
                <a:tab pos="575945" algn="l"/>
              </a:tabLst>
            </a:pPr>
            <a:r>
              <a:rPr lang="fa-IR" sz="2200" b="1" dirty="0" smtClean="0">
                <a:latin typeface="B Nazanin+ Bold" panose="02000700000000000000" pitchFamily="2" charset="-78"/>
                <a:ea typeface="MS Mincho"/>
                <a:cs typeface="B Nazanin+ Bold" panose="02000700000000000000" pitchFamily="2" charset="-78"/>
              </a:rPr>
              <a:t>الف) ماهیت </a:t>
            </a:r>
            <a:r>
              <a:rPr lang="fa-IR" sz="2200" b="1" dirty="0">
                <a:latin typeface="B Nazanin+ Bold" panose="02000700000000000000" pitchFamily="2" charset="-78"/>
                <a:ea typeface="MS Mincho"/>
                <a:cs typeface="B Nazanin+ Bold" panose="02000700000000000000" pitchFamily="2" charset="-78"/>
              </a:rPr>
              <a:t>مفروضات یا سایر موارد ابهام مربوط به برآورد؛</a:t>
            </a:r>
            <a:endParaRPr lang="en-US" sz="2200" b="1" dirty="0">
              <a:latin typeface="B Nazanin+ Bold" panose="02000700000000000000" pitchFamily="2" charset="-78"/>
              <a:ea typeface="MS Mincho"/>
              <a:cs typeface="B Nazanin+ Bold" panose="02000700000000000000" pitchFamily="2" charset="-78"/>
            </a:endParaRPr>
          </a:p>
          <a:p>
            <a:pPr marL="720090" marR="0" indent="-360045" algn="justLow" rtl="1">
              <a:spcBef>
                <a:spcPts val="0"/>
              </a:spcBef>
              <a:spcAft>
                <a:spcPts val="300"/>
              </a:spcAft>
              <a:tabLst>
                <a:tab pos="575945" algn="l"/>
              </a:tabLst>
            </a:pPr>
            <a:r>
              <a:rPr lang="fa-IR" sz="2200" b="1" dirty="0">
                <a:latin typeface="B Nazanin+ Bold" panose="02000700000000000000" pitchFamily="2" charset="-78"/>
                <a:ea typeface="MS Mincho"/>
                <a:cs typeface="B Nazanin+ Bold" panose="02000700000000000000" pitchFamily="2" charset="-78"/>
              </a:rPr>
              <a:t>ب	</a:t>
            </a:r>
            <a:r>
              <a:rPr lang="fa-IR" sz="2200" b="1" dirty="0" smtClean="0">
                <a:latin typeface="B Nazanin+ Bold" panose="02000700000000000000" pitchFamily="2" charset="-78"/>
                <a:ea typeface="MS Mincho"/>
                <a:cs typeface="B Nazanin+ Bold" panose="02000700000000000000" pitchFamily="2" charset="-78"/>
              </a:rPr>
              <a:t>) تغییرپذیری </a:t>
            </a:r>
            <a:r>
              <a:rPr lang="fa-IR" sz="2200" b="1" dirty="0">
                <a:latin typeface="B Nazanin+ Bold" panose="02000700000000000000" pitchFamily="2" charset="-78"/>
                <a:ea typeface="MS Mincho"/>
                <a:cs typeface="B Nazanin+ Bold" panose="02000700000000000000" pitchFamily="2" charset="-78"/>
              </a:rPr>
              <a:t>مبالغ دفتری با توجه به روشها، مفروضات و برآوردهای زیربنای محاسبه آنها و دلایل تغییرپذیری مزبور؛</a:t>
            </a:r>
            <a:endParaRPr lang="en-US" sz="2200" b="1" dirty="0">
              <a:latin typeface="B Nazanin+ Bold" panose="02000700000000000000" pitchFamily="2" charset="-78"/>
              <a:ea typeface="MS Mincho"/>
              <a:cs typeface="B Nazanin+ Bold" panose="02000700000000000000" pitchFamily="2" charset="-78"/>
            </a:endParaRPr>
          </a:p>
          <a:p>
            <a:pPr marL="720090" marR="0" indent="-360045" algn="justLow" rtl="1">
              <a:spcBef>
                <a:spcPts val="0"/>
              </a:spcBef>
              <a:spcAft>
                <a:spcPts val="300"/>
              </a:spcAft>
              <a:tabLst>
                <a:tab pos="575945" algn="l"/>
              </a:tabLst>
            </a:pPr>
            <a:r>
              <a:rPr lang="fa-IR" sz="2200" b="1" dirty="0">
                <a:latin typeface="B Nazanin+ Bold" panose="02000700000000000000" pitchFamily="2" charset="-78"/>
                <a:ea typeface="MS Mincho"/>
                <a:cs typeface="B Nazanin+ Bold" panose="02000700000000000000" pitchFamily="2" charset="-78"/>
              </a:rPr>
              <a:t>پ	</a:t>
            </a:r>
            <a:r>
              <a:rPr lang="fa-IR" sz="2200" b="1" dirty="0" smtClean="0">
                <a:latin typeface="B Nazanin+ Bold" panose="02000700000000000000" pitchFamily="2" charset="-78"/>
                <a:ea typeface="MS Mincho"/>
                <a:cs typeface="B Nazanin+ Bold" panose="02000700000000000000" pitchFamily="2" charset="-78"/>
              </a:rPr>
              <a:t>) توافق </a:t>
            </a:r>
            <a:r>
              <a:rPr lang="fa-IR" sz="2200" b="1" dirty="0">
                <a:latin typeface="B Nazanin+ Bold" panose="02000700000000000000" pitchFamily="2" charset="-78"/>
                <a:ea typeface="MS Mincho"/>
                <a:cs typeface="B Nazanin+ Bold" panose="02000700000000000000" pitchFamily="2" charset="-78"/>
              </a:rPr>
              <a:t>مورد انتظار پیرامون موارد ابهام مربوط به مبالغ دفتری داراییها و بدهیها و ارائه دامنه معقولی از نتایج احتمالی؛</a:t>
            </a:r>
            <a:endParaRPr lang="en-US" sz="2200" b="1" dirty="0">
              <a:latin typeface="B Nazanin+ Bold" panose="02000700000000000000" pitchFamily="2" charset="-78"/>
              <a:ea typeface="MS Mincho"/>
              <a:cs typeface="B Nazanin+ Bold" panose="02000700000000000000" pitchFamily="2" charset="-78"/>
            </a:endParaRPr>
          </a:p>
          <a:p>
            <a:pPr marL="720090" marR="0" indent="-360045" algn="justLow" rtl="1">
              <a:spcBef>
                <a:spcPts val="0"/>
              </a:spcBef>
              <a:spcAft>
                <a:spcPts val="300"/>
              </a:spcAft>
              <a:tabLst>
                <a:tab pos="575945" algn="l"/>
              </a:tabLst>
            </a:pPr>
            <a:r>
              <a:rPr lang="fa-IR" sz="2200" b="1" dirty="0">
                <a:latin typeface="B Nazanin+ Bold" panose="02000700000000000000" pitchFamily="2" charset="-78"/>
                <a:ea typeface="MS Mincho"/>
                <a:cs typeface="B Nazanin+ Bold" panose="02000700000000000000" pitchFamily="2" charset="-78"/>
              </a:rPr>
              <a:t>ت	</a:t>
            </a:r>
            <a:r>
              <a:rPr lang="fa-IR" sz="2200" b="1" dirty="0" smtClean="0">
                <a:latin typeface="B Nazanin+ Bold" panose="02000700000000000000" pitchFamily="2" charset="-78"/>
                <a:ea typeface="MS Mincho"/>
                <a:cs typeface="B Nazanin+ Bold" panose="02000700000000000000" pitchFamily="2" charset="-78"/>
              </a:rPr>
              <a:t>) تشریح </a:t>
            </a:r>
            <a:r>
              <a:rPr lang="fa-IR" sz="2200" b="1" dirty="0">
                <a:latin typeface="B Nazanin+ Bold" panose="02000700000000000000" pitchFamily="2" charset="-78"/>
                <a:ea typeface="MS Mincho"/>
                <a:cs typeface="B Nazanin+ Bold" panose="02000700000000000000" pitchFamily="2" charset="-78"/>
              </a:rPr>
              <a:t>تغییرات صورت گرفته در مفروضات گذشته مربوط به آن داراییها و بدهیها، چنانچه موارد ابهام کماکان رفع نشده باشد.</a:t>
            </a:r>
            <a:endParaRPr lang="en-US" sz="2200" b="1" dirty="0">
              <a:effectLst/>
              <a:latin typeface="B Nazanin+ Bold" panose="02000700000000000000" pitchFamily="2" charset="-78"/>
              <a:ea typeface="MS Mincho"/>
              <a:cs typeface="B Nazanin+ Bold" panose="02000700000000000000" pitchFamily="2" charset="-78"/>
            </a:endParaRPr>
          </a:p>
        </p:txBody>
      </p:sp>
      <p:sp>
        <p:nvSpPr>
          <p:cNvPr id="6" name="TextBox 5"/>
          <p:cNvSpPr txBox="1"/>
          <p:nvPr/>
        </p:nvSpPr>
        <p:spPr>
          <a:xfrm>
            <a:off x="1696064" y="6427113"/>
            <a:ext cx="855407" cy="430887"/>
          </a:xfrm>
          <a:prstGeom prst="rect">
            <a:avLst/>
          </a:prstGeom>
          <a:noFill/>
        </p:spPr>
        <p:txBody>
          <a:bodyPr wrap="square" rtlCol="1">
            <a:spAutoFit/>
          </a:bodyPr>
          <a:lstStyle/>
          <a:p>
            <a:r>
              <a:rPr lang="en-US" sz="2200" dirty="0" smtClean="0">
                <a:solidFill>
                  <a:srgbClr val="000000"/>
                </a:solidFill>
                <a:latin typeface="B Nazanin+ Bold" panose="02000700000000000000" pitchFamily="2" charset="-78"/>
                <a:cs typeface="B Nazanin+ Bold" panose="02000700000000000000" pitchFamily="2" charset="-78"/>
              </a:rPr>
              <a:t>55/61</a:t>
            </a:r>
            <a:endParaRPr lang="fa-IR" sz="2200" dirty="0">
              <a:solidFill>
                <a:srgbClr val="000000"/>
              </a:solidFill>
              <a:latin typeface="B Nazanin+ Bold" panose="02000700000000000000" pitchFamily="2" charset="-78"/>
              <a:cs typeface="B Nazanin+ Bold" panose="02000700000000000000" pitchFamily="2" charset="-78"/>
            </a:endParaRPr>
          </a:p>
        </p:txBody>
      </p:sp>
      <p:sp>
        <p:nvSpPr>
          <p:cNvPr id="7" name="Rectangle 6"/>
          <p:cNvSpPr/>
          <p:nvPr/>
        </p:nvSpPr>
        <p:spPr>
          <a:xfrm>
            <a:off x="3497860" y="6488668"/>
            <a:ext cx="2148280" cy="369332"/>
          </a:xfrm>
          <a:prstGeom prst="rect">
            <a:avLst/>
          </a:prstGeom>
        </p:spPr>
        <p:txBody>
          <a:bodyPr wrap="none">
            <a:spAutoFit/>
          </a:bodyPr>
          <a:lstStyle/>
          <a:p>
            <a:r>
              <a:rPr lang="fa-IR" dirty="0"/>
              <a:t>www.irhesabdaran.ir</a:t>
            </a:r>
          </a:p>
        </p:txBody>
      </p:sp>
    </p:spTree>
    <p:extLst>
      <p:ext uri="{BB962C8B-B14F-4D97-AF65-F5344CB8AC3E}">
        <p14:creationId xmlns:p14="http://schemas.microsoft.com/office/powerpoint/2010/main" val="70557751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28800" y="389549"/>
            <a:ext cx="7152968" cy="6017032"/>
          </a:xfrm>
          <a:prstGeom prst="rect">
            <a:avLst/>
          </a:prstGeom>
        </p:spPr>
        <p:txBody>
          <a:bodyPr wrap="square">
            <a:spAutoFit/>
          </a:bodyPr>
          <a:lstStyle/>
          <a:p>
            <a:pPr marL="360045" marR="0" indent="-360045" algn="justLow" rtl="1">
              <a:lnSpc>
                <a:spcPct val="250000"/>
              </a:lnSpc>
              <a:spcBef>
                <a:spcPts val="0"/>
              </a:spcBef>
              <a:spcAft>
                <a:spcPts val="600"/>
              </a:spcAft>
            </a:pPr>
            <a:r>
              <a:rPr lang="fa-IR" sz="2200" b="1" dirty="0" smtClean="0">
                <a:latin typeface="B Nazanin+ Bold" panose="02000700000000000000" pitchFamily="2" charset="-78"/>
                <a:ea typeface="Times New Roman" panose="02020603050405020304" pitchFamily="18" charset="0"/>
                <a:cs typeface="B Nazanin+ Bold" panose="02000700000000000000" pitchFamily="2" charset="-78"/>
              </a:rPr>
              <a:t>85) در </a:t>
            </a:r>
            <a:r>
              <a:rPr lang="fa-IR" sz="2200" b="1" dirty="0">
                <a:latin typeface="B Nazanin+ Bold" panose="02000700000000000000" pitchFamily="2" charset="-78"/>
                <a:ea typeface="Times New Roman" panose="02020603050405020304" pitchFamily="18" charset="0"/>
                <a:cs typeface="B Nazanin+ Bold" panose="02000700000000000000" pitchFamily="2" charset="-78"/>
              </a:rPr>
              <a:t>مواردی که افشای میزان اثرات احتمالی یک فرض اساسی یا سایر موارد ابهام مربوط به برآورد در تاریخ گزارشگری عملی نباشد، واحد گزارشگر باید بر مبنای اطلاعات موجود این واقعیت را که ممکن است نتایج سال مالی آتی بتواند منجر به تعدیل با اهمیت در مبلغ دفتری دارایی یا بدهی شود را افشا نماید. در تمام موارد، واحد گزارشگر باید ماهیت و مبلغ دفتری دارایی یا بدهی خاص (یا طبقه‌ای از داراییها یا بدهیها) متأثر از فرض مزبور را افشا کند.</a:t>
            </a:r>
            <a:endParaRPr lang="en-US" sz="2200" dirty="0">
              <a:effectLst/>
              <a:latin typeface="B Nazanin+ Bold" panose="02000700000000000000" pitchFamily="2" charset="-78"/>
              <a:ea typeface="Times New Roman" panose="02020603050405020304" pitchFamily="18" charset="0"/>
              <a:cs typeface="B Nazanin+ Bold" panose="02000700000000000000" pitchFamily="2" charset="-78"/>
            </a:endParaRPr>
          </a:p>
        </p:txBody>
      </p:sp>
      <p:sp>
        <p:nvSpPr>
          <p:cNvPr id="10" name="TextBox 9"/>
          <p:cNvSpPr txBox="1"/>
          <p:nvPr/>
        </p:nvSpPr>
        <p:spPr>
          <a:xfrm>
            <a:off x="1666567" y="6406581"/>
            <a:ext cx="855407" cy="430887"/>
          </a:xfrm>
          <a:prstGeom prst="rect">
            <a:avLst/>
          </a:prstGeom>
          <a:noFill/>
        </p:spPr>
        <p:txBody>
          <a:bodyPr wrap="square" rtlCol="1">
            <a:spAutoFit/>
          </a:bodyPr>
          <a:lstStyle/>
          <a:p>
            <a:r>
              <a:rPr lang="en-US" sz="2200" dirty="0" smtClean="0">
                <a:solidFill>
                  <a:srgbClr val="000000"/>
                </a:solidFill>
                <a:latin typeface="B Nazanin+ Bold" panose="02000700000000000000" pitchFamily="2" charset="-78"/>
                <a:cs typeface="B Nazanin+ Bold" panose="02000700000000000000" pitchFamily="2" charset="-78"/>
              </a:rPr>
              <a:t>56/61</a:t>
            </a:r>
            <a:endParaRPr lang="fa-IR" sz="2200" dirty="0">
              <a:solidFill>
                <a:srgbClr val="000000"/>
              </a:solidFill>
              <a:latin typeface="B Nazanin+ Bold" panose="02000700000000000000" pitchFamily="2" charset="-78"/>
              <a:cs typeface="B Nazanin+ Bold" panose="02000700000000000000" pitchFamily="2" charset="-78"/>
            </a:endParaRPr>
          </a:p>
        </p:txBody>
      </p:sp>
    </p:spTree>
    <p:extLst>
      <p:ext uri="{BB962C8B-B14F-4D97-AF65-F5344CB8AC3E}">
        <p14:creationId xmlns:p14="http://schemas.microsoft.com/office/powerpoint/2010/main" val="35513669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663678" y="901954"/>
            <a:ext cx="7919884" cy="5124480"/>
          </a:xfrm>
          <a:prstGeom prst="rect">
            <a:avLst/>
          </a:prstGeom>
        </p:spPr>
        <p:txBody>
          <a:bodyPr wrap="square">
            <a:spAutoFit/>
          </a:bodyPr>
          <a:lstStyle/>
          <a:p>
            <a:pPr algn="justLow" rtl="1">
              <a:lnSpc>
                <a:spcPct val="200000"/>
              </a:lnSpc>
              <a:spcBef>
                <a:spcPts val="1000"/>
              </a:spcBef>
              <a:spcAft>
                <a:spcPts val="300"/>
              </a:spcAft>
            </a:pPr>
            <a:r>
              <a:rPr lang="fa-IR" sz="2400" b="1" dirty="0">
                <a:latin typeface="B Nazanin+ Black" panose="02000700000000000000" pitchFamily="2" charset="-78"/>
                <a:cs typeface="B Nazanin+ Black" panose="02000700000000000000" pitchFamily="2" charset="-78"/>
              </a:rPr>
              <a:t>سایر موارد افشا</a:t>
            </a:r>
            <a:endParaRPr lang="en-US" sz="2400" b="1" dirty="0">
              <a:latin typeface="B Nazanin+ Black" panose="02000700000000000000" pitchFamily="2" charset="-78"/>
              <a:cs typeface="B Nazanin+ Black" panose="02000700000000000000" pitchFamily="2" charset="-78"/>
            </a:endParaRPr>
          </a:p>
          <a:p>
            <a:pPr marR="0" algn="justLow" rtl="1">
              <a:lnSpc>
                <a:spcPct val="200000"/>
              </a:lnSpc>
              <a:spcBef>
                <a:spcPts val="0"/>
              </a:spcBef>
              <a:spcAft>
                <a:spcPts val="600"/>
              </a:spcAft>
            </a:pPr>
            <a:r>
              <a:rPr lang="fa-IR" sz="2200" b="1" dirty="0" smtClean="0">
                <a:latin typeface="B Nazanin+ Bold" panose="02000700000000000000" pitchFamily="2" charset="-78"/>
                <a:ea typeface="Times New Roman" panose="02020603050405020304" pitchFamily="18" charset="0"/>
                <a:cs typeface="B Nazanin+ Bold" panose="02000700000000000000" pitchFamily="2" charset="-78"/>
              </a:rPr>
              <a:t>86) واحد</a:t>
            </a:r>
            <a:r>
              <a:rPr lang="fa-IR" sz="2200" b="1" dirty="0">
                <a:latin typeface="B Nazanin+ Bold" panose="02000700000000000000" pitchFamily="2" charset="-78"/>
                <a:ea typeface="Times New Roman" panose="02020603050405020304" pitchFamily="18" charset="0"/>
                <a:cs typeface="B Nazanin+ Bold" panose="02000700000000000000" pitchFamily="2" charset="-78"/>
              </a:rPr>
              <a:t> گزارشگر باید موارد زیر را در صورتی که در جایی دیگر در اطلاعات منتشر شده، به همراه صورتهای مالی افشا نشده باشد، افشا کند:</a:t>
            </a:r>
            <a:endParaRPr lang="en-US" sz="2200" dirty="0">
              <a:latin typeface="B Nazanin+ Bold" panose="02000700000000000000" pitchFamily="2" charset="-78"/>
              <a:ea typeface="Times New Roman" panose="02020603050405020304" pitchFamily="18" charset="0"/>
              <a:cs typeface="B Nazanin+ Bold" panose="02000700000000000000" pitchFamily="2" charset="-78"/>
            </a:endParaRPr>
          </a:p>
          <a:p>
            <a:pPr marL="720090" marR="0" indent="-360045" algn="justLow" rtl="1">
              <a:lnSpc>
                <a:spcPct val="200000"/>
              </a:lnSpc>
              <a:spcBef>
                <a:spcPts val="0"/>
              </a:spcBef>
              <a:spcAft>
                <a:spcPts val="300"/>
              </a:spcAft>
              <a:tabLst>
                <a:tab pos="575945" algn="l"/>
              </a:tabLst>
            </a:pPr>
            <a:r>
              <a:rPr lang="fa-IR" sz="2200" b="1" dirty="0">
                <a:latin typeface="B Nazanin+ Bold" panose="02000700000000000000" pitchFamily="2" charset="-78"/>
                <a:ea typeface="Times New Roman" panose="02020603050405020304" pitchFamily="18" charset="0"/>
                <a:cs typeface="B Nazanin+ Bold" panose="02000700000000000000" pitchFamily="2" charset="-78"/>
              </a:rPr>
              <a:t>الف‌	</a:t>
            </a:r>
            <a:r>
              <a:rPr lang="fa-IR" sz="2200" b="1" dirty="0" smtClean="0">
                <a:latin typeface="B Nazanin+ Bold" panose="02000700000000000000" pitchFamily="2" charset="-78"/>
                <a:ea typeface="Times New Roman" panose="02020603050405020304" pitchFamily="18" charset="0"/>
                <a:cs typeface="B Nazanin+ Bold" panose="02000700000000000000" pitchFamily="2" charset="-78"/>
              </a:rPr>
              <a:t>) اقامتگاه </a:t>
            </a:r>
            <a:r>
              <a:rPr lang="fa-IR" sz="2200" b="1" dirty="0">
                <a:latin typeface="B Nazanin+ Bold" panose="02000700000000000000" pitchFamily="2" charset="-78"/>
                <a:ea typeface="Times New Roman" panose="02020603050405020304" pitchFamily="18" charset="0"/>
                <a:cs typeface="B Nazanin+ Bold" panose="02000700000000000000" pitchFamily="2" charset="-78"/>
              </a:rPr>
              <a:t>و شکل حقوقی واحد گزارشگر و محل فعالیت آن؛</a:t>
            </a:r>
            <a:endParaRPr lang="en-US" sz="2200" dirty="0">
              <a:latin typeface="B Nazanin+ Bold" panose="02000700000000000000" pitchFamily="2" charset="-78"/>
              <a:ea typeface="Times New Roman" panose="02020603050405020304" pitchFamily="18" charset="0"/>
              <a:cs typeface="B Nazanin+ Bold" panose="02000700000000000000" pitchFamily="2" charset="-78"/>
            </a:endParaRPr>
          </a:p>
          <a:p>
            <a:pPr marL="720090" marR="0" indent="-360045" algn="justLow" rtl="1">
              <a:lnSpc>
                <a:spcPct val="200000"/>
              </a:lnSpc>
              <a:spcBef>
                <a:spcPts val="0"/>
              </a:spcBef>
              <a:spcAft>
                <a:spcPts val="300"/>
              </a:spcAft>
              <a:tabLst>
                <a:tab pos="575945" algn="l"/>
              </a:tabLst>
            </a:pPr>
            <a:r>
              <a:rPr lang="fa-IR" sz="2200" b="1" dirty="0">
                <a:latin typeface="B Nazanin+ Bold" panose="02000700000000000000" pitchFamily="2" charset="-78"/>
                <a:ea typeface="Times New Roman" panose="02020603050405020304" pitchFamily="18" charset="0"/>
                <a:cs typeface="B Nazanin+ Bold" panose="02000700000000000000" pitchFamily="2" charset="-78"/>
              </a:rPr>
              <a:t>ب	</a:t>
            </a:r>
            <a:r>
              <a:rPr lang="fa-IR" sz="2200" b="1" dirty="0" smtClean="0">
                <a:latin typeface="B Nazanin+ Bold" panose="02000700000000000000" pitchFamily="2" charset="-78"/>
                <a:ea typeface="Times New Roman" panose="02020603050405020304" pitchFamily="18" charset="0"/>
                <a:cs typeface="B Nazanin+ Bold" panose="02000700000000000000" pitchFamily="2" charset="-78"/>
              </a:rPr>
              <a:t>) شرحی </a:t>
            </a:r>
            <a:r>
              <a:rPr lang="fa-IR" sz="2200" b="1" dirty="0">
                <a:latin typeface="B Nazanin+ Bold" panose="02000700000000000000" pitchFamily="2" charset="-78"/>
                <a:ea typeface="Times New Roman" panose="02020603050405020304" pitchFamily="18" charset="0"/>
                <a:cs typeface="B Nazanin+ Bold" panose="02000700000000000000" pitchFamily="2" charset="-78"/>
              </a:rPr>
              <a:t>از ماهیت عملیات واحد گزارشگر و فعالیتهای اصلی آن؛</a:t>
            </a:r>
            <a:endParaRPr lang="en-US" sz="2200" dirty="0">
              <a:latin typeface="B Nazanin+ Bold" panose="02000700000000000000" pitchFamily="2" charset="-78"/>
              <a:ea typeface="Times New Roman" panose="02020603050405020304" pitchFamily="18" charset="0"/>
              <a:cs typeface="B Nazanin+ Bold" panose="02000700000000000000" pitchFamily="2" charset="-78"/>
            </a:endParaRPr>
          </a:p>
          <a:p>
            <a:pPr marL="720090" marR="0" indent="-360045" algn="justLow" rtl="1">
              <a:lnSpc>
                <a:spcPct val="200000"/>
              </a:lnSpc>
              <a:spcBef>
                <a:spcPts val="0"/>
              </a:spcBef>
              <a:spcAft>
                <a:spcPts val="300"/>
              </a:spcAft>
              <a:tabLst>
                <a:tab pos="575945" algn="l"/>
              </a:tabLst>
            </a:pPr>
            <a:r>
              <a:rPr lang="fa-IR" sz="2200" b="1" dirty="0">
                <a:latin typeface="B Nazanin+ Bold" panose="02000700000000000000" pitchFamily="2" charset="-78"/>
                <a:ea typeface="Times New Roman" panose="02020603050405020304" pitchFamily="18" charset="0"/>
                <a:cs typeface="B Nazanin+ Bold" panose="02000700000000000000" pitchFamily="2" charset="-78"/>
              </a:rPr>
              <a:t>پ	</a:t>
            </a:r>
            <a:r>
              <a:rPr lang="fa-IR" sz="2200" b="1" dirty="0" smtClean="0">
                <a:latin typeface="B Nazanin+ Bold" panose="02000700000000000000" pitchFamily="2" charset="-78"/>
                <a:ea typeface="Times New Roman" panose="02020603050405020304" pitchFamily="18" charset="0"/>
                <a:cs typeface="B Nazanin+ Bold" panose="02000700000000000000" pitchFamily="2" charset="-78"/>
              </a:rPr>
              <a:t>) اشاره </a:t>
            </a:r>
            <a:r>
              <a:rPr lang="fa-IR" sz="2200" b="1" dirty="0">
                <a:latin typeface="B Nazanin+ Bold" panose="02000700000000000000" pitchFamily="2" charset="-78"/>
                <a:ea typeface="Times New Roman" panose="02020603050405020304" pitchFamily="18" charset="0"/>
                <a:cs typeface="B Nazanin+ Bold" panose="02000700000000000000" pitchFamily="2" charset="-78"/>
              </a:rPr>
              <a:t>به قوانین حاکم بر عملیات واحد گزارشگر؛ و</a:t>
            </a:r>
            <a:endParaRPr lang="en-US" sz="2200" dirty="0">
              <a:latin typeface="B Nazanin+ Bold" panose="02000700000000000000" pitchFamily="2" charset="-78"/>
              <a:ea typeface="Times New Roman" panose="02020603050405020304" pitchFamily="18" charset="0"/>
              <a:cs typeface="B Nazanin+ Bold" panose="02000700000000000000" pitchFamily="2" charset="-78"/>
            </a:endParaRPr>
          </a:p>
          <a:p>
            <a:pPr marL="720090" marR="0" indent="-360045" algn="justLow" rtl="1">
              <a:lnSpc>
                <a:spcPct val="200000"/>
              </a:lnSpc>
              <a:spcBef>
                <a:spcPts val="0"/>
              </a:spcBef>
              <a:spcAft>
                <a:spcPts val="300"/>
              </a:spcAft>
              <a:tabLst>
                <a:tab pos="575945" algn="l"/>
              </a:tabLst>
            </a:pPr>
            <a:r>
              <a:rPr lang="fa-IR" sz="2200" b="1" dirty="0">
                <a:latin typeface="B Nazanin+ Bold" panose="02000700000000000000" pitchFamily="2" charset="-78"/>
                <a:ea typeface="Times New Roman" panose="02020603050405020304" pitchFamily="18" charset="0"/>
                <a:cs typeface="B Nazanin+ Bold" panose="02000700000000000000" pitchFamily="2" charset="-78"/>
              </a:rPr>
              <a:t>ت	</a:t>
            </a:r>
            <a:r>
              <a:rPr lang="fa-IR" sz="2200" b="1" dirty="0" smtClean="0">
                <a:latin typeface="B Nazanin+ Bold" panose="02000700000000000000" pitchFamily="2" charset="-78"/>
                <a:ea typeface="Times New Roman" panose="02020603050405020304" pitchFamily="18" charset="0"/>
                <a:cs typeface="B Nazanin+ Bold" panose="02000700000000000000" pitchFamily="2" charset="-78"/>
              </a:rPr>
              <a:t>) اطلاعاتی </a:t>
            </a:r>
            <a:r>
              <a:rPr lang="fa-IR" sz="2200" b="1" dirty="0">
                <a:latin typeface="B Nazanin+ Bold" panose="02000700000000000000" pitchFamily="2" charset="-78"/>
                <a:ea typeface="Times New Roman" panose="02020603050405020304" pitchFamily="18" charset="0"/>
                <a:cs typeface="B Nazanin+ Bold" panose="02000700000000000000" pitchFamily="2" charset="-78"/>
              </a:rPr>
              <a:t>در خصوص عمر واحد گزارشگر در صورت محدود بودن عمر آن</a:t>
            </a:r>
            <a:r>
              <a:rPr lang="fa-IR" sz="2200" b="1" dirty="0" smtClean="0">
                <a:latin typeface="B Nazanin+ Bold" panose="02000700000000000000" pitchFamily="2" charset="-78"/>
                <a:ea typeface="Times New Roman" panose="02020603050405020304" pitchFamily="18" charset="0"/>
                <a:cs typeface="B Nazanin+ Bold" panose="02000700000000000000" pitchFamily="2" charset="-78"/>
              </a:rPr>
              <a:t>.</a:t>
            </a:r>
            <a:endParaRPr lang="en-US" sz="2200" dirty="0">
              <a:latin typeface="B Nazanin+ Bold" panose="02000700000000000000" pitchFamily="2" charset="-78"/>
              <a:ea typeface="Times New Roman" panose="02020603050405020304" pitchFamily="18" charset="0"/>
              <a:cs typeface="B Nazanin+ Bold" panose="02000700000000000000" pitchFamily="2" charset="-78"/>
            </a:endParaRPr>
          </a:p>
        </p:txBody>
      </p:sp>
      <p:sp>
        <p:nvSpPr>
          <p:cNvPr id="7" name="TextBox 6">
            <a:hlinkClick r:id="rId4" action="ppaction://hlinksldjump"/>
          </p:cNvPr>
          <p:cNvSpPr txBox="1"/>
          <p:nvPr/>
        </p:nvSpPr>
        <p:spPr>
          <a:xfrm>
            <a:off x="8288593" y="6244476"/>
            <a:ext cx="855407" cy="430887"/>
          </a:xfrm>
          <a:prstGeom prst="rect">
            <a:avLst/>
          </a:prstGeom>
          <a:noFill/>
        </p:spPr>
        <p:txBody>
          <a:bodyPr wrap="square" rtlCol="1">
            <a:spAutoFit/>
          </a:bodyPr>
          <a:lstStyle/>
          <a:p>
            <a:r>
              <a:rPr lang="en-US" sz="2200" dirty="0" smtClean="0">
                <a:solidFill>
                  <a:srgbClr val="000000"/>
                </a:solidFill>
                <a:latin typeface="B Nazanin+ Bold" panose="02000700000000000000" pitchFamily="2" charset="-78"/>
                <a:cs typeface="B Nazanin+ Bold" panose="02000700000000000000" pitchFamily="2" charset="-78"/>
                <a:hlinkClick r:id="rId4" action="ppaction://hlinksldjump"/>
              </a:rPr>
              <a:t>57/61</a:t>
            </a:r>
            <a:endParaRPr lang="fa-IR" sz="2200" dirty="0">
              <a:solidFill>
                <a:srgbClr val="000000"/>
              </a:solidFill>
              <a:latin typeface="B Nazanin+ Bold" panose="02000700000000000000" pitchFamily="2" charset="-78"/>
              <a:cs typeface="B Nazanin+ Bold" panose="02000700000000000000" pitchFamily="2" charset="-78"/>
            </a:endParaRPr>
          </a:p>
        </p:txBody>
      </p:sp>
      <p:sp>
        <p:nvSpPr>
          <p:cNvPr id="4" name="Rectangle 3"/>
          <p:cNvSpPr/>
          <p:nvPr/>
        </p:nvSpPr>
        <p:spPr>
          <a:xfrm>
            <a:off x="3497860" y="6488668"/>
            <a:ext cx="2148280" cy="369332"/>
          </a:xfrm>
          <a:prstGeom prst="rect">
            <a:avLst/>
          </a:prstGeom>
        </p:spPr>
        <p:txBody>
          <a:bodyPr wrap="none">
            <a:spAutoFit/>
          </a:bodyPr>
          <a:lstStyle/>
          <a:p>
            <a:r>
              <a:rPr lang="fa-IR" dirty="0"/>
              <a:t>www.irhesabdaran.ir</a:t>
            </a:r>
          </a:p>
        </p:txBody>
      </p:sp>
    </p:spTree>
    <p:extLst>
      <p:ext uri="{BB962C8B-B14F-4D97-AF65-F5344CB8AC3E}">
        <p14:creationId xmlns:p14="http://schemas.microsoft.com/office/powerpoint/2010/main" val="752972155"/>
      </p:ext>
    </p:extLst>
  </p:cSld>
  <p:clrMapOvr>
    <a:masterClrMapping/>
  </p:clrMapOvr>
  <p:transition spd="slow">
    <p:push dir="u"/>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462981" y="3713080"/>
            <a:ext cx="6194321" cy="2504532"/>
          </a:xfrm>
          <a:prstGeom prst="rect">
            <a:avLst/>
          </a:prstGeom>
        </p:spPr>
        <p:txBody>
          <a:bodyPr wrap="square">
            <a:spAutoFit/>
          </a:bodyPr>
          <a:lstStyle/>
          <a:p>
            <a:pPr algn="justLow" rtl="1">
              <a:lnSpc>
                <a:spcPct val="250000"/>
              </a:lnSpc>
            </a:pPr>
            <a:r>
              <a:rPr lang="fa-IR" sz="2200" b="1" dirty="0" smtClean="0">
                <a:latin typeface="B Nazanin+ Bold" panose="02000700000000000000" pitchFamily="2" charset="-78"/>
                <a:ea typeface="Times New Roman" panose="02020603050405020304" pitchFamily="18" charset="0"/>
                <a:cs typeface="B Nazanin+ Bold" panose="02000700000000000000" pitchFamily="2" charset="-78"/>
              </a:rPr>
              <a:t>87) الزامات </a:t>
            </a:r>
            <a:r>
              <a:rPr lang="fa-IR" sz="2200" b="1" dirty="0">
                <a:latin typeface="B Nazanin+ Bold" panose="02000700000000000000" pitchFamily="2" charset="-78"/>
                <a:ea typeface="Times New Roman" panose="02020603050405020304" pitchFamily="18" charset="0"/>
                <a:cs typeface="B Nazanin+ Bold" panose="02000700000000000000" pitchFamily="2" charset="-78"/>
              </a:rPr>
              <a:t>این استاندارد در مورد کلیه صورتهای مالی که دوره مالی آنها از تاریخ اول فروردین 1394 و بعد از آن شروع می‌شود، لازم‌الاجراست</a:t>
            </a:r>
            <a:endParaRPr lang="fa-IR" sz="2200" dirty="0">
              <a:latin typeface="B Nazanin+ Bold" panose="02000700000000000000" pitchFamily="2" charset="-78"/>
              <a:cs typeface="B Nazanin+ Bold" panose="02000700000000000000" pitchFamily="2" charset="-78"/>
            </a:endParaRPr>
          </a:p>
        </p:txBody>
      </p:sp>
      <p:pic>
        <p:nvPicPr>
          <p:cNvPr id="4" name="Picture 3"/>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0"/>
            <a:ext cx="2757948" cy="2595716"/>
          </a:xfrm>
          <a:prstGeom prst="rect">
            <a:avLst/>
          </a:prstGeom>
        </p:spPr>
      </p:pic>
      <p:sp>
        <p:nvSpPr>
          <p:cNvPr id="6" name="TextBox 5"/>
          <p:cNvSpPr txBox="1"/>
          <p:nvPr/>
        </p:nvSpPr>
        <p:spPr>
          <a:xfrm>
            <a:off x="3952568" y="1005470"/>
            <a:ext cx="3583858" cy="584775"/>
          </a:xfrm>
          <a:prstGeom prst="rect">
            <a:avLst/>
          </a:prstGeom>
          <a:noFill/>
        </p:spPr>
        <p:txBody>
          <a:bodyPr wrap="square" rtlCol="1">
            <a:spAutoFit/>
          </a:bodyPr>
          <a:lstStyle/>
          <a:p>
            <a:pPr algn="justLow" rtl="1"/>
            <a:r>
              <a:rPr lang="fa-IR" sz="3200" dirty="0" smtClean="0">
                <a:solidFill>
                  <a:schemeClr val="bg1">
                    <a:lumMod val="95000"/>
                  </a:schemeClr>
                </a:solidFill>
                <a:latin typeface="B Nazanin+ Black" panose="02000700000000000000" pitchFamily="2" charset="-78"/>
                <a:cs typeface="B Nazanin+ Black" panose="02000700000000000000" pitchFamily="2" charset="-78"/>
              </a:rPr>
              <a:t>تاریخ اجرا</a:t>
            </a:r>
            <a:endParaRPr lang="fa-IR" sz="3200" dirty="0">
              <a:solidFill>
                <a:schemeClr val="bg1">
                  <a:lumMod val="95000"/>
                </a:schemeClr>
              </a:solidFill>
              <a:latin typeface="B Nazanin+ Black" panose="02000700000000000000" pitchFamily="2" charset="-78"/>
              <a:cs typeface="B Nazanin+ Black" panose="02000700000000000000" pitchFamily="2" charset="-78"/>
            </a:endParaRPr>
          </a:p>
        </p:txBody>
      </p:sp>
      <p:sp>
        <p:nvSpPr>
          <p:cNvPr id="7" name="TextBox 6"/>
          <p:cNvSpPr txBox="1"/>
          <p:nvPr/>
        </p:nvSpPr>
        <p:spPr>
          <a:xfrm>
            <a:off x="8288593" y="6243925"/>
            <a:ext cx="855407" cy="430887"/>
          </a:xfrm>
          <a:prstGeom prst="rect">
            <a:avLst/>
          </a:prstGeom>
          <a:noFill/>
        </p:spPr>
        <p:txBody>
          <a:bodyPr wrap="square" rtlCol="1">
            <a:spAutoFit/>
          </a:bodyPr>
          <a:lstStyle/>
          <a:p>
            <a:r>
              <a:rPr lang="en-US" sz="2200" dirty="0" smtClean="0">
                <a:solidFill>
                  <a:srgbClr val="000000"/>
                </a:solidFill>
                <a:latin typeface="B Nazanin+ Bold" panose="02000700000000000000" pitchFamily="2" charset="-78"/>
                <a:cs typeface="B Nazanin+ Bold" panose="02000700000000000000" pitchFamily="2" charset="-78"/>
                <a:hlinkClick r:id="rId5" action="ppaction://hlinksldjump"/>
              </a:rPr>
              <a:t>58/61</a:t>
            </a:r>
            <a:endParaRPr lang="fa-IR" sz="2200" dirty="0">
              <a:solidFill>
                <a:srgbClr val="000000"/>
              </a:solidFill>
              <a:latin typeface="B Nazanin+ Bold" panose="02000700000000000000" pitchFamily="2" charset="-78"/>
              <a:cs typeface="B Nazanin+ Bold" panose="02000700000000000000" pitchFamily="2" charset="-78"/>
            </a:endParaRPr>
          </a:p>
        </p:txBody>
      </p:sp>
      <p:sp>
        <p:nvSpPr>
          <p:cNvPr id="8" name="Rectangle 7"/>
          <p:cNvSpPr/>
          <p:nvPr/>
        </p:nvSpPr>
        <p:spPr>
          <a:xfrm>
            <a:off x="3497860" y="6488668"/>
            <a:ext cx="2148280" cy="369332"/>
          </a:xfrm>
          <a:prstGeom prst="rect">
            <a:avLst/>
          </a:prstGeom>
        </p:spPr>
        <p:txBody>
          <a:bodyPr wrap="none">
            <a:spAutoFit/>
          </a:bodyPr>
          <a:lstStyle/>
          <a:p>
            <a:r>
              <a:rPr lang="fa-IR" dirty="0"/>
              <a:t>www.irhesabdaran.ir</a:t>
            </a:r>
          </a:p>
        </p:txBody>
      </p:sp>
    </p:spTree>
    <p:extLst>
      <p:ext uri="{BB962C8B-B14F-4D97-AF65-F5344CB8AC3E}">
        <p14:creationId xmlns:p14="http://schemas.microsoft.com/office/powerpoint/2010/main" val="2796136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p:cNvSpPr txBox="1"/>
          <p:nvPr/>
        </p:nvSpPr>
        <p:spPr>
          <a:xfrm>
            <a:off x="191728" y="6427113"/>
            <a:ext cx="855407" cy="430887"/>
          </a:xfrm>
          <a:prstGeom prst="rect">
            <a:avLst/>
          </a:prstGeom>
          <a:noFill/>
        </p:spPr>
        <p:txBody>
          <a:bodyPr wrap="square" rtlCol="1">
            <a:spAutoFit/>
          </a:bodyPr>
          <a:lstStyle/>
          <a:p>
            <a:r>
              <a:rPr lang="en-US" sz="2200" dirty="0" smtClean="0">
                <a:solidFill>
                  <a:srgbClr val="000000"/>
                </a:solidFill>
                <a:latin typeface="B Nazanin+ Bold" panose="02000700000000000000" pitchFamily="2" charset="-78"/>
                <a:cs typeface="B Nazanin+ Bold" panose="02000700000000000000" pitchFamily="2" charset="-78"/>
              </a:rPr>
              <a:t>59/61</a:t>
            </a:r>
            <a:endParaRPr lang="fa-IR" sz="2200" dirty="0">
              <a:solidFill>
                <a:srgbClr val="000000"/>
              </a:solidFill>
              <a:latin typeface="B Nazanin+ Bold" panose="02000700000000000000" pitchFamily="2" charset="-78"/>
              <a:cs typeface="B Nazanin+ Bold" panose="02000700000000000000" pitchFamily="2" charset="-78"/>
            </a:endParaRPr>
          </a:p>
        </p:txBody>
      </p:sp>
      <p:sp>
        <p:nvSpPr>
          <p:cNvPr id="4" name="Rectangle 3"/>
          <p:cNvSpPr/>
          <p:nvPr/>
        </p:nvSpPr>
        <p:spPr>
          <a:xfrm>
            <a:off x="3497860" y="6488668"/>
            <a:ext cx="2148280" cy="369332"/>
          </a:xfrm>
          <a:prstGeom prst="rect">
            <a:avLst/>
          </a:prstGeom>
        </p:spPr>
        <p:txBody>
          <a:bodyPr wrap="none">
            <a:spAutoFit/>
          </a:bodyPr>
          <a:lstStyle/>
          <a:p>
            <a:r>
              <a:rPr lang="fa-IR" dirty="0"/>
              <a:t>www.irhesabdaran.ir</a:t>
            </a:r>
          </a:p>
        </p:txBody>
      </p:sp>
    </p:spTree>
    <p:extLst>
      <p:ext uri="{BB962C8B-B14F-4D97-AF65-F5344CB8AC3E}">
        <p14:creationId xmlns:p14="http://schemas.microsoft.com/office/powerpoint/2010/main" val="219077610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TextBox 9"/>
          <p:cNvSpPr txBox="1"/>
          <p:nvPr/>
        </p:nvSpPr>
        <p:spPr>
          <a:xfrm>
            <a:off x="280219" y="2640944"/>
            <a:ext cx="8098705" cy="1938992"/>
          </a:xfrm>
          <a:prstGeom prst="rect">
            <a:avLst/>
          </a:prstGeom>
        </p:spPr>
        <p:style>
          <a:lnRef idx="1">
            <a:schemeClr val="accent6"/>
          </a:lnRef>
          <a:fillRef idx="2">
            <a:schemeClr val="accent6"/>
          </a:fillRef>
          <a:effectRef idx="1">
            <a:schemeClr val="accent6"/>
          </a:effectRef>
          <a:fontRef idx="minor">
            <a:schemeClr val="dk1"/>
          </a:fontRef>
        </p:style>
        <p:txBody>
          <a:bodyPr wrap="square" rtlCol="1">
            <a:spAutoFit/>
          </a:bodyPr>
          <a:lstStyle>
            <a:defPPr>
              <a:defRPr lang="fa-IR"/>
            </a:defPPr>
            <a:lvl1pPr algn="r" defTabSz="685800" rtl="1">
              <a:lnSpc>
                <a:spcPct val="150000"/>
              </a:lnSpc>
              <a:defRPr sz="1650">
                <a:solidFill>
                  <a:srgbClr val="FFFCF9">
                    <a:lumMod val="10000"/>
                  </a:srgbClr>
                </a:solidFill>
                <a:latin typeface="B Nazanin+ Bold" pitchFamily="2" charset="-78"/>
                <a:cs typeface="B Nazanin+ Bold" pitchFamily="2" charset="-78"/>
              </a:defRPr>
            </a:lvl1pPr>
          </a:lstStyle>
          <a:p>
            <a:pPr marL="540385" indent="-180340" algn="justLow">
              <a:spcAft>
                <a:spcPts val="400"/>
              </a:spcAft>
            </a:pPr>
            <a:r>
              <a:rPr lang="fa-IR" sz="2000" b="1" dirty="0" smtClean="0">
                <a:effectLst/>
                <a:ea typeface="Times New Roman" panose="02020603050405020304" pitchFamily="18" charset="0"/>
              </a:rPr>
              <a:t>مبنایی است که بر اساس آن معاملات و سایر رویدادهای مالی در زمان وقوع (و نه فقط در زمان دریافت یا پرداخت وجه نقد) شناسایی و در اسناد و مدارک حسابداری ثبت می‌شود و در صورتهای مالی دوره‌ مربوط انعکاس می‌یابد. عناصر قابل شناسایی برمبنای تعهدی شامل داراییها، بدهیها، ارزش خالص، درآمدها و هزینه‌ها می‌باشند.</a:t>
            </a:r>
            <a:endParaRPr lang="en-US" sz="2000" dirty="0">
              <a:effectLst/>
              <a:ea typeface="Times New Roman" panose="02020603050405020304" pitchFamily="18" charset="0"/>
            </a:endParaRPr>
          </a:p>
        </p:txBody>
      </p:sp>
      <p:sp>
        <p:nvSpPr>
          <p:cNvPr id="12" name="TextBox 11"/>
          <p:cNvSpPr txBox="1"/>
          <p:nvPr/>
        </p:nvSpPr>
        <p:spPr>
          <a:xfrm>
            <a:off x="280219" y="5288711"/>
            <a:ext cx="8098705" cy="977191"/>
          </a:xfrm>
          <a:prstGeom prst="rect">
            <a:avLst/>
          </a:prstGeom>
        </p:spPr>
        <p:style>
          <a:lnRef idx="1">
            <a:schemeClr val="accent6"/>
          </a:lnRef>
          <a:fillRef idx="2">
            <a:schemeClr val="accent6"/>
          </a:fillRef>
          <a:effectRef idx="1">
            <a:schemeClr val="accent6"/>
          </a:effectRef>
          <a:fontRef idx="minor">
            <a:schemeClr val="dk1"/>
          </a:fontRef>
        </p:style>
        <p:txBody>
          <a:bodyPr wrap="square" rtlCol="1">
            <a:spAutoFit/>
          </a:bodyPr>
          <a:lstStyle>
            <a:defPPr>
              <a:defRPr lang="fa-IR"/>
            </a:defPPr>
            <a:lvl1pPr marL="540385" indent="-180340" algn="justLow" defTabSz="685800" rtl="1">
              <a:lnSpc>
                <a:spcPct val="150000"/>
              </a:lnSpc>
              <a:spcAft>
                <a:spcPts val="400"/>
              </a:spcAft>
              <a:defRPr sz="2000" b="1">
                <a:solidFill>
                  <a:srgbClr val="FFFCF9">
                    <a:lumMod val="10000"/>
                  </a:srgbClr>
                </a:solidFill>
                <a:effectLst/>
                <a:latin typeface="B Nazanin+ Bold" pitchFamily="2" charset="-78"/>
                <a:ea typeface="Times New Roman" panose="02020603050405020304" pitchFamily="18" charset="0"/>
                <a:cs typeface="B Nazanin+ Bold" pitchFamily="2" charset="-78"/>
              </a:defRPr>
            </a:lvl1pPr>
          </a:lstStyle>
          <a:p>
            <a:r>
              <a:rPr lang="fa-IR" dirty="0"/>
              <a:t>منبع تحت کنترلی است که برای واحد گزارشگر دارای خدمات بالقوه و یا منافع اقتصادی آتی باشد.</a:t>
            </a:r>
            <a:endParaRPr lang="en-US" dirty="0"/>
          </a:p>
        </p:txBody>
      </p:sp>
      <p:sp>
        <p:nvSpPr>
          <p:cNvPr id="3" name="TextBox 2"/>
          <p:cNvSpPr txBox="1"/>
          <p:nvPr/>
        </p:nvSpPr>
        <p:spPr>
          <a:xfrm>
            <a:off x="3495368" y="1173472"/>
            <a:ext cx="3465871" cy="461665"/>
          </a:xfrm>
          <a:prstGeom prst="rect">
            <a:avLst/>
          </a:prstGeom>
          <a:noFill/>
        </p:spPr>
        <p:txBody>
          <a:bodyPr wrap="square" rtlCol="1">
            <a:spAutoFit/>
          </a:bodyPr>
          <a:lstStyle/>
          <a:p>
            <a:pPr algn="r" rtl="1"/>
            <a:r>
              <a:rPr lang="fa-IR" sz="2400" dirty="0" smtClean="0">
                <a:solidFill>
                  <a:schemeClr val="bg1">
                    <a:lumMod val="10000"/>
                  </a:schemeClr>
                </a:solidFill>
                <a:latin typeface="B Nazanin+ Black" panose="02000700000000000000" pitchFamily="2" charset="-78"/>
                <a:cs typeface="B Nazanin+ Black" panose="02000700000000000000" pitchFamily="2" charset="-78"/>
              </a:rPr>
              <a:t>اصطلاحات این استاندارد:</a:t>
            </a:r>
            <a:endParaRPr lang="fa-IR" sz="2400" dirty="0">
              <a:solidFill>
                <a:schemeClr val="bg1">
                  <a:lumMod val="10000"/>
                </a:schemeClr>
              </a:solidFill>
              <a:latin typeface="B Nazanin+ Black" panose="02000700000000000000" pitchFamily="2" charset="-78"/>
              <a:cs typeface="B Nazanin+ Black" panose="02000700000000000000" pitchFamily="2" charset="-78"/>
            </a:endParaRPr>
          </a:p>
        </p:txBody>
      </p:sp>
      <p:sp>
        <p:nvSpPr>
          <p:cNvPr id="4" name="Oval 3"/>
          <p:cNvSpPr/>
          <p:nvPr/>
        </p:nvSpPr>
        <p:spPr>
          <a:xfrm>
            <a:off x="7908816" y="2271251"/>
            <a:ext cx="940216" cy="811161"/>
          </a:xfrm>
          <a:prstGeom prst="ellipse">
            <a:avLst/>
          </a:prstGeom>
        </p:spPr>
        <p:style>
          <a:lnRef idx="1">
            <a:schemeClr val="accent6"/>
          </a:lnRef>
          <a:fillRef idx="2">
            <a:schemeClr val="accent6"/>
          </a:fillRef>
          <a:effectRef idx="1">
            <a:schemeClr val="accent6"/>
          </a:effectRef>
          <a:fontRef idx="minor">
            <a:schemeClr val="dk1"/>
          </a:fontRef>
        </p:style>
        <p:txBody>
          <a:bodyPr rtlCol="1" anchor="ctr"/>
          <a:lstStyle/>
          <a:p>
            <a:pPr algn="ctr"/>
            <a:endParaRPr lang="fa-IR" dirty="0">
              <a:solidFill>
                <a:schemeClr val="tx1">
                  <a:lumMod val="95000"/>
                  <a:lumOff val="5000"/>
                </a:schemeClr>
              </a:solidFill>
            </a:endParaRPr>
          </a:p>
        </p:txBody>
      </p:sp>
      <p:sp>
        <p:nvSpPr>
          <p:cNvPr id="5" name="TextBox 4"/>
          <p:cNvSpPr txBox="1"/>
          <p:nvPr/>
        </p:nvSpPr>
        <p:spPr>
          <a:xfrm>
            <a:off x="7895908" y="2322888"/>
            <a:ext cx="934682" cy="707886"/>
          </a:xfrm>
          <a:prstGeom prst="rect">
            <a:avLst/>
          </a:prstGeom>
          <a:noFill/>
        </p:spPr>
        <p:txBody>
          <a:bodyPr wrap="square" rtlCol="1">
            <a:spAutoFit/>
          </a:bodyPr>
          <a:lstStyle/>
          <a:p>
            <a:pPr algn="ctr" rtl="1"/>
            <a:r>
              <a:rPr lang="fa-IR" sz="2000" dirty="0" smtClean="0">
                <a:solidFill>
                  <a:schemeClr val="bg2">
                    <a:lumMod val="10000"/>
                  </a:schemeClr>
                </a:solidFill>
                <a:latin typeface="B Nazanin+ Black" panose="02000700000000000000" pitchFamily="2" charset="-78"/>
                <a:cs typeface="B Nazanin+ Black" panose="02000700000000000000" pitchFamily="2" charset="-78"/>
              </a:rPr>
              <a:t>مبنای تعهدی</a:t>
            </a:r>
            <a:endParaRPr lang="fa-IR" sz="2000" dirty="0">
              <a:solidFill>
                <a:schemeClr val="bg2">
                  <a:lumMod val="10000"/>
                </a:schemeClr>
              </a:solidFill>
              <a:latin typeface="B Nazanin+ Black" panose="02000700000000000000" pitchFamily="2" charset="-78"/>
              <a:cs typeface="B Nazanin+ Black" panose="02000700000000000000" pitchFamily="2" charset="-78"/>
            </a:endParaRPr>
          </a:p>
        </p:txBody>
      </p:sp>
      <p:sp>
        <p:nvSpPr>
          <p:cNvPr id="6" name="Oval 5"/>
          <p:cNvSpPr/>
          <p:nvPr/>
        </p:nvSpPr>
        <p:spPr>
          <a:xfrm>
            <a:off x="7890374" y="4701575"/>
            <a:ext cx="940216" cy="707922"/>
          </a:xfrm>
          <a:prstGeom prst="ellipse">
            <a:avLst/>
          </a:prstGeom>
        </p:spPr>
        <p:style>
          <a:lnRef idx="1">
            <a:schemeClr val="accent6"/>
          </a:lnRef>
          <a:fillRef idx="2">
            <a:schemeClr val="accent6"/>
          </a:fillRef>
          <a:effectRef idx="1">
            <a:schemeClr val="accent6"/>
          </a:effectRef>
          <a:fontRef idx="minor">
            <a:schemeClr val="dk1"/>
          </a:fontRef>
        </p:style>
        <p:txBody>
          <a:bodyPr rtlCol="1" anchor="ctr"/>
          <a:lstStyle/>
          <a:p>
            <a:pPr algn="ctr"/>
            <a:endParaRPr lang="fa-IR"/>
          </a:p>
        </p:txBody>
      </p:sp>
      <p:sp>
        <p:nvSpPr>
          <p:cNvPr id="14" name="TextBox 13"/>
          <p:cNvSpPr txBox="1"/>
          <p:nvPr/>
        </p:nvSpPr>
        <p:spPr>
          <a:xfrm>
            <a:off x="7908816" y="4897992"/>
            <a:ext cx="899651" cy="400110"/>
          </a:xfrm>
          <a:prstGeom prst="rect">
            <a:avLst/>
          </a:prstGeom>
          <a:noFill/>
        </p:spPr>
        <p:txBody>
          <a:bodyPr wrap="square" rtlCol="1">
            <a:spAutoFit/>
          </a:bodyPr>
          <a:lstStyle>
            <a:defPPr>
              <a:defRPr lang="fa-IR"/>
            </a:defPPr>
            <a:lvl1pPr algn="ctr" rtl="1">
              <a:defRPr sz="2000">
                <a:solidFill>
                  <a:schemeClr val="bg2">
                    <a:lumMod val="10000"/>
                  </a:schemeClr>
                </a:solidFill>
                <a:latin typeface="B Nazanin+ Black" panose="02000700000000000000" pitchFamily="2" charset="-78"/>
                <a:cs typeface="B Nazanin+ Black" panose="02000700000000000000" pitchFamily="2" charset="-78"/>
              </a:defRPr>
            </a:lvl1pPr>
          </a:lstStyle>
          <a:p>
            <a:r>
              <a:rPr lang="fa-IR" dirty="0"/>
              <a:t>دارایی</a:t>
            </a:r>
          </a:p>
        </p:txBody>
      </p:sp>
      <p:sp>
        <p:nvSpPr>
          <p:cNvPr id="11" name="TextBox 10"/>
          <p:cNvSpPr txBox="1"/>
          <p:nvPr/>
        </p:nvSpPr>
        <p:spPr>
          <a:xfrm>
            <a:off x="280219" y="6422151"/>
            <a:ext cx="855407" cy="430887"/>
          </a:xfrm>
          <a:prstGeom prst="rect">
            <a:avLst/>
          </a:prstGeom>
          <a:noFill/>
        </p:spPr>
        <p:txBody>
          <a:bodyPr wrap="square" rtlCol="1">
            <a:spAutoFit/>
          </a:bodyPr>
          <a:lstStyle/>
          <a:p>
            <a:r>
              <a:rPr lang="en-US" sz="2200" dirty="0">
                <a:solidFill>
                  <a:srgbClr val="000000"/>
                </a:solidFill>
                <a:latin typeface="B Nazanin+ Bold" panose="02000700000000000000" pitchFamily="2" charset="-78"/>
                <a:cs typeface="B Nazanin+ Bold" panose="02000700000000000000" pitchFamily="2" charset="-78"/>
              </a:rPr>
              <a:t>6</a:t>
            </a:r>
            <a:r>
              <a:rPr lang="en-US" sz="2200" dirty="0" smtClean="0">
                <a:solidFill>
                  <a:srgbClr val="000000"/>
                </a:solidFill>
                <a:latin typeface="B Nazanin+ Bold" panose="02000700000000000000" pitchFamily="2" charset="-78"/>
                <a:cs typeface="B Nazanin+ Bold" panose="02000700000000000000" pitchFamily="2" charset="-78"/>
              </a:rPr>
              <a:t>/61</a:t>
            </a:r>
            <a:endParaRPr lang="fa-IR" sz="2200" dirty="0">
              <a:solidFill>
                <a:srgbClr val="000000"/>
              </a:solidFill>
              <a:latin typeface="B Nazanin+ Bold" panose="02000700000000000000" pitchFamily="2" charset="-78"/>
              <a:cs typeface="B Nazanin+ Bold" panose="02000700000000000000" pitchFamily="2" charset="-78"/>
            </a:endParaRPr>
          </a:p>
        </p:txBody>
      </p:sp>
      <p:sp>
        <p:nvSpPr>
          <p:cNvPr id="13" name="Rectangle 12"/>
          <p:cNvSpPr/>
          <p:nvPr/>
        </p:nvSpPr>
        <p:spPr>
          <a:xfrm>
            <a:off x="3497860" y="6488668"/>
            <a:ext cx="2148280" cy="369332"/>
          </a:xfrm>
          <a:prstGeom prst="rect">
            <a:avLst/>
          </a:prstGeom>
        </p:spPr>
        <p:txBody>
          <a:bodyPr wrap="none">
            <a:spAutoFit/>
          </a:bodyPr>
          <a:lstStyle/>
          <a:p>
            <a:r>
              <a:rPr lang="fa-IR" dirty="0"/>
              <a:t>www.irhesabdaran.ir</a:t>
            </a:r>
          </a:p>
        </p:txBody>
      </p:sp>
    </p:spTree>
    <p:extLst>
      <p:ext uri="{BB962C8B-B14F-4D97-AF65-F5344CB8AC3E}">
        <p14:creationId xmlns:p14="http://schemas.microsoft.com/office/powerpoint/2010/main" val="26552088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132735" y="6282813"/>
            <a:ext cx="855407" cy="430887"/>
          </a:xfrm>
          <a:prstGeom prst="rect">
            <a:avLst/>
          </a:prstGeom>
          <a:noFill/>
        </p:spPr>
        <p:txBody>
          <a:bodyPr wrap="square" rtlCol="1">
            <a:spAutoFit/>
          </a:bodyPr>
          <a:lstStyle/>
          <a:p>
            <a:r>
              <a:rPr lang="en-US" sz="2200" dirty="0" smtClean="0">
                <a:solidFill>
                  <a:srgbClr val="000000"/>
                </a:solidFill>
                <a:latin typeface="B Nazanin+ Bold" panose="02000700000000000000" pitchFamily="2" charset="-78"/>
                <a:cs typeface="B Nazanin+ Bold" panose="02000700000000000000" pitchFamily="2" charset="-78"/>
              </a:rPr>
              <a:t>60/61</a:t>
            </a:r>
            <a:endParaRPr lang="fa-IR" sz="2200" dirty="0">
              <a:solidFill>
                <a:srgbClr val="000000"/>
              </a:solidFill>
              <a:latin typeface="B Nazanin+ Bold" panose="02000700000000000000" pitchFamily="2" charset="-78"/>
              <a:cs typeface="B Nazanin+ Bold" panose="02000700000000000000" pitchFamily="2" charset="-78"/>
            </a:endParaRPr>
          </a:p>
        </p:txBody>
      </p:sp>
      <p:sp>
        <p:nvSpPr>
          <p:cNvPr id="4" name="Rectangle 3"/>
          <p:cNvSpPr/>
          <p:nvPr/>
        </p:nvSpPr>
        <p:spPr>
          <a:xfrm>
            <a:off x="3497860" y="6488668"/>
            <a:ext cx="2148280" cy="369332"/>
          </a:xfrm>
          <a:prstGeom prst="rect">
            <a:avLst/>
          </a:prstGeom>
        </p:spPr>
        <p:txBody>
          <a:bodyPr wrap="none">
            <a:spAutoFit/>
          </a:bodyPr>
          <a:lstStyle/>
          <a:p>
            <a:r>
              <a:rPr lang="fa-IR" dirty="0"/>
              <a:t>www.irhesabdaran.ir</a:t>
            </a:r>
          </a:p>
        </p:txBody>
      </p:sp>
    </p:spTree>
    <p:extLst>
      <p:ext uri="{BB962C8B-B14F-4D97-AF65-F5344CB8AC3E}">
        <p14:creationId xmlns:p14="http://schemas.microsoft.com/office/powerpoint/2010/main" val="15474457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9213"/>
            <a:ext cx="5412658" cy="6150078"/>
          </a:xfrm>
          <a:prstGeom prst="rect">
            <a:avLst/>
          </a:prstGeom>
        </p:spPr>
      </p:pic>
      <p:sp>
        <p:nvSpPr>
          <p:cNvPr id="4" name="TextBox 3"/>
          <p:cNvSpPr txBox="1"/>
          <p:nvPr/>
        </p:nvSpPr>
        <p:spPr>
          <a:xfrm>
            <a:off x="3937820" y="3008671"/>
            <a:ext cx="4542503" cy="2492990"/>
          </a:xfrm>
          <a:prstGeom prst="rect">
            <a:avLst/>
          </a:prstGeom>
          <a:no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800" b="0" i="0" u="none" strike="noStrike" kern="1200" cap="none" spc="0" normalizeH="0" baseline="0" noProof="0" dirty="0" smtClean="0">
                <a:ln>
                  <a:noFill/>
                </a:ln>
                <a:solidFill>
                  <a:srgbClr val="FFC000"/>
                </a:solidFill>
                <a:effectLst/>
                <a:uLnTx/>
                <a:uFillTx/>
                <a:latin typeface="Blackadder ITC" panose="04020505051007020D02" pitchFamily="82" charset="0"/>
                <a:ea typeface="+mn-ea"/>
                <a:cs typeface="+mn-cs"/>
              </a:rPr>
              <a:t>THANK YOU</a:t>
            </a:r>
            <a:endParaRPr kumimoji="0" lang="fa-IR" sz="7800" b="0" i="0" u="none" strike="noStrike" kern="1200" cap="none" spc="0" normalizeH="0" baseline="0" noProof="0" dirty="0">
              <a:ln>
                <a:noFill/>
              </a:ln>
              <a:solidFill>
                <a:srgbClr val="FFC000"/>
              </a:solidFill>
              <a:effectLst/>
              <a:uLnTx/>
              <a:uFillTx/>
              <a:latin typeface="Blackadder ITC" panose="04020505051007020D02" pitchFamily="82" charset="0"/>
              <a:ea typeface="+mn-ea"/>
              <a:cs typeface="Arial" panose="020B0604020202020204" pitchFamily="34" charset="0"/>
            </a:endParaRPr>
          </a:p>
        </p:txBody>
      </p:sp>
      <p:sp>
        <p:nvSpPr>
          <p:cNvPr id="5" name="Rectangle 4"/>
          <p:cNvSpPr/>
          <p:nvPr/>
        </p:nvSpPr>
        <p:spPr>
          <a:xfrm>
            <a:off x="3497860" y="6488668"/>
            <a:ext cx="2148280" cy="369332"/>
          </a:xfrm>
          <a:prstGeom prst="rect">
            <a:avLst/>
          </a:prstGeom>
        </p:spPr>
        <p:txBody>
          <a:bodyPr wrap="none">
            <a:spAutoFit/>
          </a:bodyPr>
          <a:lstStyle/>
          <a:p>
            <a:r>
              <a:rPr lang="fa-IR" dirty="0"/>
              <a:t>www.irhesabdaran.ir</a:t>
            </a:r>
          </a:p>
        </p:txBody>
      </p:sp>
    </p:spTree>
    <p:extLst>
      <p:ext uri="{BB962C8B-B14F-4D97-AF65-F5344CB8AC3E}">
        <p14:creationId xmlns:p14="http://schemas.microsoft.com/office/powerpoint/2010/main" val="2165725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TextBox 9"/>
          <p:cNvSpPr txBox="1"/>
          <p:nvPr/>
        </p:nvSpPr>
        <p:spPr>
          <a:xfrm>
            <a:off x="280219" y="2640944"/>
            <a:ext cx="8098705" cy="553998"/>
          </a:xfrm>
          <a:prstGeom prst="rect">
            <a:avLst/>
          </a:prstGeom>
        </p:spPr>
        <p:style>
          <a:lnRef idx="1">
            <a:schemeClr val="accent6"/>
          </a:lnRef>
          <a:fillRef idx="2">
            <a:schemeClr val="accent6"/>
          </a:fillRef>
          <a:effectRef idx="1">
            <a:schemeClr val="accent6"/>
          </a:effectRef>
          <a:fontRef idx="minor">
            <a:schemeClr val="dk1"/>
          </a:fontRef>
        </p:style>
        <p:txBody>
          <a:bodyPr wrap="square" rtlCol="1">
            <a:spAutoFit/>
          </a:bodyPr>
          <a:lstStyle>
            <a:defPPr>
              <a:defRPr lang="fa-IR"/>
            </a:defPPr>
            <a:lvl1pPr algn="r" defTabSz="685800" rtl="1">
              <a:lnSpc>
                <a:spcPct val="150000"/>
              </a:lnSpc>
              <a:defRPr sz="1650">
                <a:solidFill>
                  <a:srgbClr val="FFFCF9">
                    <a:lumMod val="10000"/>
                  </a:srgbClr>
                </a:solidFill>
                <a:latin typeface="B Nazanin+ Bold" pitchFamily="2" charset="-78"/>
                <a:cs typeface="B Nazanin+ Bold" pitchFamily="2" charset="-78"/>
              </a:defRPr>
            </a:lvl1pPr>
          </a:lstStyle>
          <a:p>
            <a:pPr marL="540385" lvl="0" indent="-180340" algn="justLow">
              <a:spcAft>
                <a:spcPts val="400"/>
              </a:spcAft>
            </a:pPr>
            <a:r>
              <a:rPr lang="fa-IR" sz="2000" b="1" dirty="0" smtClean="0">
                <a:effectLst/>
                <a:ea typeface="Times New Roman" panose="02020603050405020304" pitchFamily="18" charset="0"/>
              </a:rPr>
              <a:t>عبارت است از ارزش کل داراییها منهای ارزش کل بدهیهای واحد گزارشگر</a:t>
            </a:r>
            <a:endParaRPr kumimoji="0" lang="en-US" sz="2000" b="0" i="0" u="none" strike="noStrike" kern="1200" cap="none" spc="0" normalizeH="0" baseline="0" noProof="0" dirty="0" smtClean="0">
              <a:ln>
                <a:noFill/>
              </a:ln>
              <a:solidFill>
                <a:srgbClr val="FFFCF9">
                  <a:lumMod val="10000"/>
                </a:srgbClr>
              </a:solidFill>
              <a:effectLst/>
              <a:uLnTx/>
              <a:uFillTx/>
              <a:ea typeface="Times New Roman" panose="02020603050405020304" pitchFamily="18" charset="0"/>
            </a:endParaRPr>
          </a:p>
        </p:txBody>
      </p:sp>
      <p:sp>
        <p:nvSpPr>
          <p:cNvPr id="12" name="TextBox 11"/>
          <p:cNvSpPr txBox="1"/>
          <p:nvPr/>
        </p:nvSpPr>
        <p:spPr>
          <a:xfrm>
            <a:off x="285740" y="3716953"/>
            <a:ext cx="8332839" cy="1015663"/>
          </a:xfrm>
          <a:prstGeom prst="rect">
            <a:avLst/>
          </a:prstGeom>
        </p:spPr>
        <p:style>
          <a:lnRef idx="1">
            <a:schemeClr val="accent6"/>
          </a:lnRef>
          <a:fillRef idx="2">
            <a:schemeClr val="accent6"/>
          </a:fillRef>
          <a:effectRef idx="1">
            <a:schemeClr val="accent6"/>
          </a:effectRef>
          <a:fontRef idx="minor">
            <a:schemeClr val="dk1"/>
          </a:fontRef>
        </p:style>
        <p:txBody>
          <a:bodyPr wrap="square" rtlCol="1">
            <a:spAutoFit/>
          </a:bodyPr>
          <a:lstStyle>
            <a:defPPr>
              <a:defRPr lang="fa-IR"/>
            </a:defPPr>
            <a:lvl1pPr marL="540385" indent="-180340" algn="justLow" defTabSz="685800" rtl="1">
              <a:lnSpc>
                <a:spcPct val="150000"/>
              </a:lnSpc>
              <a:spcAft>
                <a:spcPts val="400"/>
              </a:spcAft>
              <a:defRPr sz="2000" b="1">
                <a:solidFill>
                  <a:srgbClr val="FFFCF9">
                    <a:lumMod val="10000"/>
                  </a:srgbClr>
                </a:solidFill>
                <a:effectLst/>
                <a:latin typeface="B Nazanin+ Bold" pitchFamily="2" charset="-78"/>
                <a:ea typeface="Times New Roman" panose="02020603050405020304" pitchFamily="18" charset="0"/>
                <a:cs typeface="B Nazanin+ Bold" pitchFamily="2" charset="-78"/>
              </a:defRPr>
            </a:lvl1pPr>
          </a:lstStyle>
          <a:p>
            <a:r>
              <a:rPr lang="fa-IR" b="0" dirty="0"/>
              <a:t>عبارت است از افزایش در داراییها، کاهش در بدهیها، و یا ترکیبی از هر دو که منجر به افزایش ارزش خالص طی دوره می‌شود.</a:t>
            </a:r>
            <a:endParaRPr lang="en-US" sz="2400" b="0" dirty="0"/>
          </a:p>
        </p:txBody>
      </p:sp>
      <p:sp>
        <p:nvSpPr>
          <p:cNvPr id="4" name="Oval 3"/>
          <p:cNvSpPr/>
          <p:nvPr/>
        </p:nvSpPr>
        <p:spPr>
          <a:xfrm>
            <a:off x="7908816" y="2161464"/>
            <a:ext cx="1235184" cy="958960"/>
          </a:xfrm>
          <a:prstGeom prst="ellipse">
            <a:avLst/>
          </a:prstGeom>
        </p:spPr>
        <p:style>
          <a:lnRef idx="1">
            <a:schemeClr val="accent6"/>
          </a:lnRef>
          <a:fillRef idx="2">
            <a:schemeClr val="accent6"/>
          </a:fillRef>
          <a:effectRef idx="1">
            <a:schemeClr val="accent6"/>
          </a:effectRef>
          <a:fontRef idx="minor">
            <a:schemeClr val="dk1"/>
          </a:fontRef>
        </p:style>
        <p:txBody>
          <a:bodyPr rtlCol="1" anchor="ctr"/>
          <a:lstStyle/>
          <a:p>
            <a:pPr lvl="0" algn="ctr" rtl="1"/>
            <a:r>
              <a:rPr lang="fa-IR" sz="2000" b="1" dirty="0" smtClean="0">
                <a:solidFill>
                  <a:schemeClr val="bg1">
                    <a:lumMod val="10000"/>
                  </a:schemeClr>
                </a:solidFill>
                <a:latin typeface="B Nazanin+ Black" panose="02000700000000000000" pitchFamily="2" charset="-78"/>
                <a:ea typeface="Times New Roman" panose="02020603050405020304" pitchFamily="18" charset="0"/>
                <a:cs typeface="B Nazanin+ Black" panose="02000700000000000000" pitchFamily="2" charset="-78"/>
              </a:rPr>
              <a:t>ارزش </a:t>
            </a:r>
            <a:r>
              <a:rPr lang="fa-IR" sz="2000" b="1" dirty="0">
                <a:solidFill>
                  <a:schemeClr val="bg1">
                    <a:lumMod val="10000"/>
                  </a:schemeClr>
                </a:solidFill>
                <a:latin typeface="B Nazanin+ Black" panose="02000700000000000000" pitchFamily="2" charset="-78"/>
                <a:ea typeface="Times New Roman" panose="02020603050405020304" pitchFamily="18" charset="0"/>
                <a:cs typeface="B Nazanin+ Black" panose="02000700000000000000" pitchFamily="2" charset="-78"/>
              </a:rPr>
              <a:t>خالص: </a:t>
            </a:r>
            <a:endParaRPr kumimoji="0" lang="fa-IR" sz="2000" b="0" i="0" u="none" strike="noStrike" kern="1200" cap="none" spc="0" normalizeH="0" baseline="0" noProof="0" dirty="0" smtClean="0">
              <a:ln>
                <a:noFill/>
              </a:ln>
              <a:solidFill>
                <a:schemeClr val="bg1">
                  <a:lumMod val="10000"/>
                </a:schemeClr>
              </a:solidFill>
              <a:effectLst/>
              <a:uLnTx/>
              <a:uFillTx/>
              <a:latin typeface="B Nazanin+ Black" panose="02000700000000000000" pitchFamily="2" charset="-78"/>
              <a:cs typeface="B Nazanin+ Black" panose="02000700000000000000" pitchFamily="2" charset="-78"/>
            </a:endParaRPr>
          </a:p>
        </p:txBody>
      </p:sp>
      <p:sp>
        <p:nvSpPr>
          <p:cNvPr id="6" name="Oval 5"/>
          <p:cNvSpPr/>
          <p:nvPr/>
        </p:nvSpPr>
        <p:spPr>
          <a:xfrm>
            <a:off x="8082116" y="3388455"/>
            <a:ext cx="1061884" cy="707922"/>
          </a:xfrm>
          <a:prstGeom prst="ellipse">
            <a:avLst/>
          </a:prstGeom>
        </p:spPr>
        <p:style>
          <a:lnRef idx="1">
            <a:schemeClr val="accent6"/>
          </a:lnRef>
          <a:fillRef idx="2">
            <a:schemeClr val="accent6"/>
          </a:fillRef>
          <a:effectRef idx="1">
            <a:schemeClr val="accent6"/>
          </a:effectRef>
          <a:fontRef idx="minor">
            <a:schemeClr val="dk1"/>
          </a:fontRef>
        </p:style>
        <p:txBody>
          <a:bodyPr rtlCol="1" anchor="ctr"/>
          <a:lstStyle/>
          <a:p>
            <a:pPr lvl="0" algn="justLow" rtl="1"/>
            <a:r>
              <a:rPr lang="fa-IR" sz="2000" b="1" dirty="0" smtClean="0">
                <a:solidFill>
                  <a:schemeClr val="bg1">
                    <a:lumMod val="10000"/>
                  </a:schemeClr>
                </a:solidFill>
                <a:latin typeface="B Nazanin+ Black" panose="02000700000000000000" pitchFamily="2" charset="-78"/>
                <a:ea typeface="Times New Roman" panose="02020603050405020304" pitchFamily="18" charset="0"/>
                <a:cs typeface="B Nazanin+ Black" panose="02000700000000000000" pitchFamily="2" charset="-78"/>
              </a:rPr>
              <a:t>درآمد</a:t>
            </a:r>
          </a:p>
        </p:txBody>
      </p:sp>
      <p:sp>
        <p:nvSpPr>
          <p:cNvPr id="2" name="Rectangle 1"/>
          <p:cNvSpPr/>
          <p:nvPr/>
        </p:nvSpPr>
        <p:spPr>
          <a:xfrm>
            <a:off x="280219" y="969881"/>
            <a:ext cx="6843251" cy="769441"/>
          </a:xfrm>
          <a:prstGeom prst="rect">
            <a:avLst/>
          </a:prstGeom>
        </p:spPr>
        <p:txBody>
          <a:bodyPr wrap="square">
            <a:spAutoFit/>
          </a:bodyPr>
          <a:lstStyle/>
          <a:p>
            <a:pPr algn="justLow" rtl="1"/>
            <a:r>
              <a:rPr lang="fa-IR" sz="2200" b="1" dirty="0" smtClean="0">
                <a:solidFill>
                  <a:schemeClr val="tx1">
                    <a:lumMod val="95000"/>
                  </a:schemeClr>
                </a:solidFill>
                <a:effectLst/>
                <a:latin typeface="B Nazanin+ Black" panose="02000700000000000000" pitchFamily="2" charset="-78"/>
                <a:ea typeface="Times New Roman" panose="02020603050405020304" pitchFamily="18" charset="0"/>
                <a:cs typeface="B Nazanin+ Black" panose="02000700000000000000" pitchFamily="2" charset="-78"/>
              </a:rPr>
              <a:t>بدهی: </a:t>
            </a:r>
            <a:r>
              <a:rPr lang="fa-IR" sz="2200" b="1" dirty="0" smtClean="0">
                <a:solidFill>
                  <a:schemeClr val="tx1">
                    <a:lumMod val="95000"/>
                  </a:schemeClr>
                </a:solidFill>
                <a:effectLst/>
                <a:latin typeface="B Nazanin+ Bold" panose="02000700000000000000" pitchFamily="2" charset="-78"/>
                <a:ea typeface="Times New Roman" panose="02020603050405020304" pitchFamily="18" charset="0"/>
                <a:cs typeface="B Nazanin+ Bold" panose="02000700000000000000" pitchFamily="2" charset="-78"/>
              </a:rPr>
              <a:t>تعهد فعلی واحد گزارشگر است که ایفای آن مستلزم خروج منافع از واحد گزارشگر خواهد بود.</a:t>
            </a:r>
            <a:endParaRPr lang="fa-IR" sz="2200" dirty="0">
              <a:solidFill>
                <a:schemeClr val="tx1">
                  <a:lumMod val="95000"/>
                </a:schemeClr>
              </a:solidFill>
              <a:latin typeface="B Nazanin+ Bold" panose="02000700000000000000" pitchFamily="2" charset="-78"/>
              <a:cs typeface="B Nazanin+ Bold" panose="02000700000000000000" pitchFamily="2" charset="-78"/>
            </a:endParaRPr>
          </a:p>
        </p:txBody>
      </p:sp>
      <p:sp>
        <p:nvSpPr>
          <p:cNvPr id="13" name="TextBox 12"/>
          <p:cNvSpPr txBox="1"/>
          <p:nvPr/>
        </p:nvSpPr>
        <p:spPr>
          <a:xfrm>
            <a:off x="326304" y="5244080"/>
            <a:ext cx="8052620" cy="1015663"/>
          </a:xfrm>
          <a:prstGeom prst="rect">
            <a:avLst/>
          </a:prstGeom>
        </p:spPr>
        <p:style>
          <a:lnRef idx="1">
            <a:schemeClr val="accent6"/>
          </a:lnRef>
          <a:fillRef idx="2">
            <a:schemeClr val="accent6"/>
          </a:fillRef>
          <a:effectRef idx="1">
            <a:schemeClr val="accent6"/>
          </a:effectRef>
          <a:fontRef idx="minor">
            <a:schemeClr val="dk1"/>
          </a:fontRef>
        </p:style>
        <p:txBody>
          <a:bodyPr wrap="square" rtlCol="1">
            <a:spAutoFit/>
          </a:bodyPr>
          <a:lstStyle>
            <a:defPPr>
              <a:defRPr lang="fa-IR"/>
            </a:defPPr>
            <a:lvl1pPr marL="540385" indent="-180340" algn="justLow" defTabSz="685800" rtl="1">
              <a:lnSpc>
                <a:spcPct val="150000"/>
              </a:lnSpc>
              <a:spcAft>
                <a:spcPts val="400"/>
              </a:spcAft>
              <a:defRPr sz="2000" b="1">
                <a:solidFill>
                  <a:srgbClr val="FFFCF9">
                    <a:lumMod val="10000"/>
                  </a:srgbClr>
                </a:solidFill>
                <a:effectLst/>
                <a:latin typeface="B Nazanin+ Bold" pitchFamily="2" charset="-78"/>
                <a:ea typeface="Times New Roman" panose="02020603050405020304" pitchFamily="18" charset="0"/>
                <a:cs typeface="B Nazanin+ Bold" pitchFamily="2" charset="-78"/>
              </a:defRPr>
            </a:lvl1pPr>
          </a:lstStyle>
          <a:p>
            <a:r>
              <a:rPr lang="fa-IR"/>
              <a:t>عبارت است از کاهش در داراییها، افزایش در بدهیها، یا ترکیبی از هر دو که منجر به کاهش ارزش خالص طی دوره می‌شود.</a:t>
            </a:r>
            <a:endParaRPr lang="en-US"/>
          </a:p>
        </p:txBody>
      </p:sp>
      <p:sp>
        <p:nvSpPr>
          <p:cNvPr id="15" name="Oval 14"/>
          <p:cNvSpPr/>
          <p:nvPr/>
        </p:nvSpPr>
        <p:spPr>
          <a:xfrm>
            <a:off x="7995466" y="4862195"/>
            <a:ext cx="1061884" cy="707922"/>
          </a:xfrm>
          <a:prstGeom prst="ellipse">
            <a:avLst/>
          </a:prstGeom>
        </p:spPr>
        <p:style>
          <a:lnRef idx="1">
            <a:schemeClr val="accent6"/>
          </a:lnRef>
          <a:fillRef idx="2">
            <a:schemeClr val="accent6"/>
          </a:fillRef>
          <a:effectRef idx="1">
            <a:schemeClr val="accent6"/>
          </a:effectRef>
          <a:fontRef idx="minor">
            <a:schemeClr val="dk1"/>
          </a:fontRef>
        </p:style>
        <p:txBody>
          <a:bodyPr rtlCol="1" anchor="ctr"/>
          <a:lstStyle/>
          <a:p>
            <a:pPr lvl="0" algn="justLow" rtl="1"/>
            <a:r>
              <a:rPr lang="fa-IR" sz="2000" b="1" dirty="0" smtClean="0">
                <a:solidFill>
                  <a:schemeClr val="bg1">
                    <a:lumMod val="10000"/>
                  </a:schemeClr>
                </a:solidFill>
                <a:latin typeface="B Nazanin+ Black" panose="02000700000000000000" pitchFamily="2" charset="-78"/>
                <a:ea typeface="Times New Roman" panose="02020603050405020304" pitchFamily="18" charset="0"/>
                <a:cs typeface="B Nazanin+ Black" panose="02000700000000000000" pitchFamily="2" charset="-78"/>
              </a:rPr>
              <a:t>هزینه</a:t>
            </a:r>
          </a:p>
        </p:txBody>
      </p:sp>
      <p:sp>
        <p:nvSpPr>
          <p:cNvPr id="11" name="TextBox 10"/>
          <p:cNvSpPr txBox="1"/>
          <p:nvPr/>
        </p:nvSpPr>
        <p:spPr>
          <a:xfrm>
            <a:off x="280219" y="6340320"/>
            <a:ext cx="855407" cy="430887"/>
          </a:xfrm>
          <a:prstGeom prst="rect">
            <a:avLst/>
          </a:prstGeom>
          <a:noFill/>
        </p:spPr>
        <p:txBody>
          <a:bodyPr wrap="square" rtlCol="1">
            <a:spAutoFit/>
          </a:bodyPr>
          <a:lstStyle/>
          <a:p>
            <a:r>
              <a:rPr lang="en-US" sz="2200" dirty="0">
                <a:solidFill>
                  <a:srgbClr val="000000"/>
                </a:solidFill>
                <a:latin typeface="B Nazanin+ Bold" panose="02000700000000000000" pitchFamily="2" charset="-78"/>
                <a:cs typeface="B Nazanin+ Bold" panose="02000700000000000000" pitchFamily="2" charset="-78"/>
              </a:rPr>
              <a:t>7</a:t>
            </a:r>
            <a:r>
              <a:rPr lang="en-US" sz="2200" dirty="0" smtClean="0">
                <a:solidFill>
                  <a:srgbClr val="000000"/>
                </a:solidFill>
                <a:latin typeface="B Nazanin+ Bold" panose="02000700000000000000" pitchFamily="2" charset="-78"/>
                <a:cs typeface="B Nazanin+ Bold" panose="02000700000000000000" pitchFamily="2" charset="-78"/>
              </a:rPr>
              <a:t>/61</a:t>
            </a:r>
            <a:endParaRPr lang="fa-IR" sz="2200" dirty="0">
              <a:solidFill>
                <a:srgbClr val="000000"/>
              </a:solidFill>
              <a:latin typeface="B Nazanin+ Bold" panose="02000700000000000000" pitchFamily="2" charset="-78"/>
              <a:cs typeface="B Nazanin+ Bold" panose="02000700000000000000" pitchFamily="2" charset="-78"/>
            </a:endParaRPr>
          </a:p>
        </p:txBody>
      </p:sp>
      <p:sp>
        <p:nvSpPr>
          <p:cNvPr id="14" name="Rectangle 13"/>
          <p:cNvSpPr/>
          <p:nvPr/>
        </p:nvSpPr>
        <p:spPr>
          <a:xfrm>
            <a:off x="3497860" y="6488668"/>
            <a:ext cx="2148280" cy="369332"/>
          </a:xfrm>
          <a:prstGeom prst="rect">
            <a:avLst/>
          </a:prstGeom>
        </p:spPr>
        <p:txBody>
          <a:bodyPr wrap="none">
            <a:spAutoFit/>
          </a:bodyPr>
          <a:lstStyle/>
          <a:p>
            <a:r>
              <a:rPr lang="fa-IR" dirty="0"/>
              <a:t>www.irhesabdaran.ir</a:t>
            </a:r>
          </a:p>
        </p:txBody>
      </p:sp>
    </p:spTree>
    <p:extLst>
      <p:ext uri="{BB962C8B-B14F-4D97-AF65-F5344CB8AC3E}">
        <p14:creationId xmlns:p14="http://schemas.microsoft.com/office/powerpoint/2010/main" val="31129030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p:nvPr/>
        </p:nvSpPr>
        <p:spPr>
          <a:xfrm>
            <a:off x="3893574" y="3230257"/>
            <a:ext cx="4503780" cy="2862322"/>
          </a:xfrm>
          <a:prstGeom prst="rect">
            <a:avLst/>
          </a:prstGeom>
        </p:spPr>
        <p:style>
          <a:lnRef idx="1">
            <a:schemeClr val="accent6"/>
          </a:lnRef>
          <a:fillRef idx="2">
            <a:schemeClr val="accent6"/>
          </a:fillRef>
          <a:effectRef idx="1">
            <a:schemeClr val="accent6"/>
          </a:effectRef>
          <a:fontRef idx="minor">
            <a:schemeClr val="dk1"/>
          </a:fontRef>
        </p:style>
        <p:txBody>
          <a:bodyPr wrap="square" rtlCol="1">
            <a:spAutoFit/>
          </a:bodyPr>
          <a:lstStyle>
            <a:defPPr>
              <a:defRPr lang="fa-IR"/>
            </a:defPPr>
            <a:lvl1pPr marL="540385" indent="-180340" algn="justLow" defTabSz="685800" rtl="1">
              <a:lnSpc>
                <a:spcPct val="150000"/>
              </a:lnSpc>
              <a:spcAft>
                <a:spcPts val="400"/>
              </a:spcAft>
              <a:defRPr sz="2000" b="1">
                <a:solidFill>
                  <a:srgbClr val="FFFCF9">
                    <a:lumMod val="10000"/>
                  </a:srgbClr>
                </a:solidFill>
                <a:effectLst/>
                <a:latin typeface="B Nazanin+ Bold" pitchFamily="2" charset="-78"/>
                <a:ea typeface="Times New Roman" panose="02020603050405020304" pitchFamily="18" charset="0"/>
                <a:cs typeface="B Nazanin+ Bold" pitchFamily="2" charset="-78"/>
              </a:defRPr>
            </a:lvl1pPr>
          </a:lstStyle>
          <a:p>
            <a:r>
              <a:rPr lang="fa-IR"/>
              <a:t>اطلاعاتی است که بتواند بر تصمیمات اقتصادی استفاده‌کنندگان که برمبنای صورتهای مالی اتخاذ می‌شود، تأثیر گذارد. اهمیت، یک مفهوم نسبی است که به ماهیت و میزان حذف یا تحریف اطلاعات بر اساس قضاوت در شرایط مربوط بستگی دارد.</a:t>
            </a:r>
            <a:endParaRPr lang="en-US"/>
          </a:p>
        </p:txBody>
      </p:sp>
      <p:sp>
        <p:nvSpPr>
          <p:cNvPr id="7" name="Oval 6"/>
          <p:cNvSpPr/>
          <p:nvPr/>
        </p:nvSpPr>
        <p:spPr>
          <a:xfrm>
            <a:off x="7506929" y="2426935"/>
            <a:ext cx="1445342" cy="958960"/>
          </a:xfrm>
          <a:prstGeom prst="ellipse">
            <a:avLst/>
          </a:prstGeom>
        </p:spPr>
        <p:style>
          <a:lnRef idx="1">
            <a:schemeClr val="accent6"/>
          </a:lnRef>
          <a:fillRef idx="2">
            <a:schemeClr val="accent6"/>
          </a:fillRef>
          <a:effectRef idx="1">
            <a:schemeClr val="accent6"/>
          </a:effectRef>
          <a:fontRef idx="minor">
            <a:schemeClr val="dk1"/>
          </a:fontRef>
        </p:style>
        <p:txBody>
          <a:bodyPr rtlCol="1" anchor="ctr"/>
          <a:lstStyle/>
          <a:p>
            <a:pPr lvl="0" algn="ctr" rtl="1"/>
            <a:r>
              <a:rPr lang="fa-IR" sz="2000" b="1" dirty="0" smtClean="0">
                <a:solidFill>
                  <a:schemeClr val="bg1">
                    <a:lumMod val="10000"/>
                  </a:schemeClr>
                </a:solidFill>
                <a:latin typeface="B Nazanin+ Black" panose="02000700000000000000" pitchFamily="2" charset="-78"/>
                <a:ea typeface="Times New Roman" panose="02020603050405020304" pitchFamily="18" charset="0"/>
                <a:cs typeface="B Nazanin+ Black" panose="02000700000000000000" pitchFamily="2" charset="-78"/>
              </a:rPr>
              <a:t>اطلاعات بااهمیت</a:t>
            </a:r>
            <a:endParaRPr kumimoji="0" lang="fa-IR" sz="2000" b="0" i="0" u="none" strike="noStrike" kern="1200" cap="none" spc="0" normalizeH="0" baseline="0" noProof="0" dirty="0" smtClean="0">
              <a:ln>
                <a:noFill/>
              </a:ln>
              <a:solidFill>
                <a:schemeClr val="bg1">
                  <a:lumMod val="10000"/>
                </a:schemeClr>
              </a:solidFill>
              <a:effectLst/>
              <a:uLnTx/>
              <a:uFillTx/>
              <a:latin typeface="B Nazanin+ Black" panose="02000700000000000000" pitchFamily="2" charset="-78"/>
              <a:cs typeface="B Nazanin+ Black" panose="02000700000000000000" pitchFamily="2" charset="-78"/>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723" y="2787445"/>
            <a:ext cx="3362632" cy="3819832"/>
          </a:xfrm>
          <a:prstGeom prst="rect">
            <a:avLst/>
          </a:prstGeom>
        </p:spPr>
      </p:pic>
      <p:sp>
        <p:nvSpPr>
          <p:cNvPr id="8" name="TextBox 7">
            <a:hlinkClick r:id="rId4" action="ppaction://hlinksldjump"/>
          </p:cNvPr>
          <p:cNvSpPr txBox="1"/>
          <p:nvPr/>
        </p:nvSpPr>
        <p:spPr>
          <a:xfrm>
            <a:off x="7801896" y="6391833"/>
            <a:ext cx="855407" cy="430887"/>
          </a:xfrm>
          <a:prstGeom prst="rect">
            <a:avLst/>
          </a:prstGeom>
          <a:noFill/>
        </p:spPr>
        <p:txBody>
          <a:bodyPr wrap="square" rtlCol="1">
            <a:spAutoFit/>
          </a:bodyPr>
          <a:lstStyle/>
          <a:p>
            <a:r>
              <a:rPr lang="en-US" sz="2200" dirty="0">
                <a:solidFill>
                  <a:srgbClr val="000000"/>
                </a:solidFill>
                <a:latin typeface="B Nazanin+ Bold" panose="02000700000000000000" pitchFamily="2" charset="-78"/>
                <a:cs typeface="B Nazanin+ Bold" panose="02000700000000000000" pitchFamily="2" charset="-78"/>
              </a:rPr>
              <a:t>8</a:t>
            </a:r>
            <a:r>
              <a:rPr lang="en-US" sz="2200" dirty="0" smtClean="0">
                <a:solidFill>
                  <a:srgbClr val="000000"/>
                </a:solidFill>
                <a:latin typeface="B Nazanin+ Bold" panose="02000700000000000000" pitchFamily="2" charset="-78"/>
                <a:cs typeface="B Nazanin+ Bold" panose="02000700000000000000" pitchFamily="2" charset="-78"/>
              </a:rPr>
              <a:t>/61</a:t>
            </a:r>
            <a:endParaRPr lang="fa-IR" sz="2200" dirty="0">
              <a:solidFill>
                <a:srgbClr val="000000"/>
              </a:solidFill>
              <a:latin typeface="B Nazanin+ Bold" panose="02000700000000000000" pitchFamily="2" charset="-78"/>
              <a:cs typeface="B Nazanin+ Bold" panose="02000700000000000000" pitchFamily="2" charset="-78"/>
            </a:endParaRPr>
          </a:p>
        </p:txBody>
      </p:sp>
    </p:spTree>
    <p:extLst>
      <p:ext uri="{BB962C8B-B14F-4D97-AF65-F5344CB8AC3E}">
        <p14:creationId xmlns:p14="http://schemas.microsoft.com/office/powerpoint/2010/main" val="901416805"/>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419572" y="811160"/>
            <a:ext cx="5305693" cy="434627"/>
          </a:xfrm>
          <a:prstGeom prst="rect">
            <a:avLst/>
          </a:prstGeom>
        </p:spPr>
        <p:txBody>
          <a:bodyPr vert="horz" lIns="91440" tIns="45720" rIns="91440" bIns="45720" rtlCol="0" anchor="b">
            <a:normAutofit/>
          </a:bodyPr>
          <a:lstStyle>
            <a:lvl1pPr algn="l" defTabSz="914400" rtl="1" eaLnBrk="1" latinLnBrk="0" hangingPunct="1">
              <a:lnSpc>
                <a:spcPct val="90000"/>
              </a:lnSpc>
              <a:spcBef>
                <a:spcPct val="0"/>
              </a:spcBef>
              <a:buNone/>
              <a:defRPr sz="3600" b="0" kern="1200">
                <a:solidFill>
                  <a:schemeClr val="tx1"/>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justLow"/>
            <a:r>
              <a:rPr lang="fa-IR" sz="2400" dirty="0" smtClean="0">
                <a:solidFill>
                  <a:schemeClr val="bg1">
                    <a:lumMod val="10000"/>
                  </a:schemeClr>
                </a:solidFill>
                <a:effectLst>
                  <a:glow rad="228600">
                    <a:schemeClr val="accent1">
                      <a:satMod val="175000"/>
                      <a:alpha val="40000"/>
                    </a:schemeClr>
                  </a:glow>
                </a:effectLst>
                <a:latin typeface="B Nazanin+ Black" panose="02000700000000000000" pitchFamily="2" charset="-78"/>
                <a:cs typeface="B Nazanin+ Black" panose="02000700000000000000" pitchFamily="2" charset="-78"/>
              </a:rPr>
              <a:t>هدف صورت های مالی با مقاصد عمومی</a:t>
            </a:r>
            <a:endParaRPr lang="fa-IR" sz="2400" dirty="0">
              <a:solidFill>
                <a:schemeClr val="bg1">
                  <a:lumMod val="10000"/>
                </a:schemeClr>
              </a:solidFill>
              <a:effectLst>
                <a:glow rad="228600">
                  <a:schemeClr val="accent1">
                    <a:satMod val="175000"/>
                    <a:alpha val="40000"/>
                  </a:schemeClr>
                </a:glow>
              </a:effectLst>
              <a:latin typeface="B Nazanin+ Black" panose="02000700000000000000" pitchFamily="2" charset="-78"/>
              <a:cs typeface="B Nazanin+ Black" panose="02000700000000000000" pitchFamily="2" charset="-78"/>
            </a:endParaRPr>
          </a:p>
        </p:txBody>
      </p:sp>
      <p:sp>
        <p:nvSpPr>
          <p:cNvPr id="6" name="Content Placeholder 2"/>
          <p:cNvSpPr txBox="1">
            <a:spLocks/>
          </p:cNvSpPr>
          <p:nvPr/>
        </p:nvSpPr>
        <p:spPr>
          <a:xfrm>
            <a:off x="191729" y="1764481"/>
            <a:ext cx="8689182" cy="4813300"/>
          </a:xfrm>
          <a:prstGeom prst="rect">
            <a:avLst/>
          </a:prstGeom>
        </p:spPr>
        <p:txBody>
          <a:bodyPr vert="horz" lIns="91440" tIns="45720" rIns="91440" bIns="45720" rtlCol="0">
            <a:normAutofit/>
          </a:bodyPr>
          <a:lstStyle>
            <a:lvl1pPr marL="274320" indent="-274320" algn="r" defTabSz="914400" rtl="1" eaLnBrk="1" latinLnBrk="0" hangingPunct="1">
              <a:lnSpc>
                <a:spcPct val="90000"/>
              </a:lnSpc>
              <a:spcBef>
                <a:spcPts val="1800"/>
              </a:spcBef>
              <a:buSzPct val="110000"/>
              <a:buFont typeface="Arial" pitchFamily="34" charset="0"/>
              <a:buChar char="▪"/>
              <a:defRPr sz="2400" kern="1200">
                <a:solidFill>
                  <a:schemeClr val="tx1"/>
                </a:solidFill>
                <a:latin typeface="+mn-lt"/>
                <a:ea typeface="+mn-ea"/>
                <a:cs typeface="+mn-cs"/>
              </a:defRPr>
            </a:lvl1pPr>
            <a:lvl2pPr marL="682625" indent="-274320" algn="r" defTabSz="914400" rtl="1" eaLnBrk="1" latinLnBrk="0" hangingPunct="1">
              <a:lnSpc>
                <a:spcPct val="90000"/>
              </a:lnSpc>
              <a:spcBef>
                <a:spcPts val="600"/>
              </a:spcBef>
              <a:buSzPct val="110000"/>
              <a:buFont typeface="Arial" pitchFamily="34" charset="0"/>
              <a:buChar char="▪"/>
              <a:defRPr sz="2000" kern="1200">
                <a:solidFill>
                  <a:schemeClr val="tx1"/>
                </a:solidFill>
                <a:latin typeface="+mn-lt"/>
                <a:ea typeface="+mn-ea"/>
                <a:cs typeface="+mn-cs"/>
              </a:defRPr>
            </a:lvl2pPr>
            <a:lvl3pPr marL="1097280" indent="-274320" algn="r" defTabSz="914400" rtl="1" eaLnBrk="1" latinLnBrk="0" hangingPunct="1">
              <a:lnSpc>
                <a:spcPct val="90000"/>
              </a:lnSpc>
              <a:spcBef>
                <a:spcPts val="600"/>
              </a:spcBef>
              <a:buSzPct val="110000"/>
              <a:buFont typeface="Arial" pitchFamily="34" charset="0"/>
              <a:buChar char="▪"/>
              <a:defRPr sz="1800" kern="1200">
                <a:solidFill>
                  <a:schemeClr val="tx1"/>
                </a:solidFill>
                <a:latin typeface="+mn-lt"/>
                <a:ea typeface="+mn-ea"/>
                <a:cs typeface="+mn-cs"/>
              </a:defRPr>
            </a:lvl3pPr>
            <a:lvl4pPr marL="1508760" indent="-274320" algn="r" defTabSz="914400" rtl="1"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4pPr>
            <a:lvl5pPr marL="1920240" indent="-274320" algn="r" defTabSz="914400" rtl="1"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5pPr>
            <a:lvl6pPr marL="2331720" indent="-274320" algn="r" defTabSz="914400" rtl="1"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6pPr>
            <a:lvl7pPr marL="2743200" indent="-274320" algn="r" defTabSz="914400" rtl="1"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7pPr>
            <a:lvl8pPr marL="3154680" indent="-274320" algn="r" defTabSz="914400" rtl="1" eaLnBrk="1" latinLnBrk="0" hangingPunct="1">
              <a:lnSpc>
                <a:spcPct val="90000"/>
              </a:lnSpc>
              <a:spcBef>
                <a:spcPts val="600"/>
              </a:spcBef>
              <a:buSzPct val="110000"/>
              <a:buFont typeface="Arial" pitchFamily="34" charset="0"/>
              <a:buChar char="▪"/>
              <a:defRPr sz="1600" kern="1200" baseline="0">
                <a:solidFill>
                  <a:schemeClr val="tx1"/>
                </a:solidFill>
                <a:latin typeface="+mn-lt"/>
                <a:ea typeface="+mn-ea"/>
                <a:cs typeface="+mn-cs"/>
              </a:defRPr>
            </a:lvl8pPr>
            <a:lvl9pPr marL="3566160" indent="-274320" algn="r" defTabSz="914400" rtl="1" eaLnBrk="1" latinLnBrk="0" hangingPunct="1">
              <a:lnSpc>
                <a:spcPct val="90000"/>
              </a:lnSpc>
              <a:spcBef>
                <a:spcPts val="600"/>
              </a:spcBef>
              <a:buSzPct val="110000"/>
              <a:buFont typeface="Arial" pitchFamily="34" charset="0"/>
              <a:buChar char="▪"/>
              <a:defRPr sz="1600" kern="1200" baseline="0">
                <a:solidFill>
                  <a:schemeClr val="tx1"/>
                </a:solidFill>
                <a:latin typeface="+mn-lt"/>
                <a:ea typeface="+mn-ea"/>
                <a:cs typeface="+mn-cs"/>
              </a:defRPr>
            </a:lvl9pPr>
          </a:lstStyle>
          <a:p>
            <a:pPr marL="0" marR="0" lvl="0" indent="0" algn="justLow" defTabSz="914400" rtl="1" eaLnBrk="1" fontAlgn="auto" latinLnBrk="0" hangingPunct="1">
              <a:lnSpc>
                <a:spcPct val="200000"/>
              </a:lnSpc>
              <a:spcBef>
                <a:spcPts val="1800"/>
              </a:spcBef>
              <a:spcAft>
                <a:spcPts val="0"/>
              </a:spcAft>
              <a:buClrTx/>
              <a:buSzPct val="110000"/>
              <a:buFont typeface="Arial" pitchFamily="34" charset="0"/>
              <a:buNone/>
              <a:tabLst/>
              <a:defRPr/>
            </a:pPr>
            <a:r>
              <a:rPr lang="fa-IR" sz="2200" b="1" spc="-10" dirty="0" smtClean="0">
                <a:solidFill>
                  <a:schemeClr val="bg1">
                    <a:lumMod val="10000"/>
                  </a:schemeClr>
                </a:solidFill>
                <a:latin typeface="B Nazanin+ Bold" panose="02000700000000000000" pitchFamily="2" charset="-78"/>
                <a:ea typeface="Times New Roman" panose="02020603050405020304" pitchFamily="18" charset="0"/>
                <a:cs typeface="B Nazanin+ Bold" panose="02000700000000000000" pitchFamily="2" charset="-78"/>
              </a:rPr>
              <a:t>7) </a:t>
            </a:r>
            <a:r>
              <a:rPr kumimoji="0" lang="fa-IR" sz="2200" b="1" i="0" u="none" strike="noStrike" kern="1200" cap="none" spc="-10" normalizeH="0" baseline="0" noProof="0" dirty="0" smtClean="0">
                <a:ln>
                  <a:noFill/>
                </a:ln>
                <a:solidFill>
                  <a:sysClr val="windowText" lastClr="000000"/>
                </a:solidFill>
                <a:effectLst/>
                <a:uLnTx/>
                <a:uFillTx/>
                <a:latin typeface="B Nazanin+ Bold" panose="02000700000000000000" pitchFamily="2" charset="-78"/>
                <a:ea typeface="Times New Roman" panose="02020603050405020304" pitchFamily="18" charset="0"/>
                <a:cs typeface="B Nazanin+ Bold" panose="02000700000000000000" pitchFamily="2" charset="-78"/>
              </a:rPr>
              <a:t>هدف‌ صورتهای‌ مالی‌، ارائه اطلاعاتی‌‌ درباره وضعیت‌ مالی و تغییر در وضعیت مالی یک واحد گزارشگر است‌ که برای‌ طیفی‌ گسترده از استفاده‌کنندگان‌ در اتخاذ تصمیمات‌ اقتصادی‌ و ارزیابی مسئولیت پاسخگویی مفید واقع شود. </a:t>
            </a:r>
          </a:p>
          <a:p>
            <a:pPr marL="0" marR="0" lvl="0" indent="0" algn="justLow" defTabSz="914400" rtl="1" eaLnBrk="1" fontAlgn="auto" latinLnBrk="0" hangingPunct="1">
              <a:lnSpc>
                <a:spcPct val="200000"/>
              </a:lnSpc>
              <a:spcBef>
                <a:spcPts val="1800"/>
              </a:spcBef>
              <a:spcAft>
                <a:spcPts val="0"/>
              </a:spcAft>
              <a:buClrTx/>
              <a:buSzPct val="110000"/>
              <a:buFont typeface="Arial" pitchFamily="34" charset="0"/>
              <a:buNone/>
              <a:tabLst/>
              <a:defRPr/>
            </a:pPr>
            <a:r>
              <a:rPr kumimoji="0" lang="fa-IR" sz="2200" b="1" i="0" u="none" strike="noStrike" kern="1200" cap="none" spc="-10" normalizeH="0" baseline="0" noProof="0" dirty="0" smtClean="0">
                <a:ln>
                  <a:noFill/>
                </a:ln>
                <a:solidFill>
                  <a:sysClr val="windowText" lastClr="000000"/>
                </a:solidFill>
                <a:effectLst/>
                <a:uLnTx/>
                <a:uFillTx/>
                <a:latin typeface="B Nazanin+ Bold" panose="02000700000000000000" pitchFamily="2" charset="-78"/>
                <a:ea typeface="Times New Roman" panose="02020603050405020304" pitchFamily="18" charset="0"/>
                <a:cs typeface="B Nazanin+ Bold" panose="02000700000000000000" pitchFamily="2" charset="-78"/>
              </a:rPr>
              <a:t>برای این منظور اطلاعات زیر باید ارایه شوند :</a:t>
            </a:r>
          </a:p>
          <a:p>
            <a:pPr marL="0" marR="0" lvl="0" indent="0" algn="justLow" defTabSz="914400" rtl="1" eaLnBrk="1" fontAlgn="auto" latinLnBrk="0" hangingPunct="1">
              <a:lnSpc>
                <a:spcPct val="200000"/>
              </a:lnSpc>
              <a:spcBef>
                <a:spcPts val="1800"/>
              </a:spcBef>
              <a:spcAft>
                <a:spcPts val="0"/>
              </a:spcAft>
              <a:buClrTx/>
              <a:buSzPct val="110000"/>
              <a:buFont typeface="Arial" pitchFamily="34" charset="0"/>
              <a:buNone/>
              <a:tabLst/>
              <a:defRPr/>
            </a:pPr>
            <a:endParaRPr kumimoji="0" lang="fa-IR" sz="2200" b="1" i="0" u="none" strike="noStrike" kern="1200" cap="none" spc="-10" normalizeH="0" baseline="0" noProof="0" dirty="0" smtClean="0">
              <a:ln>
                <a:noFill/>
              </a:ln>
              <a:solidFill>
                <a:sysClr val="windowText" lastClr="000000"/>
              </a:solidFill>
              <a:effectLst/>
              <a:uLnTx/>
              <a:uFillTx/>
              <a:latin typeface="B Nazanin+ Bold" panose="02000700000000000000" pitchFamily="2" charset="-78"/>
              <a:ea typeface="Times New Roman" panose="02020603050405020304" pitchFamily="18" charset="0"/>
              <a:cs typeface="B Nazanin+ Bold" panose="02000700000000000000" pitchFamily="2" charset="-78"/>
            </a:endParaRPr>
          </a:p>
          <a:p>
            <a:pPr marL="0" marR="0" lvl="0" indent="0" algn="justLow" defTabSz="914400" rtl="1" eaLnBrk="1" fontAlgn="auto" latinLnBrk="0" hangingPunct="1">
              <a:lnSpc>
                <a:spcPct val="200000"/>
              </a:lnSpc>
              <a:spcBef>
                <a:spcPts val="1800"/>
              </a:spcBef>
              <a:spcAft>
                <a:spcPts val="0"/>
              </a:spcAft>
              <a:buClrTx/>
              <a:buSzPct val="110000"/>
              <a:buFont typeface="Arial" pitchFamily="34" charset="0"/>
              <a:buNone/>
              <a:tabLst/>
              <a:defRPr/>
            </a:pPr>
            <a:endParaRPr kumimoji="0" lang="fa-IR" sz="2200" b="0" i="0" u="none" strike="noStrike" kern="1200" cap="none" spc="0" normalizeH="0" baseline="0" noProof="0" dirty="0">
              <a:ln>
                <a:noFill/>
              </a:ln>
              <a:solidFill>
                <a:sysClr val="windowText" lastClr="000000"/>
              </a:solidFill>
              <a:effectLst/>
              <a:uLnTx/>
              <a:uFillTx/>
              <a:latin typeface="B Nazanin+ Bold" panose="02000700000000000000" pitchFamily="2" charset="-78"/>
              <a:cs typeface="B Nazanin+ Bold" panose="02000700000000000000" pitchFamily="2" charset="-78"/>
            </a:endParaRPr>
          </a:p>
        </p:txBody>
      </p:sp>
      <p:sp>
        <p:nvSpPr>
          <p:cNvPr id="7" name="TextBox 6"/>
          <p:cNvSpPr txBox="1"/>
          <p:nvPr/>
        </p:nvSpPr>
        <p:spPr>
          <a:xfrm>
            <a:off x="1150373" y="5899354"/>
            <a:ext cx="855407" cy="430887"/>
          </a:xfrm>
          <a:prstGeom prst="rect">
            <a:avLst/>
          </a:prstGeom>
          <a:noFill/>
        </p:spPr>
        <p:txBody>
          <a:bodyPr wrap="square" rtlCol="1">
            <a:spAutoFit/>
          </a:bodyPr>
          <a:lstStyle/>
          <a:p>
            <a:r>
              <a:rPr lang="en-US" sz="2200" dirty="0">
                <a:solidFill>
                  <a:srgbClr val="000000"/>
                </a:solidFill>
                <a:latin typeface="B Nazanin+ Bold" panose="02000700000000000000" pitchFamily="2" charset="-78"/>
                <a:cs typeface="B Nazanin+ Bold" panose="02000700000000000000" pitchFamily="2" charset="-78"/>
              </a:rPr>
              <a:t>9</a:t>
            </a:r>
            <a:r>
              <a:rPr lang="en-US" sz="2200" dirty="0" smtClean="0">
                <a:solidFill>
                  <a:srgbClr val="000000"/>
                </a:solidFill>
                <a:latin typeface="B Nazanin+ Bold" panose="02000700000000000000" pitchFamily="2" charset="-78"/>
                <a:cs typeface="B Nazanin+ Bold" panose="02000700000000000000" pitchFamily="2" charset="-78"/>
              </a:rPr>
              <a:t>/61</a:t>
            </a:r>
            <a:endParaRPr lang="fa-IR" sz="2200" dirty="0">
              <a:solidFill>
                <a:srgbClr val="000000"/>
              </a:solidFill>
              <a:latin typeface="B Nazanin+ Bold" panose="02000700000000000000" pitchFamily="2" charset="-78"/>
              <a:cs typeface="B Nazanin+ Bold" panose="02000700000000000000" pitchFamily="2" charset="-78"/>
            </a:endParaRPr>
          </a:p>
        </p:txBody>
      </p:sp>
    </p:spTree>
    <p:extLst>
      <p:ext uri="{BB962C8B-B14F-4D97-AF65-F5344CB8AC3E}">
        <p14:creationId xmlns:p14="http://schemas.microsoft.com/office/powerpoint/2010/main" val="41327880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TM_Text"/>
</p:tagLst>
</file>

<file path=ppt/theme/_rels/them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image" Target="../media/image22.jpeg"/></Relationships>
</file>

<file path=ppt/theme/_rels/them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image" Target="../media/image32.jpeg"/></Relationships>
</file>

<file path=ppt/theme/theme1.xml><?xml version="1.0" encoding="utf-8"?>
<a:theme xmlns:a="http://schemas.openxmlformats.org/drawingml/2006/main" name="10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11.xml><?xml version="1.0" encoding="utf-8"?>
<a:theme xmlns:a="http://schemas.openxmlformats.org/drawingml/2006/main" name="Business strategy presentation">
  <a:themeElements>
    <a:clrScheme name="Blue Red">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1">
          <a:schemeClr val="accent2"/>
        </a:lnRef>
        <a:fillRef idx="2">
          <a:schemeClr val="accent2"/>
        </a:fillRef>
        <a:effectRef idx="1">
          <a:schemeClr val="accent2"/>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square" rtlCol="0" anchor="ctr" anchorCtr="1">
        <a:spAutoFit/>
      </a:bodyPr>
      <a:lstStyle>
        <a:defPPr>
          <a:defRPr dirty="0" smtClean="0"/>
        </a:defPPr>
      </a:lstStyle>
    </a:txDef>
  </a:objectDefaults>
  <a:extraClrSchemeLst/>
  <a:extLst>
    <a:ext uri="{05A4C25C-085E-4340-85A3-A5531E510DB2}">
      <thm15:themeFamily xmlns:thm15="http://schemas.microsoft.com/office/thememl/2012/main" name="Business strategy presentation" id="{8652783A-F43B-4C47-8F3C-48F967BE0382}" vid="{232EED29-0899-40B2-8969-E379F11A5395}"/>
    </a:ext>
  </a:extLst>
</a:theme>
</file>

<file path=ppt/theme/theme12.xml><?xml version="1.0" encoding="utf-8"?>
<a:theme xmlns:a="http://schemas.openxmlformats.org/drawingml/2006/main" name="4_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6_Office Theme">
  <a:themeElements>
    <a:clrScheme name="Office Theme 2">
      <a:dk1>
        <a:srgbClr val="333333"/>
      </a:dk1>
      <a:lt1>
        <a:srgbClr val="FFFFFF"/>
      </a:lt1>
      <a:dk2>
        <a:srgbClr val="009966"/>
      </a:dk2>
      <a:lt2>
        <a:srgbClr val="FFFFFF"/>
      </a:lt2>
      <a:accent1>
        <a:srgbClr val="91C8F2"/>
      </a:accent1>
      <a:accent2>
        <a:srgbClr val="9DE67E"/>
      </a:accent2>
      <a:accent3>
        <a:srgbClr val="AACAB8"/>
      </a:accent3>
      <a:accent4>
        <a:srgbClr val="DADADA"/>
      </a:accent4>
      <a:accent5>
        <a:srgbClr val="C7E0F7"/>
      </a:accent5>
      <a:accent6>
        <a:srgbClr val="8ED072"/>
      </a:accent6>
      <a:hlink>
        <a:srgbClr val="91F2D2"/>
      </a:hlink>
      <a:folHlink>
        <a:srgbClr val="E7F291"/>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fa-IR"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fa-IR"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Office Theme 1">
        <a:dk1>
          <a:srgbClr val="333333"/>
        </a:dk1>
        <a:lt1>
          <a:srgbClr val="FFFFFF"/>
        </a:lt1>
        <a:dk2>
          <a:srgbClr val="009966"/>
        </a:dk2>
        <a:lt2>
          <a:srgbClr val="FFFFFF"/>
        </a:lt2>
        <a:accent1>
          <a:srgbClr val="00D990"/>
        </a:accent1>
        <a:accent2>
          <a:srgbClr val="2EE6A8"/>
        </a:accent2>
        <a:accent3>
          <a:srgbClr val="AACAB8"/>
        </a:accent3>
        <a:accent4>
          <a:srgbClr val="DADADA"/>
        </a:accent4>
        <a:accent5>
          <a:srgbClr val="AAE9C6"/>
        </a:accent5>
        <a:accent6>
          <a:srgbClr val="29D098"/>
        </a:accent6>
        <a:hlink>
          <a:srgbClr val="49F2BA"/>
        </a:hlink>
        <a:folHlink>
          <a:srgbClr val="80FFD4"/>
        </a:folHlink>
      </a:clrScheme>
      <a:clrMap bg1="dk2" tx1="lt1" bg2="dk1" tx2="lt2" accent1="accent1" accent2="accent2" accent3="accent3" accent4="accent4" accent5="accent5" accent6="accent6" hlink="hlink" folHlink="folHlink"/>
    </a:extraClrScheme>
    <a:extraClrScheme>
      <a:clrScheme name="Office Theme 2">
        <a:dk1>
          <a:srgbClr val="333333"/>
        </a:dk1>
        <a:lt1>
          <a:srgbClr val="FFFFFF"/>
        </a:lt1>
        <a:dk2>
          <a:srgbClr val="009966"/>
        </a:dk2>
        <a:lt2>
          <a:srgbClr val="FFFFFF"/>
        </a:lt2>
        <a:accent1>
          <a:srgbClr val="91C8F2"/>
        </a:accent1>
        <a:accent2>
          <a:srgbClr val="9DE67E"/>
        </a:accent2>
        <a:accent3>
          <a:srgbClr val="AACAB8"/>
        </a:accent3>
        <a:accent4>
          <a:srgbClr val="DADADA"/>
        </a:accent4>
        <a:accent5>
          <a:srgbClr val="C7E0F7"/>
        </a:accent5>
        <a:accent6>
          <a:srgbClr val="8ED072"/>
        </a:accent6>
        <a:hlink>
          <a:srgbClr val="91F2D2"/>
        </a:hlink>
        <a:folHlink>
          <a:srgbClr val="E7F291"/>
        </a:folHlink>
      </a:clrScheme>
      <a:clrMap bg1="dk2" tx1="lt1" bg2="dk1" tx2="lt2" accent1="accent1" accent2="accent2" accent3="accent3" accent4="accent4" accent5="accent5" accent6="accent6" hlink="hlink" folHlink="folHlink"/>
    </a:extraClrScheme>
    <a:extraClrScheme>
      <a:clrScheme name="Office Theme 3">
        <a:dk1>
          <a:srgbClr val="333333"/>
        </a:dk1>
        <a:lt1>
          <a:srgbClr val="FFFFFF"/>
        </a:lt1>
        <a:dk2>
          <a:srgbClr val="009966"/>
        </a:dk2>
        <a:lt2>
          <a:srgbClr val="FFFFFF"/>
        </a:lt2>
        <a:accent1>
          <a:srgbClr val="FFCFCC"/>
        </a:accent1>
        <a:accent2>
          <a:srgbClr val="18F2AA"/>
        </a:accent2>
        <a:accent3>
          <a:srgbClr val="AACAB8"/>
        </a:accent3>
        <a:accent4>
          <a:srgbClr val="DADADA"/>
        </a:accent4>
        <a:accent5>
          <a:srgbClr val="FFE4E2"/>
        </a:accent5>
        <a:accent6>
          <a:srgbClr val="15DB9A"/>
        </a:accent6>
        <a:hlink>
          <a:srgbClr val="FFD6B2"/>
        </a:hlink>
        <a:folHlink>
          <a:srgbClr val="E2CEF2"/>
        </a:folHlink>
      </a:clrScheme>
      <a:clrMap bg1="dk2" tx1="lt1" bg2="dk1" tx2="lt2" accent1="accent1" accent2="accent2" accent3="accent3" accent4="accent4" accent5="accent5" accent6="accent6" hlink="hlink" folHlink="folHlink"/>
    </a:extraClrScheme>
    <a:extraClrScheme>
      <a:clrScheme name="Office Theme 4">
        <a:dk1>
          <a:srgbClr val="333333"/>
        </a:dk1>
        <a:lt1>
          <a:srgbClr val="FFFFFF"/>
        </a:lt1>
        <a:dk2>
          <a:srgbClr val="009966"/>
        </a:dk2>
        <a:lt2>
          <a:srgbClr val="FFFFFF"/>
        </a:lt2>
        <a:accent1>
          <a:srgbClr val="E6DE8A"/>
        </a:accent1>
        <a:accent2>
          <a:srgbClr val="FFC4B2"/>
        </a:accent2>
        <a:accent3>
          <a:srgbClr val="AACAB8"/>
        </a:accent3>
        <a:accent4>
          <a:srgbClr val="DADADA"/>
        </a:accent4>
        <a:accent5>
          <a:srgbClr val="F0ECC4"/>
        </a:accent5>
        <a:accent6>
          <a:srgbClr val="E7B1A1"/>
        </a:accent6>
        <a:hlink>
          <a:srgbClr val="DECEF2"/>
        </a:hlink>
        <a:folHlink>
          <a:srgbClr val="AAF2DA"/>
        </a:folHlink>
      </a:clrScheme>
      <a:clrMap bg1="dk2" tx1="lt1" bg2="dk1" tx2="lt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CCCCCC"/>
        </a:lt2>
        <a:accent1>
          <a:srgbClr val="00D990"/>
        </a:accent1>
        <a:accent2>
          <a:srgbClr val="2EE6A8"/>
        </a:accent2>
        <a:accent3>
          <a:srgbClr val="FFFFFF"/>
        </a:accent3>
        <a:accent4>
          <a:srgbClr val="000000"/>
        </a:accent4>
        <a:accent5>
          <a:srgbClr val="AAE9C6"/>
        </a:accent5>
        <a:accent6>
          <a:srgbClr val="29D098"/>
        </a:accent6>
        <a:hlink>
          <a:srgbClr val="49F2BA"/>
        </a:hlink>
        <a:folHlink>
          <a:srgbClr val="80FFD4"/>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CCCCCC"/>
        </a:lt2>
        <a:accent1>
          <a:srgbClr val="91C8F2"/>
        </a:accent1>
        <a:accent2>
          <a:srgbClr val="9DE67E"/>
        </a:accent2>
        <a:accent3>
          <a:srgbClr val="FFFFFF"/>
        </a:accent3>
        <a:accent4>
          <a:srgbClr val="000000"/>
        </a:accent4>
        <a:accent5>
          <a:srgbClr val="C7E0F7"/>
        </a:accent5>
        <a:accent6>
          <a:srgbClr val="8ED072"/>
        </a:accent6>
        <a:hlink>
          <a:srgbClr val="91F2D2"/>
        </a:hlink>
        <a:folHlink>
          <a:srgbClr val="E7F291"/>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CCCCCC"/>
        </a:lt2>
        <a:accent1>
          <a:srgbClr val="FFCFCC"/>
        </a:accent1>
        <a:accent2>
          <a:srgbClr val="18F2AA"/>
        </a:accent2>
        <a:accent3>
          <a:srgbClr val="FFFFFF"/>
        </a:accent3>
        <a:accent4>
          <a:srgbClr val="000000"/>
        </a:accent4>
        <a:accent5>
          <a:srgbClr val="FFE4E2"/>
        </a:accent5>
        <a:accent6>
          <a:srgbClr val="15DB9A"/>
        </a:accent6>
        <a:hlink>
          <a:srgbClr val="FFD6B2"/>
        </a:hlink>
        <a:folHlink>
          <a:srgbClr val="E2CEF2"/>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CCCCCC"/>
        </a:lt2>
        <a:accent1>
          <a:srgbClr val="E6DE8A"/>
        </a:accent1>
        <a:accent2>
          <a:srgbClr val="FFC4B2"/>
        </a:accent2>
        <a:accent3>
          <a:srgbClr val="FFFFFF"/>
        </a:accent3>
        <a:accent4>
          <a:srgbClr val="000000"/>
        </a:accent4>
        <a:accent5>
          <a:srgbClr val="F0ECC4"/>
        </a:accent5>
        <a:accent6>
          <a:srgbClr val="E7B1A1"/>
        </a:accent6>
        <a:hlink>
          <a:srgbClr val="DECEF2"/>
        </a:hlink>
        <a:folHlink>
          <a:srgbClr val="AAF2D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presentation_2">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1.xml><?xml version="1.0" encoding="utf-8"?>
<a:theme xmlns:a="http://schemas.openxmlformats.org/drawingml/2006/main" name="PresenterMedia.com Financial Connection">
  <a:themeElements>
    <a:clrScheme name="Financial Connection">
      <a:dk1>
        <a:srgbClr val="595959"/>
      </a:dk1>
      <a:lt1>
        <a:srgbClr val="00B050"/>
      </a:lt1>
      <a:dk2>
        <a:srgbClr val="002060"/>
      </a:dk2>
      <a:lt2>
        <a:srgbClr val="9B2D1F"/>
      </a:lt2>
      <a:accent1>
        <a:srgbClr val="0C0C0C"/>
      </a:accent1>
      <a:accent2>
        <a:srgbClr val="00B050"/>
      </a:accent2>
      <a:accent3>
        <a:srgbClr val="002060"/>
      </a:accent3>
      <a:accent4>
        <a:srgbClr val="9B2D1F"/>
      </a:accent4>
      <a:accent5>
        <a:srgbClr val="F4C33A"/>
      </a:accent5>
      <a:accent6>
        <a:srgbClr val="BFBFBF"/>
      </a:accent6>
      <a:hlink>
        <a:srgbClr val="7F7F7F"/>
      </a:hlink>
      <a:folHlink>
        <a:srgbClr val="9B2D1F"/>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marL="0" marR="0" indent="0" algn="l" defTabSz="914400" rtl="0" eaLnBrk="1" fontAlgn="auto" latinLnBrk="0" hangingPunct="1">
          <a:lnSpc>
            <a:spcPct val="100000"/>
          </a:lnSpc>
          <a:spcBef>
            <a:spcPct val="0"/>
          </a:spcBef>
          <a:spcAft>
            <a:spcPts val="0"/>
          </a:spcAft>
          <a:buClrTx/>
          <a:buSzTx/>
          <a:buFontTx/>
          <a:buNone/>
          <a:tabLst/>
          <a:defRPr kumimoji="0" sz="2400" b="0" i="0" u="none" strike="noStrike" kern="1200" cap="none" spc="0" normalizeH="0" baseline="0" noProof="0" dirty="0" smtClean="0">
            <a:ln>
              <a:noFill/>
            </a:ln>
            <a:solidFill>
              <a:schemeClr val="tx1"/>
            </a:solidFill>
            <a:effectLst/>
            <a:uLnTx/>
            <a:uFillTx/>
            <a:latin typeface="Perpetua" pitchFamily="18" charset="0"/>
            <a:ea typeface="+mj-ea"/>
            <a:cs typeface="+mj-cs"/>
          </a:defRPr>
        </a:defPPr>
      </a:lstStyle>
    </a:txDef>
  </a:objectDefaults>
  <a:extraClrSchemeLst/>
</a:theme>
</file>

<file path=ppt/theme/theme22.xml><?xml version="1.0" encoding="utf-8"?>
<a:theme xmlns:a="http://schemas.openxmlformats.org/drawingml/2006/main" name="Business plan presentation">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piece_of_mind">
  <a:themeElements>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Office Them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8FA751"/>
      </a:accent1>
      <a:accent2>
        <a:srgbClr val="629D7D"/>
      </a:accent2>
      <a:accent3>
        <a:srgbClr val="5A7AAB"/>
      </a:accent3>
      <a:accent4>
        <a:srgbClr val="AA618F"/>
      </a:accent4>
      <a:accent5>
        <a:srgbClr val="BA5445"/>
      </a:accent5>
      <a:accent6>
        <a:srgbClr val="C8A547"/>
      </a:accent6>
      <a:hlink>
        <a:srgbClr val="91BF1A"/>
      </a:hlink>
      <a:folHlink>
        <a:srgbClr val="ADBE82"/>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CF823853-53CC-4249-AEDB-2EA9F718B2D2}"/>
    </a:ext>
  </a:extLst>
</a:theme>
</file>

<file path=ppt/theme/theme25.xml><?xml version="1.0" encoding="utf-8"?>
<a:theme xmlns:a="http://schemas.openxmlformats.org/drawingml/2006/main" name="5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23techno">
  <a:themeElements>
    <a:clrScheme name="123techn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23tech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fa-IR"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fa-IR"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123techn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23techn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23techn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23techn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23techn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23techn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23techn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23techn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23techn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23techn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23techn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23techn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6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altLang="fa-IR"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altLang="fa-IR"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7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altLang="fa-IR"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altLang="fa-IR"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0.xml><?xml version="1.0" encoding="utf-8"?>
<a:theme xmlns:a="http://schemas.openxmlformats.org/drawingml/2006/main" name="8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9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altLang="fa-IR"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altLang="fa-IR"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fa-IR"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fa-IR"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3.xml><?xml version="1.0" encoding="utf-8"?>
<a:theme xmlns:a="http://schemas.openxmlformats.org/drawingml/2006/main" name="focal_point">
  <a:themeElements>
    <a:clrScheme name="focal_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ocal_point">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focal_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ocal_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ocal_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ocal_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ocal_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ocal_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ocal_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ocal_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ocal_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ocal_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ocal_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ocal_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4.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altLang="fa-IR"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altLang="fa-IR"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Kontortema">
  <a:themeElements>
    <a:clrScheme name="Brugerdefineret 6">
      <a:dk1>
        <a:srgbClr val="FFFCF9"/>
      </a:dk1>
      <a:lt1>
        <a:sysClr val="window" lastClr="FFFFFF"/>
      </a:lt1>
      <a:dk2>
        <a:srgbClr val="D7D8D9"/>
      </a:dk2>
      <a:lt2>
        <a:srgbClr val="FFFFFF"/>
      </a:lt2>
      <a:accent1>
        <a:srgbClr val="E6E6E6"/>
      </a:accent1>
      <a:accent2>
        <a:srgbClr val="F9AF18"/>
      </a:accent2>
      <a:accent3>
        <a:srgbClr val="78C5DD"/>
      </a:accent3>
      <a:accent4>
        <a:srgbClr val="0081BE"/>
      </a:accent4>
      <a:accent5>
        <a:srgbClr val="FAB900"/>
      </a:accent5>
      <a:accent6>
        <a:srgbClr val="E7711C"/>
      </a:accent6>
      <a:hlink>
        <a:srgbClr val="7EB220"/>
      </a:hlink>
      <a:folHlink>
        <a:srgbClr val="7EB22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Kontortema">
  <a:themeElements>
    <a:clrScheme name="Brugerdefineret 6">
      <a:dk1>
        <a:srgbClr val="FFFCF9"/>
      </a:dk1>
      <a:lt1>
        <a:sysClr val="window" lastClr="FFFFFF"/>
      </a:lt1>
      <a:dk2>
        <a:srgbClr val="D7D8D9"/>
      </a:dk2>
      <a:lt2>
        <a:srgbClr val="FFFFFF"/>
      </a:lt2>
      <a:accent1>
        <a:srgbClr val="E6E6E6"/>
      </a:accent1>
      <a:accent2>
        <a:srgbClr val="F9AF18"/>
      </a:accent2>
      <a:accent3>
        <a:srgbClr val="78C5DD"/>
      </a:accent3>
      <a:accent4>
        <a:srgbClr val="0081BE"/>
      </a:accent4>
      <a:accent5>
        <a:srgbClr val="FAB900"/>
      </a:accent5>
      <a:accent6>
        <a:srgbClr val="E7711C"/>
      </a:accent6>
      <a:hlink>
        <a:srgbClr val="7EB220"/>
      </a:hlink>
      <a:folHlink>
        <a:srgbClr val="7EB22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2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altLang="fa-IR"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altLang="fa-IR"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altLang="fa-IR"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altLang="fa-IR"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altLang="fa-IR"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altLang="fa-IR"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848</TotalTime>
  <Words>1156</Words>
  <Application>Microsoft Office PowerPoint</Application>
  <PresentationFormat>On-screen Show (4:3)</PresentationFormat>
  <Paragraphs>372</Paragraphs>
  <Slides>61</Slides>
  <Notes>9</Notes>
  <HiddenSlides>0</HiddenSlides>
  <MMClips>0</MMClips>
  <ScaleCrop>false</ScaleCrop>
  <HeadingPairs>
    <vt:vector size="6" baseType="variant">
      <vt:variant>
        <vt:lpstr>Fonts Used</vt:lpstr>
      </vt:variant>
      <vt:variant>
        <vt:i4>23</vt:i4>
      </vt:variant>
      <vt:variant>
        <vt:lpstr>Theme</vt:lpstr>
      </vt:variant>
      <vt:variant>
        <vt:i4>34</vt:i4>
      </vt:variant>
      <vt:variant>
        <vt:lpstr>Slide Titles</vt:lpstr>
      </vt:variant>
      <vt:variant>
        <vt:i4>61</vt:i4>
      </vt:variant>
    </vt:vector>
  </HeadingPairs>
  <TitlesOfParts>
    <vt:vector size="118" baseType="lpstr">
      <vt:lpstr>MS Mincho</vt:lpstr>
      <vt:lpstr>ＭＳ Ｐゴシック</vt:lpstr>
      <vt:lpstr>新細明體</vt:lpstr>
      <vt:lpstr>Arial</vt:lpstr>
      <vt:lpstr>Arial Black</vt:lpstr>
      <vt:lpstr>Arial Narrow</vt:lpstr>
      <vt:lpstr>B Nazanin+ Black</vt:lpstr>
      <vt:lpstr>B Nazanin+ Bold</vt:lpstr>
      <vt:lpstr>Blackadder ITC</vt:lpstr>
      <vt:lpstr>Calibri</vt:lpstr>
      <vt:lpstr>Calibri Light</vt:lpstr>
      <vt:lpstr>Century Gothic</vt:lpstr>
      <vt:lpstr>Georgia</vt:lpstr>
      <vt:lpstr>Impact</vt:lpstr>
      <vt:lpstr>Palatino Linotype</vt:lpstr>
      <vt:lpstr>Perpetua</vt:lpstr>
      <vt:lpstr>Segoe UI</vt:lpstr>
      <vt:lpstr>Tahoma</vt:lpstr>
      <vt:lpstr>Times New Roman</vt:lpstr>
      <vt:lpstr>Trebuchet MS</vt:lpstr>
      <vt:lpstr>Wingdings</vt:lpstr>
      <vt:lpstr>Wingdings 2</vt:lpstr>
      <vt:lpstr>Wingdings 3</vt:lpstr>
      <vt:lpstr>101</vt:lpstr>
      <vt:lpstr>Modèle par défaut</vt:lpstr>
      <vt:lpstr>Diseño predeterminado</vt:lpstr>
      <vt:lpstr>1_Diseño predeterminado</vt:lpstr>
      <vt:lpstr>2_Kontortema</vt:lpstr>
      <vt:lpstr>3_Kontortema</vt:lpstr>
      <vt:lpstr>2_Diseño predeterminado</vt:lpstr>
      <vt:lpstr>3_Diseño predeterminado</vt:lpstr>
      <vt:lpstr>4_Diseño predeterminado</vt:lpstr>
      <vt:lpstr>Retrospect</vt:lpstr>
      <vt:lpstr>Business strategy presentation</vt:lpstr>
      <vt:lpstr>4_Retrospect</vt:lpstr>
      <vt:lpstr>Office Theme</vt:lpstr>
      <vt:lpstr>1_Office Theme</vt:lpstr>
      <vt:lpstr>2_Office Theme</vt:lpstr>
      <vt:lpstr>3_Office Theme</vt:lpstr>
      <vt:lpstr>4_Office Theme</vt:lpstr>
      <vt:lpstr>5_Office Theme</vt:lpstr>
      <vt:lpstr>6_Office Theme</vt:lpstr>
      <vt:lpstr>presentation_2</vt:lpstr>
      <vt:lpstr>PresenterMedia.com Financial Connection</vt:lpstr>
      <vt:lpstr>Business plan presentation</vt:lpstr>
      <vt:lpstr>piece_of_mind</vt:lpstr>
      <vt:lpstr>Main Event</vt:lpstr>
      <vt:lpstr>5_Diseño predeterminado</vt:lpstr>
      <vt:lpstr>123techno</vt:lpstr>
      <vt:lpstr>6_Diseño predeterminado</vt:lpstr>
      <vt:lpstr>7_Diseño predeterminado</vt:lpstr>
      <vt:lpstr>7_Office Theme</vt:lpstr>
      <vt:lpstr>8_Diseño predeterminado</vt:lpstr>
      <vt:lpstr>9_Diseño predeterminado</vt:lpstr>
      <vt:lpstr>Default Design</vt:lpstr>
      <vt:lpstr>focal_point</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dc:creator>
  <cp:lastModifiedBy>nabizadeh</cp:lastModifiedBy>
  <cp:revision>130</cp:revision>
  <dcterms:created xsi:type="dcterms:W3CDTF">2017-10-24T13:11:58Z</dcterms:created>
  <dcterms:modified xsi:type="dcterms:W3CDTF">2019-03-26T12:37:54Z</dcterms:modified>
</cp:coreProperties>
</file>