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6"/>
  </p:notesMasterIdLst>
  <p:sldIdLst>
    <p:sldId id="256" r:id="rId2"/>
    <p:sldId id="258" r:id="rId3"/>
    <p:sldId id="259" r:id="rId4"/>
    <p:sldId id="260" r:id="rId5"/>
    <p:sldId id="262" r:id="rId6"/>
    <p:sldId id="263" r:id="rId7"/>
    <p:sldId id="264" r:id="rId8"/>
    <p:sldId id="265" r:id="rId9"/>
    <p:sldId id="266" r:id="rId10"/>
    <p:sldId id="267" r:id="rId11"/>
    <p:sldId id="316" r:id="rId12"/>
    <p:sldId id="314" r:id="rId13"/>
    <p:sldId id="271" r:id="rId14"/>
    <p:sldId id="272" r:id="rId15"/>
    <p:sldId id="273" r:id="rId16"/>
    <p:sldId id="274" r:id="rId17"/>
    <p:sldId id="275" r:id="rId18"/>
    <p:sldId id="277" r:id="rId19"/>
    <p:sldId id="280" r:id="rId20"/>
    <p:sldId id="278" r:id="rId21"/>
    <p:sldId id="281" r:id="rId22"/>
    <p:sldId id="282" r:id="rId23"/>
    <p:sldId id="279"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5" r:id="rId53"/>
    <p:sldId id="312" r:id="rId54"/>
    <p:sldId id="313" r:id="rId55"/>
  </p:sldIdLst>
  <p:sldSz cx="9144000" cy="6858000" type="screen4x3"/>
  <p:notesSz cx="6858000" cy="9144000"/>
  <p:custDataLst>
    <p:tags r:id="rId57"/>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03DDE9-6897-45D3-AA78-5367A498A0B4}">
          <p14:sldIdLst>
            <p14:sldId id="256"/>
            <p14:sldId id="258"/>
            <p14:sldId id="259"/>
            <p14:sldId id="260"/>
            <p14:sldId id="262"/>
            <p14:sldId id="263"/>
            <p14:sldId id="264"/>
            <p14:sldId id="265"/>
            <p14:sldId id="266"/>
            <p14:sldId id="267"/>
            <p14:sldId id="316"/>
            <p14:sldId id="314"/>
            <p14:sldId id="271"/>
            <p14:sldId id="272"/>
            <p14:sldId id="273"/>
            <p14:sldId id="274"/>
            <p14:sldId id="275"/>
          </p14:sldIdLst>
        </p14:section>
        <p14:section name="Untitled Section" id="{EDDA619C-C0C0-4EAC-B2DB-DD92908C1F63}">
          <p14:sldIdLst>
            <p14:sldId id="277"/>
            <p14:sldId id="280"/>
            <p14:sldId id="278"/>
            <p14:sldId id="281"/>
            <p14:sldId id="282"/>
            <p14:sldId id="279"/>
            <p14:sldId id="283"/>
            <p14:sldId id="284"/>
            <p14:sldId id="285"/>
            <p14:sldId id="286"/>
            <p14:sldId id="287"/>
            <p14:sldId id="288"/>
            <p14:sldId id="289"/>
            <p14:sldId id="290"/>
            <p14:sldId id="291"/>
            <p14:sldId id="292"/>
            <p14:sldId id="293"/>
            <p14:sldId id="294"/>
            <p14:sldId id="295"/>
            <p14:sldId id="296"/>
            <p14:sldId id="297"/>
            <p14:sldId id="298"/>
            <p14:sldId id="299"/>
            <p14:sldId id="301"/>
            <p14:sldId id="302"/>
            <p14:sldId id="303"/>
            <p14:sldId id="304"/>
            <p14:sldId id="305"/>
            <p14:sldId id="306"/>
            <p14:sldId id="307"/>
            <p14:sldId id="308"/>
            <p14:sldId id="309"/>
            <p14:sldId id="310"/>
            <p14:sldId id="311"/>
            <p14:sldId id="315"/>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2A7"/>
    <a:srgbClr val="E92011"/>
    <a:srgbClr val="D54BBB"/>
    <a:srgbClr val="DCE5A3"/>
    <a:srgbClr val="FF0000"/>
    <a:srgbClr val="F828D0"/>
    <a:srgbClr val="A3E7B0"/>
    <a:srgbClr val="FFFBFB"/>
    <a:srgbClr val="FFE5F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p:cViewPr varScale="1">
        <p:scale>
          <a:sx n="47" d="100"/>
          <a:sy n="47" d="100"/>
        </p:scale>
        <p:origin x="115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42B85-2020-40E7-A78A-D1A0BC7AE310}" type="doc">
      <dgm:prSet loTypeId="urn:microsoft.com/office/officeart/2005/8/layout/radial3" loCatId="relationship" qsTypeId="urn:microsoft.com/office/officeart/2005/8/quickstyle/simple5" qsCatId="simple" csTypeId="urn:microsoft.com/office/officeart/2005/8/colors/accent6_5" csCatId="accent6" phldr="1"/>
      <dgm:spPr/>
      <dgm:t>
        <a:bodyPr/>
        <a:lstStyle/>
        <a:p>
          <a:endParaRPr lang="en-US"/>
        </a:p>
      </dgm:t>
    </dgm:pt>
    <dgm:pt modelId="{D6634464-97B1-4B48-BD91-9D660AF24E68}">
      <dgm:prSet phldrT="[Text]"/>
      <dgm:spPr>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fa-IR" dirty="0" smtClean="0"/>
            <a:t>وظایف مدیریت</a:t>
          </a:r>
          <a:endParaRPr lang="en-US" dirty="0"/>
        </a:p>
      </dgm:t>
    </dgm:pt>
    <dgm:pt modelId="{04D54106-9248-44A1-9E29-F057C1FE896B}" type="parTrans" cxnId="{A132CE30-3CAD-4005-9A6C-9633739AF37E}">
      <dgm:prSet/>
      <dgm:spPr/>
      <dgm:t>
        <a:bodyPr/>
        <a:lstStyle/>
        <a:p>
          <a:endParaRPr lang="en-US"/>
        </a:p>
      </dgm:t>
    </dgm:pt>
    <dgm:pt modelId="{C011824B-71F8-4F8B-9876-1C681189366F}" type="sibTrans" cxnId="{A132CE30-3CAD-4005-9A6C-9633739AF37E}">
      <dgm:prSet/>
      <dgm:spPr/>
      <dgm:t>
        <a:bodyPr/>
        <a:lstStyle/>
        <a:p>
          <a:endParaRPr lang="en-US"/>
        </a:p>
      </dgm:t>
    </dgm:pt>
    <dgm:pt modelId="{D5280455-FAE6-4B45-9A68-CA9F10E0F49F}">
      <dgm:prSet phldrT="[Tex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fa-IR" dirty="0" smtClean="0"/>
            <a:t>برنامه ریزی</a:t>
          </a:r>
          <a:endParaRPr lang="en-US" dirty="0"/>
        </a:p>
      </dgm:t>
    </dgm:pt>
    <dgm:pt modelId="{BAB2F6BF-93BE-455A-A1AF-9567DE06FEBF}" type="parTrans" cxnId="{8B491F61-1A63-4DAB-8569-7073E35289E0}">
      <dgm:prSet/>
      <dgm:spPr/>
      <dgm:t>
        <a:bodyPr/>
        <a:lstStyle/>
        <a:p>
          <a:endParaRPr lang="en-US"/>
        </a:p>
      </dgm:t>
    </dgm:pt>
    <dgm:pt modelId="{D6417C6C-C39D-4A47-9B67-3DC31D5BB7E9}" type="sibTrans" cxnId="{8B491F61-1A63-4DAB-8569-7073E35289E0}">
      <dgm:prSet/>
      <dgm:spPr/>
      <dgm:t>
        <a:bodyPr/>
        <a:lstStyle/>
        <a:p>
          <a:endParaRPr lang="en-US"/>
        </a:p>
      </dgm:t>
    </dgm:pt>
    <dgm:pt modelId="{C936639C-3F87-4C56-8163-33CF6FB7D1C5}">
      <dgm:prSet phldrT="[Text]"/>
      <dgm:spPr>
        <a:gradFill flip="none" rotWithShape="1">
          <a:gsLst>
            <a:gs pos="17500">
              <a:srgbClr val="FF8080"/>
            </a:gs>
            <a:gs pos="0">
              <a:srgbClr val="FF0000"/>
            </a:gs>
            <a:gs pos="35000">
              <a:schemeClr val="accent2">
                <a:lumMod val="0"/>
                <a:lumOff val="100000"/>
              </a:schemeClr>
            </a:gs>
            <a:gs pos="100000">
              <a:schemeClr val="accent2">
                <a:lumMod val="100000"/>
              </a:schemeClr>
            </a:gs>
          </a:gsLst>
          <a:path path="circle">
            <a:fillToRect l="50000" t="50000" r="50000" b="50000"/>
          </a:path>
          <a:tileRect/>
        </a:gradFill>
        <a:effectLst>
          <a:innerShdw blurRad="63500" dist="50800" dir="13500000">
            <a:prstClr val="black">
              <a:alpha val="50000"/>
            </a:prstClr>
          </a:innerShdw>
        </a:effectLst>
      </dgm:spPr>
      <dgm:t>
        <a:bodyPr/>
        <a:lstStyle/>
        <a:p>
          <a:r>
            <a:rPr lang="fa-IR" dirty="0" smtClean="0"/>
            <a:t>کنترل</a:t>
          </a:r>
          <a:endParaRPr lang="en-US" dirty="0"/>
        </a:p>
      </dgm:t>
    </dgm:pt>
    <dgm:pt modelId="{05557F72-2813-4DAA-BC70-27C65FE74EC2}" type="parTrans" cxnId="{95DF5F69-66E6-4EBB-BCFD-8CE96687B8F5}">
      <dgm:prSet/>
      <dgm:spPr/>
      <dgm:t>
        <a:bodyPr/>
        <a:lstStyle/>
        <a:p>
          <a:endParaRPr lang="en-US"/>
        </a:p>
      </dgm:t>
    </dgm:pt>
    <dgm:pt modelId="{247E5242-AB36-427F-9B04-605D91733D22}" type="sibTrans" cxnId="{95DF5F69-66E6-4EBB-BCFD-8CE96687B8F5}">
      <dgm:prSet/>
      <dgm:spPr/>
      <dgm:t>
        <a:bodyPr/>
        <a:lstStyle/>
        <a:p>
          <a:endParaRPr lang="en-US"/>
        </a:p>
      </dgm:t>
    </dgm:pt>
    <dgm:pt modelId="{041A74EC-0893-42EE-B047-4E54EB624F0A}">
      <dgm:prSet phldrT="[Tex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fa-IR" dirty="0" smtClean="0"/>
            <a:t>رهبری</a:t>
          </a:r>
          <a:endParaRPr lang="en-US" dirty="0"/>
        </a:p>
      </dgm:t>
    </dgm:pt>
    <dgm:pt modelId="{B6B26FCF-0FA9-4EAE-B9F6-88E882E51C59}" type="parTrans" cxnId="{E384F10A-2D5F-48E2-B234-D478FE458363}">
      <dgm:prSet/>
      <dgm:spPr/>
      <dgm:t>
        <a:bodyPr/>
        <a:lstStyle/>
        <a:p>
          <a:endParaRPr lang="en-US"/>
        </a:p>
      </dgm:t>
    </dgm:pt>
    <dgm:pt modelId="{E4E3587B-7FDA-401A-84C0-265F1938E321}" type="sibTrans" cxnId="{E384F10A-2D5F-48E2-B234-D478FE458363}">
      <dgm:prSet/>
      <dgm:spPr/>
      <dgm:t>
        <a:bodyPr/>
        <a:lstStyle/>
        <a:p>
          <a:endParaRPr lang="en-US"/>
        </a:p>
      </dgm:t>
    </dgm:pt>
    <dgm:pt modelId="{956CB267-3D0A-4EBA-B6FE-5B1AA92E3C9A}">
      <dgm:prSet phldrT="[Tex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fa-IR" dirty="0" smtClean="0"/>
            <a:t>سازماندهی</a:t>
          </a:r>
          <a:endParaRPr lang="en-US" dirty="0"/>
        </a:p>
      </dgm:t>
    </dgm:pt>
    <dgm:pt modelId="{80D455EA-4045-417A-AF53-221EE0E47838}" type="parTrans" cxnId="{6ADF5E73-CA55-43F7-B16A-1ADFBFD501CB}">
      <dgm:prSet/>
      <dgm:spPr/>
      <dgm:t>
        <a:bodyPr/>
        <a:lstStyle/>
        <a:p>
          <a:endParaRPr lang="en-US"/>
        </a:p>
      </dgm:t>
    </dgm:pt>
    <dgm:pt modelId="{B3815E9A-92DF-4B3D-BE48-F3C800D40D13}" type="sibTrans" cxnId="{6ADF5E73-CA55-43F7-B16A-1ADFBFD501CB}">
      <dgm:prSet/>
      <dgm:spPr/>
      <dgm:t>
        <a:bodyPr/>
        <a:lstStyle/>
        <a:p>
          <a:endParaRPr lang="en-US"/>
        </a:p>
      </dgm:t>
    </dgm:pt>
    <dgm:pt modelId="{E36ADC43-BA5D-4B1F-B6F8-DF45FA0B2172}" type="pres">
      <dgm:prSet presAssocID="{BE642B85-2020-40E7-A78A-D1A0BC7AE310}" presName="composite" presStyleCnt="0">
        <dgm:presLayoutVars>
          <dgm:chMax val="1"/>
          <dgm:dir/>
          <dgm:resizeHandles val="exact"/>
        </dgm:presLayoutVars>
      </dgm:prSet>
      <dgm:spPr/>
      <dgm:t>
        <a:bodyPr/>
        <a:lstStyle/>
        <a:p>
          <a:endParaRPr lang="en-US"/>
        </a:p>
      </dgm:t>
    </dgm:pt>
    <dgm:pt modelId="{1D29BCB5-BD95-45EC-ABC8-2707B0150EF0}" type="pres">
      <dgm:prSet presAssocID="{BE642B85-2020-40E7-A78A-D1A0BC7AE310}" presName="radial" presStyleCnt="0">
        <dgm:presLayoutVars>
          <dgm:animLvl val="ctr"/>
        </dgm:presLayoutVars>
      </dgm:prSet>
      <dgm:spPr/>
    </dgm:pt>
    <dgm:pt modelId="{7A52B904-FD10-402A-A2B3-D7E4A1C00B20}" type="pres">
      <dgm:prSet presAssocID="{D6634464-97B1-4B48-BD91-9D660AF24E68}" presName="centerShape" presStyleLbl="vennNode1" presStyleIdx="0" presStyleCnt="5"/>
      <dgm:spPr/>
      <dgm:t>
        <a:bodyPr/>
        <a:lstStyle/>
        <a:p>
          <a:endParaRPr lang="en-US"/>
        </a:p>
      </dgm:t>
    </dgm:pt>
    <dgm:pt modelId="{8FD17502-8054-4ACF-9DD5-47222C19C292}" type="pres">
      <dgm:prSet presAssocID="{D5280455-FAE6-4B45-9A68-CA9F10E0F49F}" presName="node" presStyleLbl="vennNode1" presStyleIdx="1" presStyleCnt="5">
        <dgm:presLayoutVars>
          <dgm:bulletEnabled val="1"/>
        </dgm:presLayoutVars>
      </dgm:prSet>
      <dgm:spPr/>
      <dgm:t>
        <a:bodyPr/>
        <a:lstStyle/>
        <a:p>
          <a:endParaRPr lang="en-US"/>
        </a:p>
      </dgm:t>
    </dgm:pt>
    <dgm:pt modelId="{BB436FD2-D8B5-44F1-BC7C-61C90F96CADD}" type="pres">
      <dgm:prSet presAssocID="{C936639C-3F87-4C56-8163-33CF6FB7D1C5}" presName="node" presStyleLbl="vennNode1" presStyleIdx="2" presStyleCnt="5">
        <dgm:presLayoutVars>
          <dgm:bulletEnabled val="1"/>
        </dgm:presLayoutVars>
      </dgm:prSet>
      <dgm:spPr/>
      <dgm:t>
        <a:bodyPr/>
        <a:lstStyle/>
        <a:p>
          <a:endParaRPr lang="en-US"/>
        </a:p>
      </dgm:t>
    </dgm:pt>
    <dgm:pt modelId="{DCBC45EC-5586-44A1-BD34-7429A2DF0F91}" type="pres">
      <dgm:prSet presAssocID="{041A74EC-0893-42EE-B047-4E54EB624F0A}" presName="node" presStyleLbl="vennNode1" presStyleIdx="3" presStyleCnt="5">
        <dgm:presLayoutVars>
          <dgm:bulletEnabled val="1"/>
        </dgm:presLayoutVars>
      </dgm:prSet>
      <dgm:spPr/>
      <dgm:t>
        <a:bodyPr/>
        <a:lstStyle/>
        <a:p>
          <a:endParaRPr lang="en-US"/>
        </a:p>
      </dgm:t>
    </dgm:pt>
    <dgm:pt modelId="{F919C7FA-9D87-4724-BD18-8E7F88616F29}" type="pres">
      <dgm:prSet presAssocID="{956CB267-3D0A-4EBA-B6FE-5B1AA92E3C9A}" presName="node" presStyleLbl="vennNode1" presStyleIdx="4" presStyleCnt="5">
        <dgm:presLayoutVars>
          <dgm:bulletEnabled val="1"/>
        </dgm:presLayoutVars>
      </dgm:prSet>
      <dgm:spPr/>
      <dgm:t>
        <a:bodyPr/>
        <a:lstStyle/>
        <a:p>
          <a:endParaRPr lang="en-US"/>
        </a:p>
      </dgm:t>
    </dgm:pt>
  </dgm:ptLst>
  <dgm:cxnLst>
    <dgm:cxn modelId="{47071342-C700-479A-BE73-258437BD03FE}" type="presOf" srcId="{D6634464-97B1-4B48-BD91-9D660AF24E68}" destId="{7A52B904-FD10-402A-A2B3-D7E4A1C00B20}" srcOrd="0" destOrd="0" presId="urn:microsoft.com/office/officeart/2005/8/layout/radial3"/>
    <dgm:cxn modelId="{6ADF5E73-CA55-43F7-B16A-1ADFBFD501CB}" srcId="{D6634464-97B1-4B48-BD91-9D660AF24E68}" destId="{956CB267-3D0A-4EBA-B6FE-5B1AA92E3C9A}" srcOrd="3" destOrd="0" parTransId="{80D455EA-4045-417A-AF53-221EE0E47838}" sibTransId="{B3815E9A-92DF-4B3D-BE48-F3C800D40D13}"/>
    <dgm:cxn modelId="{E384F10A-2D5F-48E2-B234-D478FE458363}" srcId="{D6634464-97B1-4B48-BD91-9D660AF24E68}" destId="{041A74EC-0893-42EE-B047-4E54EB624F0A}" srcOrd="2" destOrd="0" parTransId="{B6B26FCF-0FA9-4EAE-B9F6-88E882E51C59}" sibTransId="{E4E3587B-7FDA-401A-84C0-265F1938E321}"/>
    <dgm:cxn modelId="{0A3D21F2-F908-41D4-B05F-EC334E2846CB}" type="presOf" srcId="{BE642B85-2020-40E7-A78A-D1A0BC7AE310}" destId="{E36ADC43-BA5D-4B1F-B6F8-DF45FA0B2172}" srcOrd="0" destOrd="0" presId="urn:microsoft.com/office/officeart/2005/8/layout/radial3"/>
    <dgm:cxn modelId="{95DF5F69-66E6-4EBB-BCFD-8CE96687B8F5}" srcId="{D6634464-97B1-4B48-BD91-9D660AF24E68}" destId="{C936639C-3F87-4C56-8163-33CF6FB7D1C5}" srcOrd="1" destOrd="0" parTransId="{05557F72-2813-4DAA-BC70-27C65FE74EC2}" sibTransId="{247E5242-AB36-427F-9B04-605D91733D22}"/>
    <dgm:cxn modelId="{A132CE30-3CAD-4005-9A6C-9633739AF37E}" srcId="{BE642B85-2020-40E7-A78A-D1A0BC7AE310}" destId="{D6634464-97B1-4B48-BD91-9D660AF24E68}" srcOrd="0" destOrd="0" parTransId="{04D54106-9248-44A1-9E29-F057C1FE896B}" sibTransId="{C011824B-71F8-4F8B-9876-1C681189366F}"/>
    <dgm:cxn modelId="{9CEA4FFB-DF4E-4F7D-BE19-CA2F66157B56}" type="presOf" srcId="{956CB267-3D0A-4EBA-B6FE-5B1AA92E3C9A}" destId="{F919C7FA-9D87-4724-BD18-8E7F88616F29}" srcOrd="0" destOrd="0" presId="urn:microsoft.com/office/officeart/2005/8/layout/radial3"/>
    <dgm:cxn modelId="{F4984B75-C26F-45AC-9A4C-4331F1650EE6}" type="presOf" srcId="{C936639C-3F87-4C56-8163-33CF6FB7D1C5}" destId="{BB436FD2-D8B5-44F1-BC7C-61C90F96CADD}" srcOrd="0" destOrd="0" presId="urn:microsoft.com/office/officeart/2005/8/layout/radial3"/>
    <dgm:cxn modelId="{41EB094E-3AF4-4B30-BBAB-4ABA9F48F56D}" type="presOf" srcId="{D5280455-FAE6-4B45-9A68-CA9F10E0F49F}" destId="{8FD17502-8054-4ACF-9DD5-47222C19C292}" srcOrd="0" destOrd="0" presId="urn:microsoft.com/office/officeart/2005/8/layout/radial3"/>
    <dgm:cxn modelId="{8B491F61-1A63-4DAB-8569-7073E35289E0}" srcId="{D6634464-97B1-4B48-BD91-9D660AF24E68}" destId="{D5280455-FAE6-4B45-9A68-CA9F10E0F49F}" srcOrd="0" destOrd="0" parTransId="{BAB2F6BF-93BE-455A-A1AF-9567DE06FEBF}" sibTransId="{D6417C6C-C39D-4A47-9B67-3DC31D5BB7E9}"/>
    <dgm:cxn modelId="{B049FA8A-D3EE-4AF5-9964-B4CD47AE787C}" type="presOf" srcId="{041A74EC-0893-42EE-B047-4E54EB624F0A}" destId="{DCBC45EC-5586-44A1-BD34-7429A2DF0F91}" srcOrd="0" destOrd="0" presId="urn:microsoft.com/office/officeart/2005/8/layout/radial3"/>
    <dgm:cxn modelId="{40499359-7DAA-412C-81D3-7C1459BFC7A8}" type="presParOf" srcId="{E36ADC43-BA5D-4B1F-B6F8-DF45FA0B2172}" destId="{1D29BCB5-BD95-45EC-ABC8-2707B0150EF0}" srcOrd="0" destOrd="0" presId="urn:microsoft.com/office/officeart/2005/8/layout/radial3"/>
    <dgm:cxn modelId="{52DE93C7-B9D1-4FC7-A97D-D54421D55064}" type="presParOf" srcId="{1D29BCB5-BD95-45EC-ABC8-2707B0150EF0}" destId="{7A52B904-FD10-402A-A2B3-D7E4A1C00B20}" srcOrd="0" destOrd="0" presId="urn:microsoft.com/office/officeart/2005/8/layout/radial3"/>
    <dgm:cxn modelId="{EEF81C62-854D-4068-87FF-EC212B2BF173}" type="presParOf" srcId="{1D29BCB5-BD95-45EC-ABC8-2707B0150EF0}" destId="{8FD17502-8054-4ACF-9DD5-47222C19C292}" srcOrd="1" destOrd="0" presId="urn:microsoft.com/office/officeart/2005/8/layout/radial3"/>
    <dgm:cxn modelId="{DB6308E3-293C-40AE-83DA-29DCCCECC553}" type="presParOf" srcId="{1D29BCB5-BD95-45EC-ABC8-2707B0150EF0}" destId="{BB436FD2-D8B5-44F1-BC7C-61C90F96CADD}" srcOrd="2" destOrd="0" presId="urn:microsoft.com/office/officeart/2005/8/layout/radial3"/>
    <dgm:cxn modelId="{555AE562-C644-403D-BAC2-443BEEEFC7E9}" type="presParOf" srcId="{1D29BCB5-BD95-45EC-ABC8-2707B0150EF0}" destId="{DCBC45EC-5586-44A1-BD34-7429A2DF0F91}" srcOrd="3" destOrd="0" presId="urn:microsoft.com/office/officeart/2005/8/layout/radial3"/>
    <dgm:cxn modelId="{B54F7BC5-5187-4924-BDF1-BE493679F725}" type="presParOf" srcId="{1D29BCB5-BD95-45EC-ABC8-2707B0150EF0}" destId="{F919C7FA-9D87-4724-BD18-8E7F88616F2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7E57F-B256-4767-88A1-782D2240BB6D}" type="doc">
      <dgm:prSet loTypeId="urn:microsoft.com/office/officeart/2005/8/layout/chevronAccent+Icon" loCatId="officeonline" qsTypeId="urn:microsoft.com/office/officeart/2005/8/quickstyle/simple1" qsCatId="simple" csTypeId="urn:microsoft.com/office/officeart/2005/8/colors/accent0_3" csCatId="mainScheme" phldr="1"/>
      <dgm:spPr/>
    </dgm:pt>
    <dgm:pt modelId="{B08F510D-C919-4C0A-81CA-4C225E8F6665}">
      <dgm:prSet phldrT="[Text]"/>
      <dgm:spPr>
        <a:solidFill>
          <a:schemeClr val="accent1">
            <a:lumMod val="50000"/>
            <a:alpha val="90000"/>
          </a:schemeClr>
        </a:solidFill>
      </dgm:spPr>
      <dgm:t>
        <a:bodyPr/>
        <a:lstStyle/>
        <a:p>
          <a:r>
            <a:rPr lang="fa-IR" dirty="0" smtClean="0"/>
            <a:t>تاکیداولیه برقدرت</a:t>
          </a:r>
          <a:endParaRPr lang="en-US" dirty="0"/>
        </a:p>
      </dgm:t>
    </dgm:pt>
    <dgm:pt modelId="{A35306CC-54FC-4ABA-8386-A9536677B0E7}" type="parTrans" cxnId="{9A1B13DE-C6E8-4EAF-9E04-CD156172C5FD}">
      <dgm:prSet/>
      <dgm:spPr/>
      <dgm:t>
        <a:bodyPr/>
        <a:lstStyle/>
        <a:p>
          <a:endParaRPr lang="en-US"/>
        </a:p>
      </dgm:t>
    </dgm:pt>
    <dgm:pt modelId="{6A99C584-E7D9-44DD-8E3D-C7DFC24D7C6C}" type="sibTrans" cxnId="{9A1B13DE-C6E8-4EAF-9E04-CD156172C5FD}">
      <dgm:prSet/>
      <dgm:spPr/>
      <dgm:t>
        <a:bodyPr/>
        <a:lstStyle/>
        <a:p>
          <a:endParaRPr lang="en-US"/>
        </a:p>
      </dgm:t>
    </dgm:pt>
    <dgm:pt modelId="{3DD8D570-F3A9-4FD7-A877-3036ABCDFC48}">
      <dgm:prSet phldrT="[Text]"/>
      <dgm:spPr>
        <a:solidFill>
          <a:srgbClr val="00B0F0">
            <a:alpha val="90000"/>
          </a:srgbClr>
        </a:solidFill>
      </dgm:spPr>
      <dgm:t>
        <a:bodyPr/>
        <a:lstStyle/>
        <a:p>
          <a:r>
            <a:rPr lang="fa-IR" dirty="0" smtClean="0"/>
            <a:t>تاکید بررفتار</a:t>
          </a:r>
          <a:endParaRPr lang="en-US" dirty="0"/>
        </a:p>
      </dgm:t>
    </dgm:pt>
    <dgm:pt modelId="{6E911733-FC65-40E9-8D37-DCE82256722E}" type="parTrans" cxnId="{9639FE83-6719-4FF4-B2DF-9128727A3B12}">
      <dgm:prSet/>
      <dgm:spPr/>
      <dgm:t>
        <a:bodyPr/>
        <a:lstStyle/>
        <a:p>
          <a:endParaRPr lang="en-US"/>
        </a:p>
      </dgm:t>
    </dgm:pt>
    <dgm:pt modelId="{B2078222-229F-4B79-8959-EC47865A90F7}" type="sibTrans" cxnId="{9639FE83-6719-4FF4-B2DF-9128727A3B12}">
      <dgm:prSet/>
      <dgm:spPr/>
      <dgm:t>
        <a:bodyPr/>
        <a:lstStyle/>
        <a:p>
          <a:endParaRPr lang="en-US"/>
        </a:p>
      </dgm:t>
    </dgm:pt>
    <dgm:pt modelId="{518F134F-A265-4E26-B896-7F0432C5E3DC}">
      <dgm:prSet phldrT="[Text]"/>
      <dgm:spPr>
        <a:solidFill>
          <a:srgbClr val="0070C0">
            <a:alpha val="90000"/>
          </a:srgbClr>
        </a:solidFill>
      </dgm:spPr>
      <dgm:t>
        <a:bodyPr/>
        <a:lstStyle/>
        <a:p>
          <a:r>
            <a:rPr lang="fa-IR" dirty="0" smtClean="0"/>
            <a:t>تاکید برکاربردهای چندبعدی</a:t>
          </a:r>
          <a:endParaRPr lang="en-US" dirty="0"/>
        </a:p>
      </dgm:t>
    </dgm:pt>
    <dgm:pt modelId="{F85CCD36-A73A-491A-B59E-D06FE67FB83E}" type="parTrans" cxnId="{473795CB-9477-4735-95E5-6D9F43EF70D4}">
      <dgm:prSet/>
      <dgm:spPr/>
      <dgm:t>
        <a:bodyPr/>
        <a:lstStyle/>
        <a:p>
          <a:endParaRPr lang="en-US"/>
        </a:p>
      </dgm:t>
    </dgm:pt>
    <dgm:pt modelId="{36A21ACC-1C14-4F4A-AFDC-35440ABFAE3D}" type="sibTrans" cxnId="{473795CB-9477-4735-95E5-6D9F43EF70D4}">
      <dgm:prSet/>
      <dgm:spPr/>
      <dgm:t>
        <a:bodyPr/>
        <a:lstStyle/>
        <a:p>
          <a:endParaRPr lang="en-US"/>
        </a:p>
      </dgm:t>
    </dgm:pt>
    <dgm:pt modelId="{38A41979-A1DD-406D-B468-56A975E18D4A}" type="pres">
      <dgm:prSet presAssocID="{8907E57F-B256-4767-88A1-782D2240BB6D}" presName="Name0" presStyleCnt="0">
        <dgm:presLayoutVars>
          <dgm:dir/>
          <dgm:resizeHandles val="exact"/>
        </dgm:presLayoutVars>
      </dgm:prSet>
      <dgm:spPr/>
    </dgm:pt>
    <dgm:pt modelId="{D6409E2B-565D-41C5-B707-D625E0263883}" type="pres">
      <dgm:prSet presAssocID="{B08F510D-C919-4C0A-81CA-4C225E8F6665}" presName="composite" presStyleCnt="0"/>
      <dgm:spPr/>
    </dgm:pt>
    <dgm:pt modelId="{44F569E5-2C39-4334-8013-566E27B12761}" type="pres">
      <dgm:prSet presAssocID="{B08F510D-C919-4C0A-81CA-4C225E8F6665}" presName="bgChev" presStyleLbl="node1" presStyleIdx="0" presStyleCnt="3"/>
      <dgm:spPr>
        <a:solidFill>
          <a:schemeClr val="accent1">
            <a:lumMod val="10000"/>
          </a:schemeClr>
        </a:solidFill>
      </dgm:spPr>
    </dgm:pt>
    <dgm:pt modelId="{2312D755-2DBC-49FA-9228-881467C724DF}" type="pres">
      <dgm:prSet presAssocID="{B08F510D-C919-4C0A-81CA-4C225E8F6665}" presName="txNode" presStyleLbl="fgAcc1" presStyleIdx="0" presStyleCnt="3">
        <dgm:presLayoutVars>
          <dgm:bulletEnabled val="1"/>
        </dgm:presLayoutVars>
      </dgm:prSet>
      <dgm:spPr/>
      <dgm:t>
        <a:bodyPr/>
        <a:lstStyle/>
        <a:p>
          <a:endParaRPr lang="en-US"/>
        </a:p>
      </dgm:t>
    </dgm:pt>
    <dgm:pt modelId="{239D6600-2E12-45D8-910A-D09465B50EF3}" type="pres">
      <dgm:prSet presAssocID="{6A99C584-E7D9-44DD-8E3D-C7DFC24D7C6C}" presName="compositeSpace" presStyleCnt="0"/>
      <dgm:spPr/>
    </dgm:pt>
    <dgm:pt modelId="{39B647D8-F125-48E0-A9C4-476973F2552F}" type="pres">
      <dgm:prSet presAssocID="{3DD8D570-F3A9-4FD7-A877-3036ABCDFC48}" presName="composite" presStyleCnt="0"/>
      <dgm:spPr/>
    </dgm:pt>
    <dgm:pt modelId="{3CA5C82F-D6F1-45D1-AC82-B1445922726D}" type="pres">
      <dgm:prSet presAssocID="{3DD8D570-F3A9-4FD7-A877-3036ABCDFC48}" presName="bgChev" presStyleLbl="node1" presStyleIdx="1" presStyleCnt="3"/>
      <dgm:spPr>
        <a:solidFill>
          <a:schemeClr val="accent2">
            <a:lumMod val="75000"/>
          </a:schemeClr>
        </a:solidFill>
      </dgm:spPr>
    </dgm:pt>
    <dgm:pt modelId="{4AE15059-91C7-4D09-B718-D2FCDC218907}" type="pres">
      <dgm:prSet presAssocID="{3DD8D570-F3A9-4FD7-A877-3036ABCDFC48}" presName="txNode" presStyleLbl="fgAcc1" presStyleIdx="1" presStyleCnt="3">
        <dgm:presLayoutVars>
          <dgm:bulletEnabled val="1"/>
        </dgm:presLayoutVars>
      </dgm:prSet>
      <dgm:spPr/>
      <dgm:t>
        <a:bodyPr/>
        <a:lstStyle/>
        <a:p>
          <a:endParaRPr lang="en-US"/>
        </a:p>
      </dgm:t>
    </dgm:pt>
    <dgm:pt modelId="{BDBD656D-72AB-45EE-916C-E1F5064EA107}" type="pres">
      <dgm:prSet presAssocID="{B2078222-229F-4B79-8959-EC47865A90F7}" presName="compositeSpace" presStyleCnt="0"/>
      <dgm:spPr/>
    </dgm:pt>
    <dgm:pt modelId="{0E81F32A-1AE7-4439-BA28-58F7091702B2}" type="pres">
      <dgm:prSet presAssocID="{518F134F-A265-4E26-B896-7F0432C5E3DC}" presName="composite" presStyleCnt="0"/>
      <dgm:spPr/>
    </dgm:pt>
    <dgm:pt modelId="{2E15CFC0-5687-4156-9536-2CA05C91CF6B}" type="pres">
      <dgm:prSet presAssocID="{518F134F-A265-4E26-B896-7F0432C5E3DC}" presName="bgChev" presStyleLbl="node1" presStyleIdx="2" presStyleCnt="3"/>
      <dgm:spPr>
        <a:solidFill>
          <a:schemeClr val="accent6">
            <a:lumMod val="50000"/>
          </a:schemeClr>
        </a:solidFill>
      </dgm:spPr>
    </dgm:pt>
    <dgm:pt modelId="{E08CF8D3-7604-4C06-8526-D205B6C8B4E7}" type="pres">
      <dgm:prSet presAssocID="{518F134F-A265-4E26-B896-7F0432C5E3DC}" presName="txNode" presStyleLbl="fgAcc1" presStyleIdx="2" presStyleCnt="3">
        <dgm:presLayoutVars>
          <dgm:bulletEnabled val="1"/>
        </dgm:presLayoutVars>
      </dgm:prSet>
      <dgm:spPr/>
      <dgm:t>
        <a:bodyPr/>
        <a:lstStyle/>
        <a:p>
          <a:endParaRPr lang="en-US"/>
        </a:p>
      </dgm:t>
    </dgm:pt>
  </dgm:ptLst>
  <dgm:cxnLst>
    <dgm:cxn modelId="{229FC2C5-AC7B-4646-95FE-3D6ED36B05EE}" type="presOf" srcId="{B08F510D-C919-4C0A-81CA-4C225E8F6665}" destId="{2312D755-2DBC-49FA-9228-881467C724DF}" srcOrd="0" destOrd="0" presId="urn:microsoft.com/office/officeart/2005/8/layout/chevronAccent+Icon"/>
    <dgm:cxn modelId="{9A1B13DE-C6E8-4EAF-9E04-CD156172C5FD}" srcId="{8907E57F-B256-4767-88A1-782D2240BB6D}" destId="{B08F510D-C919-4C0A-81CA-4C225E8F6665}" srcOrd="0" destOrd="0" parTransId="{A35306CC-54FC-4ABA-8386-A9536677B0E7}" sibTransId="{6A99C584-E7D9-44DD-8E3D-C7DFC24D7C6C}"/>
    <dgm:cxn modelId="{818BE55F-0B6F-4FDC-AEFA-DA7621B327F4}" type="presOf" srcId="{518F134F-A265-4E26-B896-7F0432C5E3DC}" destId="{E08CF8D3-7604-4C06-8526-D205B6C8B4E7}" srcOrd="0" destOrd="0" presId="urn:microsoft.com/office/officeart/2005/8/layout/chevronAccent+Icon"/>
    <dgm:cxn modelId="{EC787145-751E-4B89-8148-574839AE4934}" type="presOf" srcId="{8907E57F-B256-4767-88A1-782D2240BB6D}" destId="{38A41979-A1DD-406D-B468-56A975E18D4A}" srcOrd="0" destOrd="0" presId="urn:microsoft.com/office/officeart/2005/8/layout/chevronAccent+Icon"/>
    <dgm:cxn modelId="{9639FE83-6719-4FF4-B2DF-9128727A3B12}" srcId="{8907E57F-B256-4767-88A1-782D2240BB6D}" destId="{3DD8D570-F3A9-4FD7-A877-3036ABCDFC48}" srcOrd="1" destOrd="0" parTransId="{6E911733-FC65-40E9-8D37-DCE82256722E}" sibTransId="{B2078222-229F-4B79-8959-EC47865A90F7}"/>
    <dgm:cxn modelId="{473795CB-9477-4735-95E5-6D9F43EF70D4}" srcId="{8907E57F-B256-4767-88A1-782D2240BB6D}" destId="{518F134F-A265-4E26-B896-7F0432C5E3DC}" srcOrd="2" destOrd="0" parTransId="{F85CCD36-A73A-491A-B59E-D06FE67FB83E}" sibTransId="{36A21ACC-1C14-4F4A-AFDC-35440ABFAE3D}"/>
    <dgm:cxn modelId="{AA4C7324-77FA-4C6B-B194-DABD8EF505E4}" type="presOf" srcId="{3DD8D570-F3A9-4FD7-A877-3036ABCDFC48}" destId="{4AE15059-91C7-4D09-B718-D2FCDC218907}" srcOrd="0" destOrd="0" presId="urn:microsoft.com/office/officeart/2005/8/layout/chevronAccent+Icon"/>
    <dgm:cxn modelId="{E8C58ABA-7D26-4B81-962C-25F2CD6AABD2}" type="presParOf" srcId="{38A41979-A1DD-406D-B468-56A975E18D4A}" destId="{D6409E2B-565D-41C5-B707-D625E0263883}" srcOrd="0" destOrd="0" presId="urn:microsoft.com/office/officeart/2005/8/layout/chevronAccent+Icon"/>
    <dgm:cxn modelId="{672ECD12-FE66-459B-A7FC-7E93F9A955C9}" type="presParOf" srcId="{D6409E2B-565D-41C5-B707-D625E0263883}" destId="{44F569E5-2C39-4334-8013-566E27B12761}" srcOrd="0" destOrd="0" presId="urn:microsoft.com/office/officeart/2005/8/layout/chevronAccent+Icon"/>
    <dgm:cxn modelId="{DE5A1C52-FBAF-4E34-A576-CE4118189AEF}" type="presParOf" srcId="{D6409E2B-565D-41C5-B707-D625E0263883}" destId="{2312D755-2DBC-49FA-9228-881467C724DF}" srcOrd="1" destOrd="0" presId="urn:microsoft.com/office/officeart/2005/8/layout/chevronAccent+Icon"/>
    <dgm:cxn modelId="{E4572EB3-D4A7-47F8-BD38-A30A75860183}" type="presParOf" srcId="{38A41979-A1DD-406D-B468-56A975E18D4A}" destId="{239D6600-2E12-45D8-910A-D09465B50EF3}" srcOrd="1" destOrd="0" presId="urn:microsoft.com/office/officeart/2005/8/layout/chevronAccent+Icon"/>
    <dgm:cxn modelId="{2829B5C2-AAA0-4655-915A-23A5942C7930}" type="presParOf" srcId="{38A41979-A1DD-406D-B468-56A975E18D4A}" destId="{39B647D8-F125-48E0-A9C4-476973F2552F}" srcOrd="2" destOrd="0" presId="urn:microsoft.com/office/officeart/2005/8/layout/chevronAccent+Icon"/>
    <dgm:cxn modelId="{842D8943-9A7E-44F3-BD89-D0C7F3C46114}" type="presParOf" srcId="{39B647D8-F125-48E0-A9C4-476973F2552F}" destId="{3CA5C82F-D6F1-45D1-AC82-B1445922726D}" srcOrd="0" destOrd="0" presId="urn:microsoft.com/office/officeart/2005/8/layout/chevronAccent+Icon"/>
    <dgm:cxn modelId="{C29039CD-500D-4DE9-A4C5-C33907941EF4}" type="presParOf" srcId="{39B647D8-F125-48E0-A9C4-476973F2552F}" destId="{4AE15059-91C7-4D09-B718-D2FCDC218907}" srcOrd="1" destOrd="0" presId="urn:microsoft.com/office/officeart/2005/8/layout/chevronAccent+Icon"/>
    <dgm:cxn modelId="{87FE1502-DC65-4C8C-908B-C4A848A1A50D}" type="presParOf" srcId="{38A41979-A1DD-406D-B468-56A975E18D4A}" destId="{BDBD656D-72AB-45EE-916C-E1F5064EA107}" srcOrd="3" destOrd="0" presId="urn:microsoft.com/office/officeart/2005/8/layout/chevronAccent+Icon"/>
    <dgm:cxn modelId="{D77131EB-0F1B-4DB0-B59A-C48EBB0625A4}" type="presParOf" srcId="{38A41979-A1DD-406D-B468-56A975E18D4A}" destId="{0E81F32A-1AE7-4439-BA28-58F7091702B2}" srcOrd="4" destOrd="0" presId="urn:microsoft.com/office/officeart/2005/8/layout/chevronAccent+Icon"/>
    <dgm:cxn modelId="{1917AD66-243C-4781-BDA5-79BED35A2D23}" type="presParOf" srcId="{0E81F32A-1AE7-4439-BA28-58F7091702B2}" destId="{2E15CFC0-5687-4156-9536-2CA05C91CF6B}" srcOrd="0" destOrd="0" presId="urn:microsoft.com/office/officeart/2005/8/layout/chevronAccent+Icon"/>
    <dgm:cxn modelId="{AD0224E3-6459-4147-A3B4-AC2063FC8776}" type="presParOf" srcId="{0E81F32A-1AE7-4439-BA28-58F7091702B2}" destId="{E08CF8D3-7604-4C06-8526-D205B6C8B4E7}"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ECEB6C-B6AA-437B-83A1-637A57AAF4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EE530A4-B28F-44AF-91C5-64C8514EC7C5}">
      <dgm:prSet phldrT="[Text]" custT="1"/>
      <dgm:spPr>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effectLst>
          <a:glow rad="127000">
            <a:schemeClr val="tx1">
              <a:lumMod val="95000"/>
              <a:lumOff val="5000"/>
            </a:schemeClr>
          </a:glow>
        </a:effectLst>
      </dgm:spPr>
      <dgm:t>
        <a:bodyPr/>
        <a:lstStyle/>
        <a:p>
          <a:pPr algn="r" rtl="1"/>
          <a:r>
            <a:rPr lang="fa-IR" sz="2400" dirty="0" smtClean="0">
              <a:solidFill>
                <a:schemeClr val="tx1"/>
              </a:solidFill>
              <a:cs typeface="B Nazanin" panose="00000400000000000000" pitchFamily="2" charset="-78"/>
            </a:rPr>
            <a:t>تعیین اهداف عملکردی برای فعالیت ها واقدامات</a:t>
          </a:r>
          <a:endParaRPr lang="en-US" sz="2400" dirty="0">
            <a:solidFill>
              <a:schemeClr val="tx1"/>
            </a:solidFill>
            <a:cs typeface="B Nazanin" panose="00000400000000000000" pitchFamily="2" charset="-78"/>
          </a:endParaRPr>
        </a:p>
      </dgm:t>
    </dgm:pt>
    <dgm:pt modelId="{E57D5877-2AD3-4F08-8086-1710957659CF}" type="parTrans" cxnId="{DC0B6477-04E2-49E8-AF63-1AE71B00ABAD}">
      <dgm:prSet/>
      <dgm:spPr/>
      <dgm:t>
        <a:bodyPr/>
        <a:lstStyle/>
        <a:p>
          <a:endParaRPr lang="en-US"/>
        </a:p>
      </dgm:t>
    </dgm:pt>
    <dgm:pt modelId="{140A5923-A4DE-4321-8E43-58A2F00FA715}" type="sibTrans" cxnId="{DC0B6477-04E2-49E8-AF63-1AE71B00ABAD}">
      <dgm:prSet/>
      <dgm:spPr/>
      <dgm:t>
        <a:bodyPr/>
        <a:lstStyle/>
        <a:p>
          <a:endParaRPr lang="en-US"/>
        </a:p>
      </dgm:t>
    </dgm:pt>
    <dgm:pt modelId="{0F9E26B4-FD68-4762-A869-13DA1D8EB6EE}">
      <dgm:prSet phldrT="[Text]" custT="1"/>
      <dgm:spPr>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dgm:spPr>
      <dgm:t>
        <a:bodyPr/>
        <a:lstStyle/>
        <a:p>
          <a:pPr algn="justLow" rtl="1"/>
          <a:r>
            <a:rPr lang="fa-IR" sz="2400" dirty="0" smtClean="0">
              <a:solidFill>
                <a:schemeClr val="tx1"/>
              </a:solidFill>
              <a:cs typeface="B Nazanin" panose="00000400000000000000" pitchFamily="2" charset="-78"/>
            </a:rPr>
            <a:t>تدوین استاندارد های عمکردی برای هریک از اهداف تعیین شده فعالیت یا اقدام</a:t>
          </a:r>
          <a:endParaRPr lang="en-US" sz="2400" dirty="0">
            <a:solidFill>
              <a:schemeClr val="tx1"/>
            </a:solidFill>
            <a:cs typeface="B Nazanin" panose="00000400000000000000" pitchFamily="2" charset="-78"/>
          </a:endParaRPr>
        </a:p>
      </dgm:t>
    </dgm:pt>
    <dgm:pt modelId="{B27B1E17-006F-4A8F-81F1-0C233D84F1F5}" type="parTrans" cxnId="{A5A2A84E-10A0-41CF-B0FF-8B27858670DD}">
      <dgm:prSet/>
      <dgm:spPr/>
      <dgm:t>
        <a:bodyPr/>
        <a:lstStyle/>
        <a:p>
          <a:endParaRPr lang="en-US"/>
        </a:p>
      </dgm:t>
    </dgm:pt>
    <dgm:pt modelId="{0CCC26EF-B62A-4CFE-96BD-44B067953F41}" type="sibTrans" cxnId="{A5A2A84E-10A0-41CF-B0FF-8B27858670DD}">
      <dgm:prSet/>
      <dgm:spPr/>
      <dgm:t>
        <a:bodyPr/>
        <a:lstStyle/>
        <a:p>
          <a:endParaRPr lang="en-US"/>
        </a:p>
      </dgm:t>
    </dgm:pt>
    <dgm:pt modelId="{56FFC575-48AA-467D-A34F-91A3D2F288EB}">
      <dgm:prSet phldrT="[Text]" custT="1"/>
      <dgm:spPr>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dgm:spPr>
      <dgm:t>
        <a:bodyPr/>
        <a:lstStyle/>
        <a:p>
          <a:pPr algn="justLow" rtl="1"/>
          <a:r>
            <a:rPr lang="fa-IR" sz="2800" dirty="0" smtClean="0">
              <a:solidFill>
                <a:schemeClr val="tx1"/>
              </a:solidFill>
              <a:cs typeface="B Nazanin" panose="00000400000000000000" pitchFamily="2" charset="-78"/>
            </a:rPr>
            <a:t>نظارت یا سنجش عملکرد واقعی</a:t>
          </a:r>
          <a:endParaRPr lang="en-US" sz="2800" dirty="0">
            <a:solidFill>
              <a:schemeClr val="tx1"/>
            </a:solidFill>
            <a:cs typeface="B Nazanin" panose="00000400000000000000" pitchFamily="2" charset="-78"/>
          </a:endParaRPr>
        </a:p>
      </dgm:t>
    </dgm:pt>
    <dgm:pt modelId="{73E7708F-CA0C-48D0-A540-8A7C5753BFE5}" type="parTrans" cxnId="{D84B40F2-4C6A-48F5-98C1-D47318E299BE}">
      <dgm:prSet/>
      <dgm:spPr/>
      <dgm:t>
        <a:bodyPr/>
        <a:lstStyle/>
        <a:p>
          <a:endParaRPr lang="en-US"/>
        </a:p>
      </dgm:t>
    </dgm:pt>
    <dgm:pt modelId="{213D2C94-CDC0-4E8C-8948-9784D0A54D83}" type="sibTrans" cxnId="{D84B40F2-4C6A-48F5-98C1-D47318E299BE}">
      <dgm:prSet/>
      <dgm:spPr/>
      <dgm:t>
        <a:bodyPr/>
        <a:lstStyle/>
        <a:p>
          <a:endParaRPr lang="en-US"/>
        </a:p>
      </dgm:t>
    </dgm:pt>
    <dgm:pt modelId="{279E5E58-C931-44D4-BB6D-B170B2002CAD}">
      <dgm:prSet custT="1"/>
      <dgm:spPr>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dgm:spPr>
      <dgm:t>
        <a:bodyPr/>
        <a:lstStyle/>
        <a:p>
          <a:pPr algn="r" rtl="1"/>
          <a:r>
            <a:rPr lang="fa-IR" sz="2800" dirty="0" smtClean="0">
              <a:solidFill>
                <a:schemeClr val="tx1"/>
              </a:solidFill>
              <a:cs typeface="B Nazanin" panose="00000400000000000000" pitchFamily="2" charset="-78"/>
            </a:rPr>
            <a:t>بازبینی ومقایسه عملکرد واقعی باعملکردبرنامه ریزی شده</a:t>
          </a:r>
          <a:endParaRPr lang="en-US" sz="2800" dirty="0">
            <a:solidFill>
              <a:schemeClr val="tx1"/>
            </a:solidFill>
            <a:cs typeface="B Nazanin" panose="00000400000000000000" pitchFamily="2" charset="-78"/>
          </a:endParaRPr>
        </a:p>
      </dgm:t>
    </dgm:pt>
    <dgm:pt modelId="{13EFFC0E-1EA2-4C32-ADB1-C706DD48764D}" type="parTrans" cxnId="{A760C150-DBFD-4F98-B844-B85E0C39AFA8}">
      <dgm:prSet/>
      <dgm:spPr/>
      <dgm:t>
        <a:bodyPr/>
        <a:lstStyle/>
        <a:p>
          <a:endParaRPr lang="en-US"/>
        </a:p>
      </dgm:t>
    </dgm:pt>
    <dgm:pt modelId="{8934C22B-698A-4342-9B16-D28C67B6A0C1}" type="sibTrans" cxnId="{A760C150-DBFD-4F98-B844-B85E0C39AFA8}">
      <dgm:prSet/>
      <dgm:spPr/>
      <dgm:t>
        <a:bodyPr/>
        <a:lstStyle/>
        <a:p>
          <a:endParaRPr lang="en-US"/>
        </a:p>
      </dgm:t>
    </dgm:pt>
    <dgm:pt modelId="{88B49F83-A176-490A-AA00-AEC8A9B59523}">
      <dgm:prSet custT="1"/>
      <dgm:spPr>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dgm:spPr>
      <dgm:t>
        <a:bodyPr/>
        <a:lstStyle/>
        <a:p>
          <a:r>
            <a:rPr lang="fa-IR" sz="2800" dirty="0" smtClean="0">
              <a:solidFill>
                <a:schemeClr val="tx1"/>
              </a:solidFill>
              <a:cs typeface="B Nazanin" panose="00000400000000000000" pitchFamily="2" charset="-78"/>
            </a:rPr>
            <a:t>اصلاح انحرافات ومدیریت پاداش ها برای ایجاد انگیزه وتقویت عملکرد</a:t>
          </a:r>
          <a:endParaRPr lang="en-US" sz="2800" dirty="0">
            <a:solidFill>
              <a:schemeClr val="tx1"/>
            </a:solidFill>
            <a:cs typeface="B Nazanin" panose="00000400000000000000" pitchFamily="2" charset="-78"/>
          </a:endParaRPr>
        </a:p>
      </dgm:t>
    </dgm:pt>
    <dgm:pt modelId="{B1D285FD-A20A-4F57-9501-AB9E25CDB6EC}" type="parTrans" cxnId="{6EB9AC67-BE03-4160-A40C-E7F9CA4F11DA}">
      <dgm:prSet/>
      <dgm:spPr/>
      <dgm:t>
        <a:bodyPr/>
        <a:lstStyle/>
        <a:p>
          <a:endParaRPr lang="en-US"/>
        </a:p>
      </dgm:t>
    </dgm:pt>
    <dgm:pt modelId="{D1283F04-74BC-4298-952F-A8698D4096EA}" type="sibTrans" cxnId="{6EB9AC67-BE03-4160-A40C-E7F9CA4F11DA}">
      <dgm:prSet/>
      <dgm:spPr/>
      <dgm:t>
        <a:bodyPr/>
        <a:lstStyle/>
        <a:p>
          <a:endParaRPr lang="en-US"/>
        </a:p>
      </dgm:t>
    </dgm:pt>
    <dgm:pt modelId="{23678042-8B59-4ADF-BEA3-5BA5098CC9A5}" type="pres">
      <dgm:prSet presAssocID="{87ECEB6C-B6AA-437B-83A1-637A57AAF499}" presName="outerComposite" presStyleCnt="0">
        <dgm:presLayoutVars>
          <dgm:chMax val="5"/>
          <dgm:dir/>
          <dgm:resizeHandles val="exact"/>
        </dgm:presLayoutVars>
      </dgm:prSet>
      <dgm:spPr/>
      <dgm:t>
        <a:bodyPr/>
        <a:lstStyle/>
        <a:p>
          <a:endParaRPr lang="en-US"/>
        </a:p>
      </dgm:t>
    </dgm:pt>
    <dgm:pt modelId="{EE05A015-D63B-4D5D-88B7-B3E88DA11A01}" type="pres">
      <dgm:prSet presAssocID="{87ECEB6C-B6AA-437B-83A1-637A57AAF499}" presName="dummyMaxCanvas" presStyleCnt="0">
        <dgm:presLayoutVars/>
      </dgm:prSet>
      <dgm:spPr/>
    </dgm:pt>
    <dgm:pt modelId="{76DC3E5E-B6AA-4C3A-8F27-6CF8541AB691}" type="pres">
      <dgm:prSet presAssocID="{87ECEB6C-B6AA-437B-83A1-637A57AAF499}" presName="FiveNodes_1" presStyleLbl="node1" presStyleIdx="0" presStyleCnt="5">
        <dgm:presLayoutVars>
          <dgm:bulletEnabled val="1"/>
        </dgm:presLayoutVars>
      </dgm:prSet>
      <dgm:spPr/>
      <dgm:t>
        <a:bodyPr/>
        <a:lstStyle/>
        <a:p>
          <a:endParaRPr lang="en-US"/>
        </a:p>
      </dgm:t>
    </dgm:pt>
    <dgm:pt modelId="{59CE2FCB-1095-4663-8E0F-BECF1CFED2B9}" type="pres">
      <dgm:prSet presAssocID="{87ECEB6C-B6AA-437B-83A1-637A57AAF499}" presName="FiveNodes_2" presStyleLbl="node1" presStyleIdx="1" presStyleCnt="5">
        <dgm:presLayoutVars>
          <dgm:bulletEnabled val="1"/>
        </dgm:presLayoutVars>
      </dgm:prSet>
      <dgm:spPr/>
      <dgm:t>
        <a:bodyPr/>
        <a:lstStyle/>
        <a:p>
          <a:endParaRPr lang="en-US"/>
        </a:p>
      </dgm:t>
    </dgm:pt>
    <dgm:pt modelId="{DF4509ED-9B24-4B93-8017-E9CBBC9D8B75}" type="pres">
      <dgm:prSet presAssocID="{87ECEB6C-B6AA-437B-83A1-637A57AAF499}" presName="FiveNodes_3" presStyleLbl="node1" presStyleIdx="2" presStyleCnt="5">
        <dgm:presLayoutVars>
          <dgm:bulletEnabled val="1"/>
        </dgm:presLayoutVars>
      </dgm:prSet>
      <dgm:spPr/>
      <dgm:t>
        <a:bodyPr/>
        <a:lstStyle/>
        <a:p>
          <a:endParaRPr lang="en-US"/>
        </a:p>
      </dgm:t>
    </dgm:pt>
    <dgm:pt modelId="{D8611057-F472-4E93-99AD-24429C27E9E5}" type="pres">
      <dgm:prSet presAssocID="{87ECEB6C-B6AA-437B-83A1-637A57AAF499}" presName="FiveNodes_4" presStyleLbl="node1" presStyleIdx="3" presStyleCnt="5">
        <dgm:presLayoutVars>
          <dgm:bulletEnabled val="1"/>
        </dgm:presLayoutVars>
      </dgm:prSet>
      <dgm:spPr/>
      <dgm:t>
        <a:bodyPr/>
        <a:lstStyle/>
        <a:p>
          <a:endParaRPr lang="en-US"/>
        </a:p>
      </dgm:t>
    </dgm:pt>
    <dgm:pt modelId="{992D4CDE-B426-4EDD-8168-BF97B0B82A2C}" type="pres">
      <dgm:prSet presAssocID="{87ECEB6C-B6AA-437B-83A1-637A57AAF499}" presName="FiveNodes_5" presStyleLbl="node1" presStyleIdx="4" presStyleCnt="5" custLinFactNeighborX="-83" custLinFactNeighborY="-3704">
        <dgm:presLayoutVars>
          <dgm:bulletEnabled val="1"/>
        </dgm:presLayoutVars>
      </dgm:prSet>
      <dgm:spPr/>
      <dgm:t>
        <a:bodyPr/>
        <a:lstStyle/>
        <a:p>
          <a:endParaRPr lang="en-US"/>
        </a:p>
      </dgm:t>
    </dgm:pt>
    <dgm:pt modelId="{478F0F96-1236-482F-AF37-8454521BD5C8}" type="pres">
      <dgm:prSet presAssocID="{87ECEB6C-B6AA-437B-83A1-637A57AAF499}" presName="FiveConn_1-2" presStyleLbl="fgAccFollowNode1" presStyleIdx="0" presStyleCnt="4">
        <dgm:presLayoutVars>
          <dgm:bulletEnabled val="1"/>
        </dgm:presLayoutVars>
      </dgm:prSet>
      <dgm:spPr/>
      <dgm:t>
        <a:bodyPr/>
        <a:lstStyle/>
        <a:p>
          <a:endParaRPr lang="en-US"/>
        </a:p>
      </dgm:t>
    </dgm:pt>
    <dgm:pt modelId="{7B2B42D5-7BC4-409C-B16B-CF0CAFFDA58D}" type="pres">
      <dgm:prSet presAssocID="{87ECEB6C-B6AA-437B-83A1-637A57AAF499}" presName="FiveConn_2-3" presStyleLbl="fgAccFollowNode1" presStyleIdx="1" presStyleCnt="4">
        <dgm:presLayoutVars>
          <dgm:bulletEnabled val="1"/>
        </dgm:presLayoutVars>
      </dgm:prSet>
      <dgm:spPr/>
      <dgm:t>
        <a:bodyPr/>
        <a:lstStyle/>
        <a:p>
          <a:endParaRPr lang="en-US"/>
        </a:p>
      </dgm:t>
    </dgm:pt>
    <dgm:pt modelId="{AE03C269-68D3-4CFE-A3A5-BD3AE04B5085}" type="pres">
      <dgm:prSet presAssocID="{87ECEB6C-B6AA-437B-83A1-637A57AAF499}" presName="FiveConn_3-4" presStyleLbl="fgAccFollowNode1" presStyleIdx="2" presStyleCnt="4">
        <dgm:presLayoutVars>
          <dgm:bulletEnabled val="1"/>
        </dgm:presLayoutVars>
      </dgm:prSet>
      <dgm:spPr/>
      <dgm:t>
        <a:bodyPr/>
        <a:lstStyle/>
        <a:p>
          <a:endParaRPr lang="en-US"/>
        </a:p>
      </dgm:t>
    </dgm:pt>
    <dgm:pt modelId="{90E3FA32-889B-4B28-B33A-C8C1327DC514}" type="pres">
      <dgm:prSet presAssocID="{87ECEB6C-B6AA-437B-83A1-637A57AAF499}" presName="FiveConn_4-5" presStyleLbl="fgAccFollowNode1" presStyleIdx="3" presStyleCnt="4">
        <dgm:presLayoutVars>
          <dgm:bulletEnabled val="1"/>
        </dgm:presLayoutVars>
      </dgm:prSet>
      <dgm:spPr/>
      <dgm:t>
        <a:bodyPr/>
        <a:lstStyle/>
        <a:p>
          <a:endParaRPr lang="en-US"/>
        </a:p>
      </dgm:t>
    </dgm:pt>
    <dgm:pt modelId="{53E7E370-4F7C-4379-8706-C306D79EECA4}" type="pres">
      <dgm:prSet presAssocID="{87ECEB6C-B6AA-437B-83A1-637A57AAF499}" presName="FiveNodes_1_text" presStyleLbl="node1" presStyleIdx="4" presStyleCnt="5">
        <dgm:presLayoutVars>
          <dgm:bulletEnabled val="1"/>
        </dgm:presLayoutVars>
      </dgm:prSet>
      <dgm:spPr/>
      <dgm:t>
        <a:bodyPr/>
        <a:lstStyle/>
        <a:p>
          <a:endParaRPr lang="en-US"/>
        </a:p>
      </dgm:t>
    </dgm:pt>
    <dgm:pt modelId="{D42B1FDB-B5E6-4B96-A8A2-A7576DEB9C68}" type="pres">
      <dgm:prSet presAssocID="{87ECEB6C-B6AA-437B-83A1-637A57AAF499}" presName="FiveNodes_2_text" presStyleLbl="node1" presStyleIdx="4" presStyleCnt="5">
        <dgm:presLayoutVars>
          <dgm:bulletEnabled val="1"/>
        </dgm:presLayoutVars>
      </dgm:prSet>
      <dgm:spPr/>
      <dgm:t>
        <a:bodyPr/>
        <a:lstStyle/>
        <a:p>
          <a:endParaRPr lang="en-US"/>
        </a:p>
      </dgm:t>
    </dgm:pt>
    <dgm:pt modelId="{53038D5D-2129-4DE7-B4E2-402E758EA9B6}" type="pres">
      <dgm:prSet presAssocID="{87ECEB6C-B6AA-437B-83A1-637A57AAF499}" presName="FiveNodes_3_text" presStyleLbl="node1" presStyleIdx="4" presStyleCnt="5">
        <dgm:presLayoutVars>
          <dgm:bulletEnabled val="1"/>
        </dgm:presLayoutVars>
      </dgm:prSet>
      <dgm:spPr/>
      <dgm:t>
        <a:bodyPr/>
        <a:lstStyle/>
        <a:p>
          <a:endParaRPr lang="en-US"/>
        </a:p>
      </dgm:t>
    </dgm:pt>
    <dgm:pt modelId="{29D75103-831A-47DB-8257-2D38D18597DB}" type="pres">
      <dgm:prSet presAssocID="{87ECEB6C-B6AA-437B-83A1-637A57AAF499}" presName="FiveNodes_4_text" presStyleLbl="node1" presStyleIdx="4" presStyleCnt="5">
        <dgm:presLayoutVars>
          <dgm:bulletEnabled val="1"/>
        </dgm:presLayoutVars>
      </dgm:prSet>
      <dgm:spPr/>
      <dgm:t>
        <a:bodyPr/>
        <a:lstStyle/>
        <a:p>
          <a:endParaRPr lang="en-US"/>
        </a:p>
      </dgm:t>
    </dgm:pt>
    <dgm:pt modelId="{D1ABD30C-7230-44A9-91D2-559932AD8333}" type="pres">
      <dgm:prSet presAssocID="{87ECEB6C-B6AA-437B-83A1-637A57AAF499}" presName="FiveNodes_5_text" presStyleLbl="node1" presStyleIdx="4" presStyleCnt="5">
        <dgm:presLayoutVars>
          <dgm:bulletEnabled val="1"/>
        </dgm:presLayoutVars>
      </dgm:prSet>
      <dgm:spPr/>
      <dgm:t>
        <a:bodyPr/>
        <a:lstStyle/>
        <a:p>
          <a:endParaRPr lang="en-US"/>
        </a:p>
      </dgm:t>
    </dgm:pt>
  </dgm:ptLst>
  <dgm:cxnLst>
    <dgm:cxn modelId="{60A1FD47-051B-4738-A77A-5FC967BE493B}" type="presOf" srcId="{87ECEB6C-B6AA-437B-83A1-637A57AAF499}" destId="{23678042-8B59-4ADF-BEA3-5BA5098CC9A5}" srcOrd="0" destOrd="0" presId="urn:microsoft.com/office/officeart/2005/8/layout/vProcess5"/>
    <dgm:cxn modelId="{F4B16E85-DE1B-47E3-9599-5477D45C0441}" type="presOf" srcId="{0F9E26B4-FD68-4762-A869-13DA1D8EB6EE}" destId="{59CE2FCB-1095-4663-8E0F-BECF1CFED2B9}" srcOrd="0" destOrd="0" presId="urn:microsoft.com/office/officeart/2005/8/layout/vProcess5"/>
    <dgm:cxn modelId="{6EB9AC67-BE03-4160-A40C-E7F9CA4F11DA}" srcId="{87ECEB6C-B6AA-437B-83A1-637A57AAF499}" destId="{88B49F83-A176-490A-AA00-AEC8A9B59523}" srcOrd="4" destOrd="0" parTransId="{B1D285FD-A20A-4F57-9501-AB9E25CDB6EC}" sibTransId="{D1283F04-74BC-4298-952F-A8698D4096EA}"/>
    <dgm:cxn modelId="{DC0B6477-04E2-49E8-AF63-1AE71B00ABAD}" srcId="{87ECEB6C-B6AA-437B-83A1-637A57AAF499}" destId="{9EE530A4-B28F-44AF-91C5-64C8514EC7C5}" srcOrd="0" destOrd="0" parTransId="{E57D5877-2AD3-4F08-8086-1710957659CF}" sibTransId="{140A5923-A4DE-4321-8E43-58A2F00FA715}"/>
    <dgm:cxn modelId="{0E3B87C6-05C6-4ED2-9975-1F33E99CE596}" type="presOf" srcId="{279E5E58-C931-44D4-BB6D-B170B2002CAD}" destId="{29D75103-831A-47DB-8257-2D38D18597DB}" srcOrd="1" destOrd="0" presId="urn:microsoft.com/office/officeart/2005/8/layout/vProcess5"/>
    <dgm:cxn modelId="{312F15D6-9A3D-4358-8607-128C4C3F5454}" type="presOf" srcId="{88B49F83-A176-490A-AA00-AEC8A9B59523}" destId="{D1ABD30C-7230-44A9-91D2-559932AD8333}" srcOrd="1" destOrd="0" presId="urn:microsoft.com/office/officeart/2005/8/layout/vProcess5"/>
    <dgm:cxn modelId="{F2F6EC92-EE3D-4C38-96CF-65384FE9E546}" type="presOf" srcId="{8934C22B-698A-4342-9B16-D28C67B6A0C1}" destId="{90E3FA32-889B-4B28-B33A-C8C1327DC514}" srcOrd="0" destOrd="0" presId="urn:microsoft.com/office/officeart/2005/8/layout/vProcess5"/>
    <dgm:cxn modelId="{A5A2A84E-10A0-41CF-B0FF-8B27858670DD}" srcId="{87ECEB6C-B6AA-437B-83A1-637A57AAF499}" destId="{0F9E26B4-FD68-4762-A869-13DA1D8EB6EE}" srcOrd="1" destOrd="0" parTransId="{B27B1E17-006F-4A8F-81F1-0C233D84F1F5}" sibTransId="{0CCC26EF-B62A-4CFE-96BD-44B067953F41}"/>
    <dgm:cxn modelId="{179C9606-A860-4B6C-9B27-5E80713D4335}" type="presOf" srcId="{56FFC575-48AA-467D-A34F-91A3D2F288EB}" destId="{53038D5D-2129-4DE7-B4E2-402E758EA9B6}" srcOrd="1" destOrd="0" presId="urn:microsoft.com/office/officeart/2005/8/layout/vProcess5"/>
    <dgm:cxn modelId="{D84B40F2-4C6A-48F5-98C1-D47318E299BE}" srcId="{87ECEB6C-B6AA-437B-83A1-637A57AAF499}" destId="{56FFC575-48AA-467D-A34F-91A3D2F288EB}" srcOrd="2" destOrd="0" parTransId="{73E7708F-CA0C-48D0-A540-8A7C5753BFE5}" sibTransId="{213D2C94-CDC0-4E8C-8948-9784D0A54D83}"/>
    <dgm:cxn modelId="{5178E7DC-97A0-4CE6-99EB-66560B609F10}" type="presOf" srcId="{0F9E26B4-FD68-4762-A869-13DA1D8EB6EE}" destId="{D42B1FDB-B5E6-4B96-A8A2-A7576DEB9C68}" srcOrd="1" destOrd="0" presId="urn:microsoft.com/office/officeart/2005/8/layout/vProcess5"/>
    <dgm:cxn modelId="{ECA0D718-5318-490E-BE01-4F7A1BA4FB12}" type="presOf" srcId="{88B49F83-A176-490A-AA00-AEC8A9B59523}" destId="{992D4CDE-B426-4EDD-8168-BF97B0B82A2C}" srcOrd="0" destOrd="0" presId="urn:microsoft.com/office/officeart/2005/8/layout/vProcess5"/>
    <dgm:cxn modelId="{D7EDC26C-6FF2-4B5A-BD25-39EA305E6C37}" type="presOf" srcId="{9EE530A4-B28F-44AF-91C5-64C8514EC7C5}" destId="{53E7E370-4F7C-4379-8706-C306D79EECA4}" srcOrd="1" destOrd="0" presId="urn:microsoft.com/office/officeart/2005/8/layout/vProcess5"/>
    <dgm:cxn modelId="{620FE0A3-D73E-472B-84CB-EB1283584FD9}" type="presOf" srcId="{56FFC575-48AA-467D-A34F-91A3D2F288EB}" destId="{DF4509ED-9B24-4B93-8017-E9CBBC9D8B75}" srcOrd="0" destOrd="0" presId="urn:microsoft.com/office/officeart/2005/8/layout/vProcess5"/>
    <dgm:cxn modelId="{5961C714-20BC-4C3D-8C27-C58198752166}" type="presOf" srcId="{279E5E58-C931-44D4-BB6D-B170B2002CAD}" destId="{D8611057-F472-4E93-99AD-24429C27E9E5}" srcOrd="0" destOrd="0" presId="urn:microsoft.com/office/officeart/2005/8/layout/vProcess5"/>
    <dgm:cxn modelId="{A760C150-DBFD-4F98-B844-B85E0C39AFA8}" srcId="{87ECEB6C-B6AA-437B-83A1-637A57AAF499}" destId="{279E5E58-C931-44D4-BB6D-B170B2002CAD}" srcOrd="3" destOrd="0" parTransId="{13EFFC0E-1EA2-4C32-ADB1-C706DD48764D}" sibTransId="{8934C22B-698A-4342-9B16-D28C67B6A0C1}"/>
    <dgm:cxn modelId="{AA1A85E3-5044-4C47-B2F7-0CBF3B9A6970}" type="presOf" srcId="{0CCC26EF-B62A-4CFE-96BD-44B067953F41}" destId="{7B2B42D5-7BC4-409C-B16B-CF0CAFFDA58D}" srcOrd="0" destOrd="0" presId="urn:microsoft.com/office/officeart/2005/8/layout/vProcess5"/>
    <dgm:cxn modelId="{E3B9376B-FB68-44A3-B2D2-F99245BC38D8}" type="presOf" srcId="{213D2C94-CDC0-4E8C-8948-9784D0A54D83}" destId="{AE03C269-68D3-4CFE-A3A5-BD3AE04B5085}" srcOrd="0" destOrd="0" presId="urn:microsoft.com/office/officeart/2005/8/layout/vProcess5"/>
    <dgm:cxn modelId="{0DDB5073-52B9-47C2-B1F5-9B85AC0C7E56}" type="presOf" srcId="{140A5923-A4DE-4321-8E43-58A2F00FA715}" destId="{478F0F96-1236-482F-AF37-8454521BD5C8}" srcOrd="0" destOrd="0" presId="urn:microsoft.com/office/officeart/2005/8/layout/vProcess5"/>
    <dgm:cxn modelId="{8CC08AC4-FF2F-42A0-BF1E-9858C5A37769}" type="presOf" srcId="{9EE530A4-B28F-44AF-91C5-64C8514EC7C5}" destId="{76DC3E5E-B6AA-4C3A-8F27-6CF8541AB691}" srcOrd="0" destOrd="0" presId="urn:microsoft.com/office/officeart/2005/8/layout/vProcess5"/>
    <dgm:cxn modelId="{8CDF911B-0A96-4D71-B1A7-C698C31929A1}" type="presParOf" srcId="{23678042-8B59-4ADF-BEA3-5BA5098CC9A5}" destId="{EE05A015-D63B-4D5D-88B7-B3E88DA11A01}" srcOrd="0" destOrd="0" presId="urn:microsoft.com/office/officeart/2005/8/layout/vProcess5"/>
    <dgm:cxn modelId="{DEC1757F-C75D-43C1-9C31-06946DB104D5}" type="presParOf" srcId="{23678042-8B59-4ADF-BEA3-5BA5098CC9A5}" destId="{76DC3E5E-B6AA-4C3A-8F27-6CF8541AB691}" srcOrd="1" destOrd="0" presId="urn:microsoft.com/office/officeart/2005/8/layout/vProcess5"/>
    <dgm:cxn modelId="{A575D50F-5988-4E9B-8C50-5461A322FD14}" type="presParOf" srcId="{23678042-8B59-4ADF-BEA3-5BA5098CC9A5}" destId="{59CE2FCB-1095-4663-8E0F-BECF1CFED2B9}" srcOrd="2" destOrd="0" presId="urn:microsoft.com/office/officeart/2005/8/layout/vProcess5"/>
    <dgm:cxn modelId="{A32C39FC-BD73-45D1-AC29-C324D02D1D76}" type="presParOf" srcId="{23678042-8B59-4ADF-BEA3-5BA5098CC9A5}" destId="{DF4509ED-9B24-4B93-8017-E9CBBC9D8B75}" srcOrd="3" destOrd="0" presId="urn:microsoft.com/office/officeart/2005/8/layout/vProcess5"/>
    <dgm:cxn modelId="{83F19F93-A5A6-45DD-9021-6B00EED39109}" type="presParOf" srcId="{23678042-8B59-4ADF-BEA3-5BA5098CC9A5}" destId="{D8611057-F472-4E93-99AD-24429C27E9E5}" srcOrd="4" destOrd="0" presId="urn:microsoft.com/office/officeart/2005/8/layout/vProcess5"/>
    <dgm:cxn modelId="{E1381024-68B9-4487-90BD-E28081F74670}" type="presParOf" srcId="{23678042-8B59-4ADF-BEA3-5BA5098CC9A5}" destId="{992D4CDE-B426-4EDD-8168-BF97B0B82A2C}" srcOrd="5" destOrd="0" presId="urn:microsoft.com/office/officeart/2005/8/layout/vProcess5"/>
    <dgm:cxn modelId="{B04B1CFE-4FDD-4D63-8397-082E3C4C17E5}" type="presParOf" srcId="{23678042-8B59-4ADF-BEA3-5BA5098CC9A5}" destId="{478F0F96-1236-482F-AF37-8454521BD5C8}" srcOrd="6" destOrd="0" presId="urn:microsoft.com/office/officeart/2005/8/layout/vProcess5"/>
    <dgm:cxn modelId="{1B40CD77-EDEF-4846-B786-34597FB35BD1}" type="presParOf" srcId="{23678042-8B59-4ADF-BEA3-5BA5098CC9A5}" destId="{7B2B42D5-7BC4-409C-B16B-CF0CAFFDA58D}" srcOrd="7" destOrd="0" presId="urn:microsoft.com/office/officeart/2005/8/layout/vProcess5"/>
    <dgm:cxn modelId="{C272C97A-E1A5-4943-832A-8A01C2B4A372}" type="presParOf" srcId="{23678042-8B59-4ADF-BEA3-5BA5098CC9A5}" destId="{AE03C269-68D3-4CFE-A3A5-BD3AE04B5085}" srcOrd="8" destOrd="0" presId="urn:microsoft.com/office/officeart/2005/8/layout/vProcess5"/>
    <dgm:cxn modelId="{9DECBA08-C116-43E9-A1ED-37AD5582F1F7}" type="presParOf" srcId="{23678042-8B59-4ADF-BEA3-5BA5098CC9A5}" destId="{90E3FA32-889B-4B28-B33A-C8C1327DC514}" srcOrd="9" destOrd="0" presId="urn:microsoft.com/office/officeart/2005/8/layout/vProcess5"/>
    <dgm:cxn modelId="{5AA48A7E-5908-4A07-AF37-F28FA6271BD4}" type="presParOf" srcId="{23678042-8B59-4ADF-BEA3-5BA5098CC9A5}" destId="{53E7E370-4F7C-4379-8706-C306D79EECA4}" srcOrd="10" destOrd="0" presId="urn:microsoft.com/office/officeart/2005/8/layout/vProcess5"/>
    <dgm:cxn modelId="{6F780D7D-FEF0-4767-B303-46AC2AFD4ED6}" type="presParOf" srcId="{23678042-8B59-4ADF-BEA3-5BA5098CC9A5}" destId="{D42B1FDB-B5E6-4B96-A8A2-A7576DEB9C68}" srcOrd="11" destOrd="0" presId="urn:microsoft.com/office/officeart/2005/8/layout/vProcess5"/>
    <dgm:cxn modelId="{E8AA6339-49C7-414E-A329-D24ABBA97763}" type="presParOf" srcId="{23678042-8B59-4ADF-BEA3-5BA5098CC9A5}" destId="{53038D5D-2129-4DE7-B4E2-402E758EA9B6}" srcOrd="12" destOrd="0" presId="urn:microsoft.com/office/officeart/2005/8/layout/vProcess5"/>
    <dgm:cxn modelId="{FB46A5FA-CC10-4B3F-BDED-A7D7C1AD84DD}" type="presParOf" srcId="{23678042-8B59-4ADF-BEA3-5BA5098CC9A5}" destId="{29D75103-831A-47DB-8257-2D38D18597DB}" srcOrd="13" destOrd="0" presId="urn:microsoft.com/office/officeart/2005/8/layout/vProcess5"/>
    <dgm:cxn modelId="{A47EE45E-AE95-41E3-ACD1-5E19135E4FDE}" type="presParOf" srcId="{23678042-8B59-4ADF-BEA3-5BA5098CC9A5}" destId="{D1ABD30C-7230-44A9-91D2-559932AD833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B21A4-059D-4378-AB72-AFD04C4861C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E2C7E7D-A6C1-45B8-A391-D067D7C4F2E4}">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a-IR" sz="3200" dirty="0" smtClean="0">
              <a:cs typeface="B Nazanin" panose="00000400000000000000" pitchFamily="2" charset="-78"/>
            </a:rPr>
            <a:t>انحرافات</a:t>
          </a:r>
          <a:endParaRPr lang="en-US" sz="3200" dirty="0">
            <a:cs typeface="B Nazanin" panose="00000400000000000000" pitchFamily="2" charset="-78"/>
          </a:endParaRPr>
        </a:p>
      </dgm:t>
    </dgm:pt>
    <dgm:pt modelId="{0E2ACAFE-77FF-47CF-B421-C83E80D933C9}" type="parTrans" cxnId="{584CBB1A-2BC9-4071-B2CF-3C2757913EAD}">
      <dgm:prSet/>
      <dgm:spPr/>
      <dgm:t>
        <a:bodyPr/>
        <a:lstStyle/>
        <a:p>
          <a:endParaRPr lang="en-US"/>
        </a:p>
      </dgm:t>
    </dgm:pt>
    <dgm:pt modelId="{12ADB60F-28C9-4BE9-AEEC-2D8344233DF5}" type="sibTrans" cxnId="{584CBB1A-2BC9-4071-B2CF-3C2757913EAD}">
      <dgm:prSet/>
      <dgm:spPr/>
      <dgm:t>
        <a:bodyPr/>
        <a:lstStyle/>
        <a:p>
          <a:endParaRPr lang="en-US"/>
        </a:p>
      </dgm:t>
    </dgm:pt>
    <dgm:pt modelId="{93F86965-1C3F-45F5-A5E2-A2C6B998B5C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a-IR" sz="2400" dirty="0" smtClean="0">
              <a:cs typeface="B Nazanin" panose="00000400000000000000" pitchFamily="2" charset="-78"/>
            </a:rPr>
            <a:t>بعد منشاءمحیطی</a:t>
          </a:r>
          <a:endParaRPr lang="en-US" sz="2400" dirty="0">
            <a:cs typeface="B Nazanin" panose="00000400000000000000" pitchFamily="2" charset="-78"/>
          </a:endParaRPr>
        </a:p>
      </dgm:t>
    </dgm:pt>
    <dgm:pt modelId="{EB6B41D5-50F6-4601-96C0-EE191907AE4C}" type="parTrans" cxnId="{97AEC211-4E77-4B48-B0C1-26E26C0C59D3}">
      <dgm:prSet/>
      <dgm:spPr/>
      <dgm:t>
        <a:bodyPr/>
        <a:lstStyle/>
        <a:p>
          <a:endParaRPr lang="en-US"/>
        </a:p>
      </dgm:t>
    </dgm:pt>
    <dgm:pt modelId="{82537248-6D44-4A78-9E4C-F8946578459C}" type="sibTrans" cxnId="{97AEC211-4E77-4B48-B0C1-26E26C0C59D3}">
      <dgm:prSet/>
      <dgm:spPr/>
      <dgm:t>
        <a:bodyPr/>
        <a:lstStyle/>
        <a:p>
          <a:endParaRPr lang="en-US"/>
        </a:p>
      </dgm:t>
    </dgm:pt>
    <dgm:pt modelId="{0D9B3E67-9C72-4791-8863-736C1BD1F4E1}">
      <dgm:prSet phldrT="[Text]">
        <dgm:style>
          <a:lnRef idx="1">
            <a:schemeClr val="accent2"/>
          </a:lnRef>
          <a:fillRef idx="3">
            <a:schemeClr val="accent2"/>
          </a:fillRef>
          <a:effectRef idx="2">
            <a:schemeClr val="accent2"/>
          </a:effectRef>
          <a:fontRef idx="minor">
            <a:schemeClr val="lt1"/>
          </a:fontRef>
        </dgm:style>
      </dgm:prSet>
      <dgm:spPr/>
      <dgm:t>
        <a:bodyPr/>
        <a:lstStyle/>
        <a:p>
          <a:r>
            <a:rPr lang="fa-IR" dirty="0" smtClean="0"/>
            <a:t>برون زا</a:t>
          </a:r>
          <a:endParaRPr lang="en-US" dirty="0"/>
        </a:p>
      </dgm:t>
    </dgm:pt>
    <dgm:pt modelId="{4063F6C7-3FD0-4981-BB44-51C74C8ADB6F}" type="parTrans" cxnId="{BB22C6AC-8EC6-44C8-8C10-A06650013839}">
      <dgm:prSet/>
      <dgm:spPr/>
      <dgm:t>
        <a:bodyPr/>
        <a:lstStyle/>
        <a:p>
          <a:endParaRPr lang="en-US"/>
        </a:p>
      </dgm:t>
    </dgm:pt>
    <dgm:pt modelId="{8509A3D8-56B8-4174-99C3-EB5423AB63F8}" type="sibTrans" cxnId="{BB22C6AC-8EC6-44C8-8C10-A06650013839}">
      <dgm:prSet/>
      <dgm:spPr/>
      <dgm:t>
        <a:bodyPr/>
        <a:lstStyle/>
        <a:p>
          <a:endParaRPr lang="en-US"/>
        </a:p>
      </dgm:t>
    </dgm:pt>
    <dgm:pt modelId="{52E86084-2C45-4D0B-A022-5713A803EC80}">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a-IR" sz="3200" dirty="0" smtClean="0">
              <a:cs typeface="B Nazanin" panose="00000400000000000000" pitchFamily="2" charset="-78"/>
            </a:rPr>
            <a:t>داخلی</a:t>
          </a:r>
          <a:endParaRPr lang="en-US" sz="3200" dirty="0">
            <a:cs typeface="B Nazanin" panose="00000400000000000000" pitchFamily="2" charset="-78"/>
          </a:endParaRPr>
        </a:p>
      </dgm:t>
    </dgm:pt>
    <dgm:pt modelId="{0ADEB833-4F06-467B-9016-F826B63CCDC0}" type="parTrans" cxnId="{20099A0B-7AE5-42D6-AEDB-362AB29A6303}">
      <dgm:prSet/>
      <dgm:spPr/>
      <dgm:t>
        <a:bodyPr/>
        <a:lstStyle/>
        <a:p>
          <a:endParaRPr lang="en-US"/>
        </a:p>
      </dgm:t>
    </dgm:pt>
    <dgm:pt modelId="{CCD85184-CE3A-4834-BB04-8A89D086ED96}" type="sibTrans" cxnId="{20099A0B-7AE5-42D6-AEDB-362AB29A6303}">
      <dgm:prSet/>
      <dgm:spPr/>
      <dgm:t>
        <a:bodyPr/>
        <a:lstStyle/>
        <a:p>
          <a:endParaRPr lang="en-US"/>
        </a:p>
      </dgm:t>
    </dgm:pt>
    <dgm:pt modelId="{E16B19D0-86AF-430D-BB4C-F85E8CFE8A3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a-IR" sz="2400" dirty="0" smtClean="0">
              <a:cs typeface="B Nazanin" panose="00000400000000000000" pitchFamily="2" charset="-78"/>
            </a:rPr>
            <a:t>بعدماهیتی</a:t>
          </a:r>
          <a:endParaRPr lang="en-US" sz="2400" dirty="0">
            <a:cs typeface="B Nazanin" panose="00000400000000000000" pitchFamily="2" charset="-78"/>
          </a:endParaRPr>
        </a:p>
      </dgm:t>
    </dgm:pt>
    <dgm:pt modelId="{E4A2F303-719C-477D-9BA9-186DC2257A98}" type="parTrans" cxnId="{431F478F-DE64-45B8-89E6-28EDDDE16AFA}">
      <dgm:prSet/>
      <dgm:spPr/>
      <dgm:t>
        <a:bodyPr/>
        <a:lstStyle/>
        <a:p>
          <a:endParaRPr lang="en-US"/>
        </a:p>
      </dgm:t>
    </dgm:pt>
    <dgm:pt modelId="{AE2ACD92-C60B-49E3-B068-7D97F36CB266}" type="sibTrans" cxnId="{431F478F-DE64-45B8-89E6-28EDDDE16AFA}">
      <dgm:prSet/>
      <dgm:spPr/>
      <dgm:t>
        <a:bodyPr/>
        <a:lstStyle/>
        <a:p>
          <a:endParaRPr lang="en-US"/>
        </a:p>
      </dgm:t>
    </dgm:pt>
    <dgm:pt modelId="{4DC43F06-5BE2-4B82-B9DD-0E95536519CF}">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a-IR" sz="2400" dirty="0" smtClean="0">
              <a:cs typeface="B Nazanin" panose="00000400000000000000" pitchFamily="2" charset="-78"/>
            </a:rPr>
            <a:t>غیر قابل انتظار</a:t>
          </a:r>
          <a:endParaRPr lang="en-US" sz="2400" dirty="0">
            <a:cs typeface="B Nazanin" panose="00000400000000000000" pitchFamily="2" charset="-78"/>
          </a:endParaRPr>
        </a:p>
      </dgm:t>
    </dgm:pt>
    <dgm:pt modelId="{93064498-86E8-409B-A394-34E9988A5B42}" type="parTrans" cxnId="{3242F5ED-C6EF-442D-84A5-01650FD14ABD}">
      <dgm:prSet/>
      <dgm:spPr/>
      <dgm:t>
        <a:bodyPr/>
        <a:lstStyle/>
        <a:p>
          <a:endParaRPr lang="en-US"/>
        </a:p>
      </dgm:t>
    </dgm:pt>
    <dgm:pt modelId="{533CAD85-F677-423A-B5BA-3C5FF2A9C6A4}" type="sibTrans" cxnId="{3242F5ED-C6EF-442D-84A5-01650FD14ABD}">
      <dgm:prSet/>
      <dgm:spPr/>
      <dgm:t>
        <a:bodyPr/>
        <a:lstStyle/>
        <a:p>
          <a:endParaRPr lang="en-US"/>
        </a:p>
      </dgm:t>
    </dgm:pt>
    <dgm:pt modelId="{A7BF8A22-34BD-45EB-B645-7C46F45DCC45}">
      <dgm:prSet custT="1">
        <dgm:style>
          <a:lnRef idx="1">
            <a:schemeClr val="accent2"/>
          </a:lnRef>
          <a:fillRef idx="3">
            <a:schemeClr val="accent2"/>
          </a:fillRef>
          <a:effectRef idx="2">
            <a:schemeClr val="accent2"/>
          </a:effectRef>
          <a:fontRef idx="minor">
            <a:schemeClr val="lt1"/>
          </a:fontRef>
        </dgm:style>
      </dgm:prSet>
      <dgm:spPr/>
      <dgm:t>
        <a:bodyPr/>
        <a:lstStyle/>
        <a:p>
          <a:r>
            <a:rPr lang="fa-IR" sz="2800" dirty="0" smtClean="0">
              <a:cs typeface="B Nazanin" panose="00000400000000000000" pitchFamily="2" charset="-78"/>
            </a:rPr>
            <a:t>قابل انتظار</a:t>
          </a:r>
          <a:endParaRPr lang="en-US" sz="2800" dirty="0">
            <a:cs typeface="B Nazanin" panose="00000400000000000000" pitchFamily="2" charset="-78"/>
          </a:endParaRPr>
        </a:p>
      </dgm:t>
    </dgm:pt>
    <dgm:pt modelId="{D7D1D3D3-29E6-41CB-B64B-8D9A171665E4}" type="parTrans" cxnId="{0E83D9AC-9802-477B-B6E1-214C282BC848}">
      <dgm:prSet/>
      <dgm:spPr/>
      <dgm:t>
        <a:bodyPr/>
        <a:lstStyle/>
        <a:p>
          <a:endParaRPr lang="en-US"/>
        </a:p>
      </dgm:t>
    </dgm:pt>
    <dgm:pt modelId="{237F442B-F028-48B3-B24C-22B1102471D9}" type="sibTrans" cxnId="{0E83D9AC-9802-477B-B6E1-214C282BC848}">
      <dgm:prSet/>
      <dgm:spPr/>
      <dgm:t>
        <a:bodyPr/>
        <a:lstStyle/>
        <a:p>
          <a:endParaRPr lang="en-US"/>
        </a:p>
      </dgm:t>
    </dgm:pt>
    <dgm:pt modelId="{1A2D40CD-C6EB-42CC-94F0-C3D7E4EA29AA}">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dirty="0" smtClean="0"/>
            <a:t>بیرونی </a:t>
          </a:r>
          <a:endParaRPr lang="en-US" dirty="0"/>
        </a:p>
      </dgm:t>
    </dgm:pt>
    <dgm:pt modelId="{8C75607B-1B13-479B-92FE-8EBAB4764865}" type="parTrans" cxnId="{0F306D1A-8664-404F-919D-F469C67B456D}">
      <dgm:prSet/>
      <dgm:spPr/>
      <dgm:t>
        <a:bodyPr/>
        <a:lstStyle/>
        <a:p>
          <a:endParaRPr lang="en-US"/>
        </a:p>
      </dgm:t>
    </dgm:pt>
    <dgm:pt modelId="{917EC4A5-FD3C-44F5-8762-3CAA0E811C71}" type="sibTrans" cxnId="{0F306D1A-8664-404F-919D-F469C67B456D}">
      <dgm:prSet/>
      <dgm:spPr/>
      <dgm:t>
        <a:bodyPr/>
        <a:lstStyle/>
        <a:p>
          <a:endParaRPr lang="en-US"/>
        </a:p>
      </dgm:t>
    </dgm:pt>
    <dgm:pt modelId="{47D97295-B93F-4EF1-8566-691F26FCE126}">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2400" dirty="0" smtClean="0">
              <a:cs typeface="B Nazanin" panose="00000400000000000000" pitchFamily="2" charset="-78"/>
            </a:rPr>
            <a:t>درون یک مرکز هزینه</a:t>
          </a:r>
          <a:endParaRPr lang="en-US" sz="2400" dirty="0">
            <a:cs typeface="B Nazanin" panose="00000400000000000000" pitchFamily="2" charset="-78"/>
          </a:endParaRPr>
        </a:p>
      </dgm:t>
    </dgm:pt>
    <dgm:pt modelId="{792DE690-5DB3-4FE6-A990-365469A36D41}" type="parTrans" cxnId="{3602DA71-72D1-41C4-8888-AC6FBC13E246}">
      <dgm:prSet/>
      <dgm:spPr/>
      <dgm:t>
        <a:bodyPr/>
        <a:lstStyle/>
        <a:p>
          <a:endParaRPr lang="en-US"/>
        </a:p>
      </dgm:t>
    </dgm:pt>
    <dgm:pt modelId="{56E61328-A1B9-453B-B6B5-98F53999870E}" type="sibTrans" cxnId="{3602DA71-72D1-41C4-8888-AC6FBC13E246}">
      <dgm:prSet/>
      <dgm:spPr/>
      <dgm:t>
        <a:bodyPr/>
        <a:lstStyle/>
        <a:p>
          <a:endParaRPr lang="en-US"/>
        </a:p>
      </dgm:t>
    </dgm:pt>
    <dgm:pt modelId="{4727D707-5A99-429F-8A47-45953F4A531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2400" dirty="0" smtClean="0">
              <a:cs typeface="B Nazanin" panose="00000400000000000000" pitchFamily="2" charset="-78"/>
            </a:rPr>
            <a:t>یک مرکز هزینه دیگر</a:t>
          </a:r>
          <a:endParaRPr lang="en-US" sz="2400" dirty="0">
            <a:cs typeface="B Nazanin" panose="00000400000000000000" pitchFamily="2" charset="-78"/>
          </a:endParaRPr>
        </a:p>
      </dgm:t>
    </dgm:pt>
    <dgm:pt modelId="{94CDDF69-2EF9-433D-B5A0-FAA25CD91736}" type="parTrans" cxnId="{30FFA232-32B1-4804-822A-A91E3D4A41B1}">
      <dgm:prSet/>
      <dgm:spPr/>
      <dgm:t>
        <a:bodyPr/>
        <a:lstStyle/>
        <a:p>
          <a:endParaRPr lang="en-US"/>
        </a:p>
      </dgm:t>
    </dgm:pt>
    <dgm:pt modelId="{094FCFAD-413D-4BB5-B972-845E3E18481B}" type="sibTrans" cxnId="{30FFA232-32B1-4804-822A-A91E3D4A41B1}">
      <dgm:prSet/>
      <dgm:spPr/>
      <dgm:t>
        <a:bodyPr/>
        <a:lstStyle/>
        <a:p>
          <a:endParaRPr lang="en-US"/>
        </a:p>
      </dgm:t>
    </dgm:pt>
    <dgm:pt modelId="{E12599D1-F650-4972-A383-F875C6E5D7DD}">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a-IR" sz="2800" dirty="0" smtClean="0">
              <a:cs typeface="B Nazanin" panose="00000400000000000000" pitchFamily="2" charset="-78"/>
            </a:rPr>
            <a:t>خارج از سازمان</a:t>
          </a:r>
          <a:endParaRPr lang="en-US" sz="2800" dirty="0">
            <a:cs typeface="B Nazanin" panose="00000400000000000000" pitchFamily="2" charset="-78"/>
          </a:endParaRPr>
        </a:p>
      </dgm:t>
    </dgm:pt>
    <dgm:pt modelId="{C9CE914E-C5B9-4A05-9C9A-2B480590DD3E}" type="parTrans" cxnId="{05ECB9A0-3DCD-43D9-9206-8D7988C98774}">
      <dgm:prSet/>
      <dgm:spPr/>
      <dgm:t>
        <a:bodyPr/>
        <a:lstStyle/>
        <a:p>
          <a:endParaRPr lang="en-US"/>
        </a:p>
      </dgm:t>
    </dgm:pt>
    <dgm:pt modelId="{080C189B-F75A-41BD-8F7A-F4D9C74BB0C1}" type="sibTrans" cxnId="{05ECB9A0-3DCD-43D9-9206-8D7988C98774}">
      <dgm:prSet/>
      <dgm:spPr/>
      <dgm:t>
        <a:bodyPr/>
        <a:lstStyle/>
        <a:p>
          <a:endParaRPr lang="en-US"/>
        </a:p>
      </dgm:t>
    </dgm:pt>
    <dgm:pt modelId="{821862B5-ECB0-409A-A88A-48790EFCC941}" type="pres">
      <dgm:prSet presAssocID="{CECB21A4-059D-4378-AB72-AFD04C4861C1}" presName="hierChild1" presStyleCnt="0">
        <dgm:presLayoutVars>
          <dgm:chPref val="1"/>
          <dgm:dir/>
          <dgm:animOne val="branch"/>
          <dgm:animLvl val="lvl"/>
          <dgm:resizeHandles/>
        </dgm:presLayoutVars>
      </dgm:prSet>
      <dgm:spPr/>
      <dgm:t>
        <a:bodyPr/>
        <a:lstStyle/>
        <a:p>
          <a:endParaRPr lang="en-US"/>
        </a:p>
      </dgm:t>
    </dgm:pt>
    <dgm:pt modelId="{EE4E26A3-CE93-4254-9280-92E7738CEEC1}" type="pres">
      <dgm:prSet presAssocID="{1E2C7E7D-A6C1-45B8-A391-D067D7C4F2E4}" presName="hierRoot1" presStyleCnt="0"/>
      <dgm:spPr/>
    </dgm:pt>
    <dgm:pt modelId="{EC8E1AFC-5A6E-4638-B1CE-1E234E12561B}" type="pres">
      <dgm:prSet presAssocID="{1E2C7E7D-A6C1-45B8-A391-D067D7C4F2E4}" presName="composite" presStyleCnt="0"/>
      <dgm:spPr/>
    </dgm:pt>
    <dgm:pt modelId="{4A92FC42-9D08-43FE-9212-439704EF943D}" type="pres">
      <dgm:prSet presAssocID="{1E2C7E7D-A6C1-45B8-A391-D067D7C4F2E4}" presName="background" presStyleLbl="node0" presStyleIdx="0" presStyleCnt="1"/>
      <dgm:spPr/>
    </dgm:pt>
    <dgm:pt modelId="{23148082-7150-408A-8184-091562AC222A}" type="pres">
      <dgm:prSet presAssocID="{1E2C7E7D-A6C1-45B8-A391-D067D7C4F2E4}" presName="text" presStyleLbl="fgAcc0" presStyleIdx="0" presStyleCnt="1">
        <dgm:presLayoutVars>
          <dgm:chPref val="3"/>
        </dgm:presLayoutVars>
      </dgm:prSet>
      <dgm:spPr/>
      <dgm:t>
        <a:bodyPr/>
        <a:lstStyle/>
        <a:p>
          <a:endParaRPr lang="en-US"/>
        </a:p>
      </dgm:t>
    </dgm:pt>
    <dgm:pt modelId="{2E6516CB-47C3-45E2-8088-80A7AB0C82B2}" type="pres">
      <dgm:prSet presAssocID="{1E2C7E7D-A6C1-45B8-A391-D067D7C4F2E4}" presName="hierChild2" presStyleCnt="0"/>
      <dgm:spPr/>
    </dgm:pt>
    <dgm:pt modelId="{0A178797-4E5B-4F84-BFCC-EA0404B9B850}" type="pres">
      <dgm:prSet presAssocID="{EB6B41D5-50F6-4601-96C0-EE191907AE4C}" presName="Name10" presStyleLbl="parChTrans1D2" presStyleIdx="0" presStyleCnt="2"/>
      <dgm:spPr/>
      <dgm:t>
        <a:bodyPr/>
        <a:lstStyle/>
        <a:p>
          <a:endParaRPr lang="en-US"/>
        </a:p>
      </dgm:t>
    </dgm:pt>
    <dgm:pt modelId="{84253EE8-3220-4082-A1A6-4FABB6147FE8}" type="pres">
      <dgm:prSet presAssocID="{93F86965-1C3F-45F5-A5E2-A2C6B998B5CB}" presName="hierRoot2" presStyleCnt="0"/>
      <dgm:spPr/>
    </dgm:pt>
    <dgm:pt modelId="{4A448FF5-D725-4127-BBFB-9EA996EB0C39}" type="pres">
      <dgm:prSet presAssocID="{93F86965-1C3F-45F5-A5E2-A2C6B998B5CB}" presName="composite2" presStyleCnt="0"/>
      <dgm:spPr/>
    </dgm:pt>
    <dgm:pt modelId="{A939204E-B493-458B-ACB7-4984686AC2E9}" type="pres">
      <dgm:prSet presAssocID="{93F86965-1C3F-45F5-A5E2-A2C6B998B5CB}" presName="background2" presStyleLbl="node2" presStyleIdx="0" presStyleCnt="2"/>
      <dgm:spPr/>
    </dgm:pt>
    <dgm:pt modelId="{D8BD9922-C763-4D7E-AE21-A31797455BC0}" type="pres">
      <dgm:prSet presAssocID="{93F86965-1C3F-45F5-A5E2-A2C6B998B5CB}" presName="text2" presStyleLbl="fgAcc2" presStyleIdx="0" presStyleCnt="2" custScaleX="113493">
        <dgm:presLayoutVars>
          <dgm:chPref val="3"/>
        </dgm:presLayoutVars>
      </dgm:prSet>
      <dgm:spPr/>
      <dgm:t>
        <a:bodyPr/>
        <a:lstStyle/>
        <a:p>
          <a:endParaRPr lang="en-US"/>
        </a:p>
      </dgm:t>
    </dgm:pt>
    <dgm:pt modelId="{4F7BD43C-4CED-4FCB-90F4-B0250CAEF666}" type="pres">
      <dgm:prSet presAssocID="{93F86965-1C3F-45F5-A5E2-A2C6B998B5CB}" presName="hierChild3" presStyleCnt="0"/>
      <dgm:spPr/>
    </dgm:pt>
    <dgm:pt modelId="{52FC7D49-92D0-4FD1-8ED3-016878E1DB57}" type="pres">
      <dgm:prSet presAssocID="{4063F6C7-3FD0-4981-BB44-51C74C8ADB6F}" presName="Name17" presStyleLbl="parChTrans1D3" presStyleIdx="0" presStyleCnt="5"/>
      <dgm:spPr/>
      <dgm:t>
        <a:bodyPr/>
        <a:lstStyle/>
        <a:p>
          <a:endParaRPr lang="en-US"/>
        </a:p>
      </dgm:t>
    </dgm:pt>
    <dgm:pt modelId="{E5B46D84-8C35-4F24-9D23-B07E6B87593B}" type="pres">
      <dgm:prSet presAssocID="{0D9B3E67-9C72-4791-8863-736C1BD1F4E1}" presName="hierRoot3" presStyleCnt="0"/>
      <dgm:spPr/>
    </dgm:pt>
    <dgm:pt modelId="{42EAFAE1-6090-4FDD-8762-3B09E262ECD5}" type="pres">
      <dgm:prSet presAssocID="{0D9B3E67-9C72-4791-8863-736C1BD1F4E1}" presName="composite3" presStyleCnt="0"/>
      <dgm:spPr/>
    </dgm:pt>
    <dgm:pt modelId="{85F33E3D-89BB-42A9-B91C-8CCBBFEE9BC1}" type="pres">
      <dgm:prSet presAssocID="{0D9B3E67-9C72-4791-8863-736C1BD1F4E1}" presName="background3" presStyleLbl="node3" presStyleIdx="0" presStyleCnt="5"/>
      <dgm:spPr/>
    </dgm:pt>
    <dgm:pt modelId="{D77D7187-5EA6-4E85-A29D-5FBD6FC062DD}" type="pres">
      <dgm:prSet presAssocID="{0D9B3E67-9C72-4791-8863-736C1BD1F4E1}" presName="text3" presStyleLbl="fgAcc3" presStyleIdx="0" presStyleCnt="5">
        <dgm:presLayoutVars>
          <dgm:chPref val="3"/>
        </dgm:presLayoutVars>
      </dgm:prSet>
      <dgm:spPr/>
      <dgm:t>
        <a:bodyPr/>
        <a:lstStyle/>
        <a:p>
          <a:endParaRPr lang="en-US"/>
        </a:p>
      </dgm:t>
    </dgm:pt>
    <dgm:pt modelId="{8F3CC2E0-C18C-49B6-9F82-BAAD7F3BC1E6}" type="pres">
      <dgm:prSet presAssocID="{0D9B3E67-9C72-4791-8863-736C1BD1F4E1}" presName="hierChild4" presStyleCnt="0"/>
      <dgm:spPr/>
    </dgm:pt>
    <dgm:pt modelId="{17903C38-A47B-42F2-946B-4A5E17FE3212}" type="pres">
      <dgm:prSet presAssocID="{C9CE914E-C5B9-4A05-9C9A-2B480590DD3E}" presName="Name23" presStyleLbl="parChTrans1D4" presStyleIdx="0" presStyleCnt="3"/>
      <dgm:spPr/>
      <dgm:t>
        <a:bodyPr/>
        <a:lstStyle/>
        <a:p>
          <a:endParaRPr lang="en-US"/>
        </a:p>
      </dgm:t>
    </dgm:pt>
    <dgm:pt modelId="{EA4565AA-ED45-4203-96D0-1C6FA145FF04}" type="pres">
      <dgm:prSet presAssocID="{E12599D1-F650-4972-A383-F875C6E5D7DD}" presName="hierRoot4" presStyleCnt="0"/>
      <dgm:spPr/>
    </dgm:pt>
    <dgm:pt modelId="{54996DB1-7300-4827-AB30-2FA8F0725478}" type="pres">
      <dgm:prSet presAssocID="{E12599D1-F650-4972-A383-F875C6E5D7DD}" presName="composite4" presStyleCnt="0"/>
      <dgm:spPr/>
    </dgm:pt>
    <dgm:pt modelId="{1699D829-80A3-4DE9-AF6A-95ED0AEA2B62}" type="pres">
      <dgm:prSet presAssocID="{E12599D1-F650-4972-A383-F875C6E5D7DD}" presName="background4" presStyleLbl="node4" presStyleIdx="0" presStyleCnt="3"/>
      <dgm:spPr/>
    </dgm:pt>
    <dgm:pt modelId="{D1A1CCC2-BDFD-4FFF-9E21-FD5F0F292719}" type="pres">
      <dgm:prSet presAssocID="{E12599D1-F650-4972-A383-F875C6E5D7DD}" presName="text4" presStyleLbl="fgAcc4" presStyleIdx="0" presStyleCnt="3">
        <dgm:presLayoutVars>
          <dgm:chPref val="3"/>
        </dgm:presLayoutVars>
      </dgm:prSet>
      <dgm:spPr/>
      <dgm:t>
        <a:bodyPr/>
        <a:lstStyle/>
        <a:p>
          <a:endParaRPr lang="en-US"/>
        </a:p>
      </dgm:t>
    </dgm:pt>
    <dgm:pt modelId="{9827E0CB-FBE5-449E-A3E7-ECD1B2991977}" type="pres">
      <dgm:prSet presAssocID="{E12599D1-F650-4972-A383-F875C6E5D7DD}" presName="hierChild5" presStyleCnt="0"/>
      <dgm:spPr/>
    </dgm:pt>
    <dgm:pt modelId="{371CB042-28DA-4766-ACEC-F819C7303FFA}" type="pres">
      <dgm:prSet presAssocID="{8C75607B-1B13-479B-92FE-8EBAB4764865}" presName="Name17" presStyleLbl="parChTrans1D3" presStyleIdx="1" presStyleCnt="5"/>
      <dgm:spPr/>
      <dgm:t>
        <a:bodyPr/>
        <a:lstStyle/>
        <a:p>
          <a:endParaRPr lang="en-US"/>
        </a:p>
      </dgm:t>
    </dgm:pt>
    <dgm:pt modelId="{12228B44-3126-4CD9-9A60-D93CAEEDA51B}" type="pres">
      <dgm:prSet presAssocID="{1A2D40CD-C6EB-42CC-94F0-C3D7E4EA29AA}" presName="hierRoot3" presStyleCnt="0"/>
      <dgm:spPr/>
    </dgm:pt>
    <dgm:pt modelId="{B82CCBC8-5FD0-42A3-9C83-835866EAF16A}" type="pres">
      <dgm:prSet presAssocID="{1A2D40CD-C6EB-42CC-94F0-C3D7E4EA29AA}" presName="composite3" presStyleCnt="0"/>
      <dgm:spPr/>
    </dgm:pt>
    <dgm:pt modelId="{7D8A49F1-4460-4775-8F3A-7BAAFD6C61F2}" type="pres">
      <dgm:prSet presAssocID="{1A2D40CD-C6EB-42CC-94F0-C3D7E4EA29AA}" presName="background3" presStyleLbl="node3" presStyleIdx="1" presStyleCnt="5"/>
      <dgm:spPr/>
    </dgm:pt>
    <dgm:pt modelId="{4DB2498B-ED48-44EB-B699-AC00F7417781}" type="pres">
      <dgm:prSet presAssocID="{1A2D40CD-C6EB-42CC-94F0-C3D7E4EA29AA}" presName="text3" presStyleLbl="fgAcc3" presStyleIdx="1" presStyleCnt="5">
        <dgm:presLayoutVars>
          <dgm:chPref val="3"/>
        </dgm:presLayoutVars>
      </dgm:prSet>
      <dgm:spPr/>
      <dgm:t>
        <a:bodyPr/>
        <a:lstStyle/>
        <a:p>
          <a:endParaRPr lang="en-US"/>
        </a:p>
      </dgm:t>
    </dgm:pt>
    <dgm:pt modelId="{4AA05B64-CE8B-4D61-80EE-544F7C7C66B9}" type="pres">
      <dgm:prSet presAssocID="{1A2D40CD-C6EB-42CC-94F0-C3D7E4EA29AA}" presName="hierChild4" presStyleCnt="0"/>
      <dgm:spPr/>
    </dgm:pt>
    <dgm:pt modelId="{40843F4A-D1A3-4947-8A94-BDFFA80DB102}" type="pres">
      <dgm:prSet presAssocID="{94CDDF69-2EF9-433D-B5A0-FAA25CD91736}" presName="Name23" presStyleLbl="parChTrans1D4" presStyleIdx="1" presStyleCnt="3"/>
      <dgm:spPr/>
      <dgm:t>
        <a:bodyPr/>
        <a:lstStyle/>
        <a:p>
          <a:endParaRPr lang="en-US"/>
        </a:p>
      </dgm:t>
    </dgm:pt>
    <dgm:pt modelId="{4795FC3D-6D1D-40E7-9CF5-BA8CFB8D37AF}" type="pres">
      <dgm:prSet presAssocID="{4727D707-5A99-429F-8A47-45953F4A5314}" presName="hierRoot4" presStyleCnt="0"/>
      <dgm:spPr/>
    </dgm:pt>
    <dgm:pt modelId="{E18DFE33-B9ED-48E2-B441-9C4D42D76CC4}" type="pres">
      <dgm:prSet presAssocID="{4727D707-5A99-429F-8A47-45953F4A5314}" presName="composite4" presStyleCnt="0"/>
      <dgm:spPr/>
    </dgm:pt>
    <dgm:pt modelId="{ABA97465-E3D0-46EA-9B33-A86231FC9499}" type="pres">
      <dgm:prSet presAssocID="{4727D707-5A99-429F-8A47-45953F4A5314}" presName="background4" presStyleLbl="node4" presStyleIdx="1" presStyleCnt="3"/>
      <dgm:spPr/>
    </dgm:pt>
    <dgm:pt modelId="{37E7855E-0EB4-4278-9901-5EB8D3A3F620}" type="pres">
      <dgm:prSet presAssocID="{4727D707-5A99-429F-8A47-45953F4A5314}" presName="text4" presStyleLbl="fgAcc4" presStyleIdx="1" presStyleCnt="3">
        <dgm:presLayoutVars>
          <dgm:chPref val="3"/>
        </dgm:presLayoutVars>
      </dgm:prSet>
      <dgm:spPr/>
      <dgm:t>
        <a:bodyPr/>
        <a:lstStyle/>
        <a:p>
          <a:endParaRPr lang="en-US"/>
        </a:p>
      </dgm:t>
    </dgm:pt>
    <dgm:pt modelId="{EF53FA99-E8F6-41CD-BEDB-EC556214D36F}" type="pres">
      <dgm:prSet presAssocID="{4727D707-5A99-429F-8A47-45953F4A5314}" presName="hierChild5" presStyleCnt="0"/>
      <dgm:spPr/>
    </dgm:pt>
    <dgm:pt modelId="{A764A82A-C296-4ECB-AFAB-4B461B776EC0}" type="pres">
      <dgm:prSet presAssocID="{0ADEB833-4F06-467B-9016-F826B63CCDC0}" presName="Name17" presStyleLbl="parChTrans1D3" presStyleIdx="2" presStyleCnt="5"/>
      <dgm:spPr/>
      <dgm:t>
        <a:bodyPr/>
        <a:lstStyle/>
        <a:p>
          <a:endParaRPr lang="en-US"/>
        </a:p>
      </dgm:t>
    </dgm:pt>
    <dgm:pt modelId="{54D59471-4A27-46D6-8D5F-F08642E0B83F}" type="pres">
      <dgm:prSet presAssocID="{52E86084-2C45-4D0B-A022-5713A803EC80}" presName="hierRoot3" presStyleCnt="0"/>
      <dgm:spPr/>
    </dgm:pt>
    <dgm:pt modelId="{A3B0014F-BCA2-49C1-96B9-1B9C061C4234}" type="pres">
      <dgm:prSet presAssocID="{52E86084-2C45-4D0B-A022-5713A803EC80}" presName="composite3" presStyleCnt="0"/>
      <dgm:spPr/>
    </dgm:pt>
    <dgm:pt modelId="{5184C5C1-B1E1-454A-B328-88F482BFC55D}" type="pres">
      <dgm:prSet presAssocID="{52E86084-2C45-4D0B-A022-5713A803EC80}" presName="background3" presStyleLbl="node3" presStyleIdx="2" presStyleCnt="5"/>
      <dgm:spPr/>
    </dgm:pt>
    <dgm:pt modelId="{7646B9C1-BAEA-407D-B678-7A7AF301E27C}" type="pres">
      <dgm:prSet presAssocID="{52E86084-2C45-4D0B-A022-5713A803EC80}" presName="text3" presStyleLbl="fgAcc3" presStyleIdx="2" presStyleCnt="5">
        <dgm:presLayoutVars>
          <dgm:chPref val="3"/>
        </dgm:presLayoutVars>
      </dgm:prSet>
      <dgm:spPr/>
      <dgm:t>
        <a:bodyPr/>
        <a:lstStyle/>
        <a:p>
          <a:endParaRPr lang="en-US"/>
        </a:p>
      </dgm:t>
    </dgm:pt>
    <dgm:pt modelId="{32966157-AA3F-4FEA-AE2A-F10CDD0DF762}" type="pres">
      <dgm:prSet presAssocID="{52E86084-2C45-4D0B-A022-5713A803EC80}" presName="hierChild4" presStyleCnt="0"/>
      <dgm:spPr/>
    </dgm:pt>
    <dgm:pt modelId="{885A9BC5-6EBB-4F34-89A7-DED70162ECF4}" type="pres">
      <dgm:prSet presAssocID="{792DE690-5DB3-4FE6-A990-365469A36D41}" presName="Name23" presStyleLbl="parChTrans1D4" presStyleIdx="2" presStyleCnt="3"/>
      <dgm:spPr/>
      <dgm:t>
        <a:bodyPr/>
        <a:lstStyle/>
        <a:p>
          <a:endParaRPr lang="en-US"/>
        </a:p>
      </dgm:t>
    </dgm:pt>
    <dgm:pt modelId="{07352019-9AF4-4619-9DFB-0F4C92667932}" type="pres">
      <dgm:prSet presAssocID="{47D97295-B93F-4EF1-8566-691F26FCE126}" presName="hierRoot4" presStyleCnt="0"/>
      <dgm:spPr/>
    </dgm:pt>
    <dgm:pt modelId="{EFD1F268-84F6-4D37-A41A-8EB9B9BE01F0}" type="pres">
      <dgm:prSet presAssocID="{47D97295-B93F-4EF1-8566-691F26FCE126}" presName="composite4" presStyleCnt="0"/>
      <dgm:spPr/>
    </dgm:pt>
    <dgm:pt modelId="{908C8931-5AAD-4109-AB4E-DF9408B3A3ED}" type="pres">
      <dgm:prSet presAssocID="{47D97295-B93F-4EF1-8566-691F26FCE126}" presName="background4" presStyleLbl="node4" presStyleIdx="2" presStyleCnt="3"/>
      <dgm:spPr/>
    </dgm:pt>
    <dgm:pt modelId="{EB94271B-5C41-4363-8AB9-AA9D7D7BD77C}" type="pres">
      <dgm:prSet presAssocID="{47D97295-B93F-4EF1-8566-691F26FCE126}" presName="text4" presStyleLbl="fgAcc4" presStyleIdx="2" presStyleCnt="3">
        <dgm:presLayoutVars>
          <dgm:chPref val="3"/>
        </dgm:presLayoutVars>
      </dgm:prSet>
      <dgm:spPr/>
      <dgm:t>
        <a:bodyPr/>
        <a:lstStyle/>
        <a:p>
          <a:endParaRPr lang="en-US"/>
        </a:p>
      </dgm:t>
    </dgm:pt>
    <dgm:pt modelId="{75F53030-8CF5-44B6-BBA2-4352C9B8179D}" type="pres">
      <dgm:prSet presAssocID="{47D97295-B93F-4EF1-8566-691F26FCE126}" presName="hierChild5" presStyleCnt="0"/>
      <dgm:spPr/>
    </dgm:pt>
    <dgm:pt modelId="{70B305FE-9AB7-40E1-9DC8-8C1FC52C78B9}" type="pres">
      <dgm:prSet presAssocID="{E4A2F303-719C-477D-9BA9-186DC2257A98}" presName="Name10" presStyleLbl="parChTrans1D2" presStyleIdx="1" presStyleCnt="2"/>
      <dgm:spPr/>
      <dgm:t>
        <a:bodyPr/>
        <a:lstStyle/>
        <a:p>
          <a:endParaRPr lang="en-US"/>
        </a:p>
      </dgm:t>
    </dgm:pt>
    <dgm:pt modelId="{146FE0EE-7281-4709-80DB-54D494940A9B}" type="pres">
      <dgm:prSet presAssocID="{E16B19D0-86AF-430D-BB4C-F85E8CFE8A39}" presName="hierRoot2" presStyleCnt="0"/>
      <dgm:spPr/>
    </dgm:pt>
    <dgm:pt modelId="{225FE466-69EE-45A2-8477-A9AE19265707}" type="pres">
      <dgm:prSet presAssocID="{E16B19D0-86AF-430D-BB4C-F85E8CFE8A39}" presName="composite2" presStyleCnt="0"/>
      <dgm:spPr/>
    </dgm:pt>
    <dgm:pt modelId="{37D64219-D804-4274-B246-455422AB14BD}" type="pres">
      <dgm:prSet presAssocID="{E16B19D0-86AF-430D-BB4C-F85E8CFE8A39}" presName="background2" presStyleLbl="node2" presStyleIdx="1" presStyleCnt="2"/>
      <dgm:spPr/>
    </dgm:pt>
    <dgm:pt modelId="{CDB82449-1A70-4076-B003-86DB8CF28AF0}" type="pres">
      <dgm:prSet presAssocID="{E16B19D0-86AF-430D-BB4C-F85E8CFE8A39}" presName="text2" presStyleLbl="fgAcc2" presStyleIdx="1" presStyleCnt="2">
        <dgm:presLayoutVars>
          <dgm:chPref val="3"/>
        </dgm:presLayoutVars>
      </dgm:prSet>
      <dgm:spPr/>
      <dgm:t>
        <a:bodyPr/>
        <a:lstStyle/>
        <a:p>
          <a:endParaRPr lang="en-US"/>
        </a:p>
      </dgm:t>
    </dgm:pt>
    <dgm:pt modelId="{1ADDB9E2-00ED-4763-878B-AE0E56FFE007}" type="pres">
      <dgm:prSet presAssocID="{E16B19D0-86AF-430D-BB4C-F85E8CFE8A39}" presName="hierChild3" presStyleCnt="0"/>
      <dgm:spPr/>
    </dgm:pt>
    <dgm:pt modelId="{F02D4906-1CBD-43B5-B5B7-51E9AF2AAA35}" type="pres">
      <dgm:prSet presAssocID="{93064498-86E8-409B-A394-34E9988A5B42}" presName="Name17" presStyleLbl="parChTrans1D3" presStyleIdx="3" presStyleCnt="5"/>
      <dgm:spPr/>
      <dgm:t>
        <a:bodyPr/>
        <a:lstStyle/>
        <a:p>
          <a:endParaRPr lang="en-US"/>
        </a:p>
      </dgm:t>
    </dgm:pt>
    <dgm:pt modelId="{271DB169-92A4-48C0-B604-723E09207311}" type="pres">
      <dgm:prSet presAssocID="{4DC43F06-5BE2-4B82-B9DD-0E95536519CF}" presName="hierRoot3" presStyleCnt="0"/>
      <dgm:spPr/>
    </dgm:pt>
    <dgm:pt modelId="{99CA1FFC-8A3D-410F-9A2C-EAC1F61C7EBC}" type="pres">
      <dgm:prSet presAssocID="{4DC43F06-5BE2-4B82-B9DD-0E95536519CF}" presName="composite3" presStyleCnt="0"/>
      <dgm:spPr/>
    </dgm:pt>
    <dgm:pt modelId="{350B848F-6841-4A6C-987E-1C5549795AB1}" type="pres">
      <dgm:prSet presAssocID="{4DC43F06-5BE2-4B82-B9DD-0E95536519CF}" presName="background3" presStyleLbl="node3" presStyleIdx="3" presStyleCnt="5"/>
      <dgm:spPr/>
    </dgm:pt>
    <dgm:pt modelId="{A191BCDB-F0E8-47DC-8F12-7F3AFDAB88D8}" type="pres">
      <dgm:prSet presAssocID="{4DC43F06-5BE2-4B82-B9DD-0E95536519CF}" presName="text3" presStyleLbl="fgAcc3" presStyleIdx="3" presStyleCnt="5">
        <dgm:presLayoutVars>
          <dgm:chPref val="3"/>
        </dgm:presLayoutVars>
      </dgm:prSet>
      <dgm:spPr/>
      <dgm:t>
        <a:bodyPr/>
        <a:lstStyle/>
        <a:p>
          <a:endParaRPr lang="en-US"/>
        </a:p>
      </dgm:t>
    </dgm:pt>
    <dgm:pt modelId="{AAE2C350-AE5D-4CAE-B1F9-A20F08C14BA6}" type="pres">
      <dgm:prSet presAssocID="{4DC43F06-5BE2-4B82-B9DD-0E95536519CF}" presName="hierChild4" presStyleCnt="0"/>
      <dgm:spPr/>
    </dgm:pt>
    <dgm:pt modelId="{698C8A3A-7E86-4205-85BD-24853B2720EC}" type="pres">
      <dgm:prSet presAssocID="{D7D1D3D3-29E6-41CB-B64B-8D9A171665E4}" presName="Name17" presStyleLbl="parChTrans1D3" presStyleIdx="4" presStyleCnt="5"/>
      <dgm:spPr/>
      <dgm:t>
        <a:bodyPr/>
        <a:lstStyle/>
        <a:p>
          <a:endParaRPr lang="en-US"/>
        </a:p>
      </dgm:t>
    </dgm:pt>
    <dgm:pt modelId="{E063557E-18AE-477E-886E-91E49C5E1CBC}" type="pres">
      <dgm:prSet presAssocID="{A7BF8A22-34BD-45EB-B645-7C46F45DCC45}" presName="hierRoot3" presStyleCnt="0"/>
      <dgm:spPr/>
    </dgm:pt>
    <dgm:pt modelId="{1C390421-3D02-47EA-A51C-73D62174E304}" type="pres">
      <dgm:prSet presAssocID="{A7BF8A22-34BD-45EB-B645-7C46F45DCC45}" presName="composite3" presStyleCnt="0"/>
      <dgm:spPr/>
    </dgm:pt>
    <dgm:pt modelId="{5B8A9116-F07D-4685-892C-483959371893}" type="pres">
      <dgm:prSet presAssocID="{A7BF8A22-34BD-45EB-B645-7C46F45DCC45}" presName="background3" presStyleLbl="node3" presStyleIdx="4" presStyleCnt="5"/>
      <dgm:spPr/>
    </dgm:pt>
    <dgm:pt modelId="{27C711B6-F050-40D6-AE6D-2435C1C16DD5}" type="pres">
      <dgm:prSet presAssocID="{A7BF8A22-34BD-45EB-B645-7C46F45DCC45}" presName="text3" presStyleLbl="fgAcc3" presStyleIdx="4" presStyleCnt="5">
        <dgm:presLayoutVars>
          <dgm:chPref val="3"/>
        </dgm:presLayoutVars>
      </dgm:prSet>
      <dgm:spPr/>
      <dgm:t>
        <a:bodyPr/>
        <a:lstStyle/>
        <a:p>
          <a:endParaRPr lang="en-US"/>
        </a:p>
      </dgm:t>
    </dgm:pt>
    <dgm:pt modelId="{865FEDD8-A12F-45E6-B180-A980DDF7B29F}" type="pres">
      <dgm:prSet presAssocID="{A7BF8A22-34BD-45EB-B645-7C46F45DCC45}" presName="hierChild4" presStyleCnt="0"/>
      <dgm:spPr/>
    </dgm:pt>
  </dgm:ptLst>
  <dgm:cxnLst>
    <dgm:cxn modelId="{43B1F80A-565A-4C38-B8A4-713F7CF1BC1E}" type="presOf" srcId="{CECB21A4-059D-4378-AB72-AFD04C4861C1}" destId="{821862B5-ECB0-409A-A88A-48790EFCC941}" srcOrd="0" destOrd="0" presId="urn:microsoft.com/office/officeart/2005/8/layout/hierarchy1"/>
    <dgm:cxn modelId="{3242F5ED-C6EF-442D-84A5-01650FD14ABD}" srcId="{E16B19D0-86AF-430D-BB4C-F85E8CFE8A39}" destId="{4DC43F06-5BE2-4B82-B9DD-0E95536519CF}" srcOrd="0" destOrd="0" parTransId="{93064498-86E8-409B-A394-34E9988A5B42}" sibTransId="{533CAD85-F677-423A-B5BA-3C5FF2A9C6A4}"/>
    <dgm:cxn modelId="{C11D3C04-E664-4149-95D2-E4F7BF4F9B16}" type="presOf" srcId="{EB6B41D5-50F6-4601-96C0-EE191907AE4C}" destId="{0A178797-4E5B-4F84-BFCC-EA0404B9B850}" srcOrd="0" destOrd="0" presId="urn:microsoft.com/office/officeart/2005/8/layout/hierarchy1"/>
    <dgm:cxn modelId="{20099A0B-7AE5-42D6-AEDB-362AB29A6303}" srcId="{93F86965-1C3F-45F5-A5E2-A2C6B998B5CB}" destId="{52E86084-2C45-4D0B-A022-5713A803EC80}" srcOrd="2" destOrd="0" parTransId="{0ADEB833-4F06-467B-9016-F826B63CCDC0}" sibTransId="{CCD85184-CE3A-4834-BB04-8A89D086ED96}"/>
    <dgm:cxn modelId="{298EA4CA-7B70-4C7F-9BCA-6FB14BDF6061}" type="presOf" srcId="{93F86965-1C3F-45F5-A5E2-A2C6B998B5CB}" destId="{D8BD9922-C763-4D7E-AE21-A31797455BC0}" srcOrd="0" destOrd="0" presId="urn:microsoft.com/office/officeart/2005/8/layout/hierarchy1"/>
    <dgm:cxn modelId="{0FD9C367-E917-4A88-8CB2-04792F036586}" type="presOf" srcId="{4063F6C7-3FD0-4981-BB44-51C74C8ADB6F}" destId="{52FC7D49-92D0-4FD1-8ED3-016878E1DB57}" srcOrd="0" destOrd="0" presId="urn:microsoft.com/office/officeart/2005/8/layout/hierarchy1"/>
    <dgm:cxn modelId="{17BBB703-FFCA-4EF2-BC46-2F771267A86D}" type="presOf" srcId="{94CDDF69-2EF9-433D-B5A0-FAA25CD91736}" destId="{40843F4A-D1A3-4947-8A94-BDFFA80DB102}" srcOrd="0" destOrd="0" presId="urn:microsoft.com/office/officeart/2005/8/layout/hierarchy1"/>
    <dgm:cxn modelId="{0E83D9AC-9802-477B-B6E1-214C282BC848}" srcId="{E16B19D0-86AF-430D-BB4C-F85E8CFE8A39}" destId="{A7BF8A22-34BD-45EB-B645-7C46F45DCC45}" srcOrd="1" destOrd="0" parTransId="{D7D1D3D3-29E6-41CB-B64B-8D9A171665E4}" sibTransId="{237F442B-F028-48B3-B24C-22B1102471D9}"/>
    <dgm:cxn modelId="{4BCE5E9F-9D47-4D7C-BE7F-3AF6D2455F8A}" type="presOf" srcId="{E16B19D0-86AF-430D-BB4C-F85E8CFE8A39}" destId="{CDB82449-1A70-4076-B003-86DB8CF28AF0}" srcOrd="0" destOrd="0" presId="urn:microsoft.com/office/officeart/2005/8/layout/hierarchy1"/>
    <dgm:cxn modelId="{A676033E-B51A-4DF9-857C-6DFB14B1BABB}" type="presOf" srcId="{8C75607B-1B13-479B-92FE-8EBAB4764865}" destId="{371CB042-28DA-4766-ACEC-F819C7303FFA}" srcOrd="0" destOrd="0" presId="urn:microsoft.com/office/officeart/2005/8/layout/hierarchy1"/>
    <dgm:cxn modelId="{13540193-E2FD-44E0-83DB-E498946AC189}" type="presOf" srcId="{792DE690-5DB3-4FE6-A990-365469A36D41}" destId="{885A9BC5-6EBB-4F34-89A7-DED70162ECF4}" srcOrd="0" destOrd="0" presId="urn:microsoft.com/office/officeart/2005/8/layout/hierarchy1"/>
    <dgm:cxn modelId="{9BD16967-205A-4EC6-8239-E2E2025C9220}" type="presOf" srcId="{E4A2F303-719C-477D-9BA9-186DC2257A98}" destId="{70B305FE-9AB7-40E1-9DC8-8C1FC52C78B9}" srcOrd="0" destOrd="0" presId="urn:microsoft.com/office/officeart/2005/8/layout/hierarchy1"/>
    <dgm:cxn modelId="{0F306D1A-8664-404F-919D-F469C67B456D}" srcId="{93F86965-1C3F-45F5-A5E2-A2C6B998B5CB}" destId="{1A2D40CD-C6EB-42CC-94F0-C3D7E4EA29AA}" srcOrd="1" destOrd="0" parTransId="{8C75607B-1B13-479B-92FE-8EBAB4764865}" sibTransId="{917EC4A5-FD3C-44F5-8762-3CAA0E811C71}"/>
    <dgm:cxn modelId="{AB1AC65E-734F-4210-B11A-F71AD4D4315F}" type="presOf" srcId="{1A2D40CD-C6EB-42CC-94F0-C3D7E4EA29AA}" destId="{4DB2498B-ED48-44EB-B699-AC00F7417781}" srcOrd="0" destOrd="0" presId="urn:microsoft.com/office/officeart/2005/8/layout/hierarchy1"/>
    <dgm:cxn modelId="{1F1DBABC-F6E3-4E6C-A525-9D9584F59FD5}" type="presOf" srcId="{52E86084-2C45-4D0B-A022-5713A803EC80}" destId="{7646B9C1-BAEA-407D-B678-7A7AF301E27C}" srcOrd="0" destOrd="0" presId="urn:microsoft.com/office/officeart/2005/8/layout/hierarchy1"/>
    <dgm:cxn modelId="{18606605-5DE1-43F4-A0DA-C6DBF519B8D6}" type="presOf" srcId="{1E2C7E7D-A6C1-45B8-A391-D067D7C4F2E4}" destId="{23148082-7150-408A-8184-091562AC222A}" srcOrd="0" destOrd="0" presId="urn:microsoft.com/office/officeart/2005/8/layout/hierarchy1"/>
    <dgm:cxn modelId="{2E134740-5488-47C5-8D3D-F622B63204B5}" type="presOf" srcId="{0D9B3E67-9C72-4791-8863-736C1BD1F4E1}" destId="{D77D7187-5EA6-4E85-A29D-5FBD6FC062DD}" srcOrd="0" destOrd="0" presId="urn:microsoft.com/office/officeart/2005/8/layout/hierarchy1"/>
    <dgm:cxn modelId="{53E77F9B-C3C3-445B-B41A-008386D3B592}" type="presOf" srcId="{A7BF8A22-34BD-45EB-B645-7C46F45DCC45}" destId="{27C711B6-F050-40D6-AE6D-2435C1C16DD5}" srcOrd="0" destOrd="0" presId="urn:microsoft.com/office/officeart/2005/8/layout/hierarchy1"/>
    <dgm:cxn modelId="{8F2CADAC-2FA9-4C51-804E-D22E13A77F43}" type="presOf" srcId="{0ADEB833-4F06-467B-9016-F826B63CCDC0}" destId="{A764A82A-C296-4ECB-AFAB-4B461B776EC0}" srcOrd="0" destOrd="0" presId="urn:microsoft.com/office/officeart/2005/8/layout/hierarchy1"/>
    <dgm:cxn modelId="{96D20B47-BE1A-4239-888B-38F2098C4633}" type="presOf" srcId="{C9CE914E-C5B9-4A05-9C9A-2B480590DD3E}" destId="{17903C38-A47B-42F2-946B-4A5E17FE3212}" srcOrd="0" destOrd="0" presId="urn:microsoft.com/office/officeart/2005/8/layout/hierarchy1"/>
    <dgm:cxn modelId="{30FFA232-32B1-4804-822A-A91E3D4A41B1}" srcId="{1A2D40CD-C6EB-42CC-94F0-C3D7E4EA29AA}" destId="{4727D707-5A99-429F-8A47-45953F4A5314}" srcOrd="0" destOrd="0" parTransId="{94CDDF69-2EF9-433D-B5A0-FAA25CD91736}" sibTransId="{094FCFAD-413D-4BB5-B972-845E3E18481B}"/>
    <dgm:cxn modelId="{FDFA4438-7169-4F4C-97AB-C22F8EBA7E70}" type="presOf" srcId="{D7D1D3D3-29E6-41CB-B64B-8D9A171665E4}" destId="{698C8A3A-7E86-4205-85BD-24853B2720EC}" srcOrd="0" destOrd="0" presId="urn:microsoft.com/office/officeart/2005/8/layout/hierarchy1"/>
    <dgm:cxn modelId="{BB22C6AC-8EC6-44C8-8C10-A06650013839}" srcId="{93F86965-1C3F-45F5-A5E2-A2C6B998B5CB}" destId="{0D9B3E67-9C72-4791-8863-736C1BD1F4E1}" srcOrd="0" destOrd="0" parTransId="{4063F6C7-3FD0-4981-BB44-51C74C8ADB6F}" sibTransId="{8509A3D8-56B8-4174-99C3-EB5423AB63F8}"/>
    <dgm:cxn modelId="{03E972A5-487A-43D0-A83D-7CE55100C942}" type="presOf" srcId="{4DC43F06-5BE2-4B82-B9DD-0E95536519CF}" destId="{A191BCDB-F0E8-47DC-8F12-7F3AFDAB88D8}" srcOrd="0" destOrd="0" presId="urn:microsoft.com/office/officeart/2005/8/layout/hierarchy1"/>
    <dgm:cxn modelId="{584CBB1A-2BC9-4071-B2CF-3C2757913EAD}" srcId="{CECB21A4-059D-4378-AB72-AFD04C4861C1}" destId="{1E2C7E7D-A6C1-45B8-A391-D067D7C4F2E4}" srcOrd="0" destOrd="0" parTransId="{0E2ACAFE-77FF-47CF-B421-C83E80D933C9}" sibTransId="{12ADB60F-28C9-4BE9-AEEC-2D8344233DF5}"/>
    <dgm:cxn modelId="{8F464C79-A344-49ED-A10E-BE8311B217C7}" type="presOf" srcId="{E12599D1-F650-4972-A383-F875C6E5D7DD}" destId="{D1A1CCC2-BDFD-4FFF-9E21-FD5F0F292719}" srcOrd="0" destOrd="0" presId="urn:microsoft.com/office/officeart/2005/8/layout/hierarchy1"/>
    <dgm:cxn modelId="{3602DA71-72D1-41C4-8888-AC6FBC13E246}" srcId="{52E86084-2C45-4D0B-A022-5713A803EC80}" destId="{47D97295-B93F-4EF1-8566-691F26FCE126}" srcOrd="0" destOrd="0" parTransId="{792DE690-5DB3-4FE6-A990-365469A36D41}" sibTransId="{56E61328-A1B9-453B-B6B5-98F53999870E}"/>
    <dgm:cxn modelId="{66DB0533-BC8F-4578-A175-EDE2C6F9DD67}" type="presOf" srcId="{4727D707-5A99-429F-8A47-45953F4A5314}" destId="{37E7855E-0EB4-4278-9901-5EB8D3A3F620}" srcOrd="0" destOrd="0" presId="urn:microsoft.com/office/officeart/2005/8/layout/hierarchy1"/>
    <dgm:cxn modelId="{431F478F-DE64-45B8-89E6-28EDDDE16AFA}" srcId="{1E2C7E7D-A6C1-45B8-A391-D067D7C4F2E4}" destId="{E16B19D0-86AF-430D-BB4C-F85E8CFE8A39}" srcOrd="1" destOrd="0" parTransId="{E4A2F303-719C-477D-9BA9-186DC2257A98}" sibTransId="{AE2ACD92-C60B-49E3-B068-7D97F36CB266}"/>
    <dgm:cxn modelId="{05ECB9A0-3DCD-43D9-9206-8D7988C98774}" srcId="{0D9B3E67-9C72-4791-8863-736C1BD1F4E1}" destId="{E12599D1-F650-4972-A383-F875C6E5D7DD}" srcOrd="0" destOrd="0" parTransId="{C9CE914E-C5B9-4A05-9C9A-2B480590DD3E}" sibTransId="{080C189B-F75A-41BD-8F7A-F4D9C74BB0C1}"/>
    <dgm:cxn modelId="{F6027843-DBD5-425B-AE27-77FAAF2029D1}" type="presOf" srcId="{47D97295-B93F-4EF1-8566-691F26FCE126}" destId="{EB94271B-5C41-4363-8AB9-AA9D7D7BD77C}" srcOrd="0" destOrd="0" presId="urn:microsoft.com/office/officeart/2005/8/layout/hierarchy1"/>
    <dgm:cxn modelId="{80D72233-C6E8-45AC-A4C6-E793EB164786}" type="presOf" srcId="{93064498-86E8-409B-A394-34E9988A5B42}" destId="{F02D4906-1CBD-43B5-B5B7-51E9AF2AAA35}" srcOrd="0" destOrd="0" presId="urn:microsoft.com/office/officeart/2005/8/layout/hierarchy1"/>
    <dgm:cxn modelId="{97AEC211-4E77-4B48-B0C1-26E26C0C59D3}" srcId="{1E2C7E7D-A6C1-45B8-A391-D067D7C4F2E4}" destId="{93F86965-1C3F-45F5-A5E2-A2C6B998B5CB}" srcOrd="0" destOrd="0" parTransId="{EB6B41D5-50F6-4601-96C0-EE191907AE4C}" sibTransId="{82537248-6D44-4A78-9E4C-F8946578459C}"/>
    <dgm:cxn modelId="{D4D5B522-3458-44A0-BD3C-2A2D6143038E}" type="presParOf" srcId="{821862B5-ECB0-409A-A88A-48790EFCC941}" destId="{EE4E26A3-CE93-4254-9280-92E7738CEEC1}" srcOrd="0" destOrd="0" presId="urn:microsoft.com/office/officeart/2005/8/layout/hierarchy1"/>
    <dgm:cxn modelId="{EAF3A2B2-25DB-4E33-943B-6F64871033B1}" type="presParOf" srcId="{EE4E26A3-CE93-4254-9280-92E7738CEEC1}" destId="{EC8E1AFC-5A6E-4638-B1CE-1E234E12561B}" srcOrd="0" destOrd="0" presId="urn:microsoft.com/office/officeart/2005/8/layout/hierarchy1"/>
    <dgm:cxn modelId="{D4A3D41D-8B41-4573-B889-6F54407D4990}" type="presParOf" srcId="{EC8E1AFC-5A6E-4638-B1CE-1E234E12561B}" destId="{4A92FC42-9D08-43FE-9212-439704EF943D}" srcOrd="0" destOrd="0" presId="urn:microsoft.com/office/officeart/2005/8/layout/hierarchy1"/>
    <dgm:cxn modelId="{35B4D94E-5AE3-4D33-8BA1-F362645035E5}" type="presParOf" srcId="{EC8E1AFC-5A6E-4638-B1CE-1E234E12561B}" destId="{23148082-7150-408A-8184-091562AC222A}" srcOrd="1" destOrd="0" presId="urn:microsoft.com/office/officeart/2005/8/layout/hierarchy1"/>
    <dgm:cxn modelId="{5A728B44-67AB-41B4-B70D-2BD201654DD5}" type="presParOf" srcId="{EE4E26A3-CE93-4254-9280-92E7738CEEC1}" destId="{2E6516CB-47C3-45E2-8088-80A7AB0C82B2}" srcOrd="1" destOrd="0" presId="urn:microsoft.com/office/officeart/2005/8/layout/hierarchy1"/>
    <dgm:cxn modelId="{5B193C43-2C01-4DA8-B2C9-E87A2463C42A}" type="presParOf" srcId="{2E6516CB-47C3-45E2-8088-80A7AB0C82B2}" destId="{0A178797-4E5B-4F84-BFCC-EA0404B9B850}" srcOrd="0" destOrd="0" presId="urn:microsoft.com/office/officeart/2005/8/layout/hierarchy1"/>
    <dgm:cxn modelId="{63004978-0E18-4408-854F-EC753C93CCFF}" type="presParOf" srcId="{2E6516CB-47C3-45E2-8088-80A7AB0C82B2}" destId="{84253EE8-3220-4082-A1A6-4FABB6147FE8}" srcOrd="1" destOrd="0" presId="urn:microsoft.com/office/officeart/2005/8/layout/hierarchy1"/>
    <dgm:cxn modelId="{6F7E4EBD-F937-483F-881D-5A2971861CAA}" type="presParOf" srcId="{84253EE8-3220-4082-A1A6-4FABB6147FE8}" destId="{4A448FF5-D725-4127-BBFB-9EA996EB0C39}" srcOrd="0" destOrd="0" presId="urn:microsoft.com/office/officeart/2005/8/layout/hierarchy1"/>
    <dgm:cxn modelId="{A426B739-F75A-40B6-9736-C698DC2F0E27}" type="presParOf" srcId="{4A448FF5-D725-4127-BBFB-9EA996EB0C39}" destId="{A939204E-B493-458B-ACB7-4984686AC2E9}" srcOrd="0" destOrd="0" presId="urn:microsoft.com/office/officeart/2005/8/layout/hierarchy1"/>
    <dgm:cxn modelId="{4150AD07-D47F-4CC7-9EBF-B716E19510C4}" type="presParOf" srcId="{4A448FF5-D725-4127-BBFB-9EA996EB0C39}" destId="{D8BD9922-C763-4D7E-AE21-A31797455BC0}" srcOrd="1" destOrd="0" presId="urn:microsoft.com/office/officeart/2005/8/layout/hierarchy1"/>
    <dgm:cxn modelId="{FED481B5-EA22-415D-A03B-73EC822BDCF1}" type="presParOf" srcId="{84253EE8-3220-4082-A1A6-4FABB6147FE8}" destId="{4F7BD43C-4CED-4FCB-90F4-B0250CAEF666}" srcOrd="1" destOrd="0" presId="urn:microsoft.com/office/officeart/2005/8/layout/hierarchy1"/>
    <dgm:cxn modelId="{B1B6AEAC-35A5-4885-942C-68681AF70523}" type="presParOf" srcId="{4F7BD43C-4CED-4FCB-90F4-B0250CAEF666}" destId="{52FC7D49-92D0-4FD1-8ED3-016878E1DB57}" srcOrd="0" destOrd="0" presId="urn:microsoft.com/office/officeart/2005/8/layout/hierarchy1"/>
    <dgm:cxn modelId="{AC5A874D-0CBE-4D3A-B8CB-758F92FEB040}" type="presParOf" srcId="{4F7BD43C-4CED-4FCB-90F4-B0250CAEF666}" destId="{E5B46D84-8C35-4F24-9D23-B07E6B87593B}" srcOrd="1" destOrd="0" presId="urn:microsoft.com/office/officeart/2005/8/layout/hierarchy1"/>
    <dgm:cxn modelId="{14478EA1-C1C1-48F5-898A-E7D0E2C351FE}" type="presParOf" srcId="{E5B46D84-8C35-4F24-9D23-B07E6B87593B}" destId="{42EAFAE1-6090-4FDD-8762-3B09E262ECD5}" srcOrd="0" destOrd="0" presId="urn:microsoft.com/office/officeart/2005/8/layout/hierarchy1"/>
    <dgm:cxn modelId="{19337FF6-52C9-4741-B7CA-1E41A63E2E63}" type="presParOf" srcId="{42EAFAE1-6090-4FDD-8762-3B09E262ECD5}" destId="{85F33E3D-89BB-42A9-B91C-8CCBBFEE9BC1}" srcOrd="0" destOrd="0" presId="urn:microsoft.com/office/officeart/2005/8/layout/hierarchy1"/>
    <dgm:cxn modelId="{E0FBE006-2396-4493-86C7-64FEAEBF06BF}" type="presParOf" srcId="{42EAFAE1-6090-4FDD-8762-3B09E262ECD5}" destId="{D77D7187-5EA6-4E85-A29D-5FBD6FC062DD}" srcOrd="1" destOrd="0" presId="urn:microsoft.com/office/officeart/2005/8/layout/hierarchy1"/>
    <dgm:cxn modelId="{43E0A3C8-7F7E-403D-8011-1DF31F4FBD31}" type="presParOf" srcId="{E5B46D84-8C35-4F24-9D23-B07E6B87593B}" destId="{8F3CC2E0-C18C-49B6-9F82-BAAD7F3BC1E6}" srcOrd="1" destOrd="0" presId="urn:microsoft.com/office/officeart/2005/8/layout/hierarchy1"/>
    <dgm:cxn modelId="{F321DF9F-D9C5-47F7-BC23-3623BDF2C0C5}" type="presParOf" srcId="{8F3CC2E0-C18C-49B6-9F82-BAAD7F3BC1E6}" destId="{17903C38-A47B-42F2-946B-4A5E17FE3212}" srcOrd="0" destOrd="0" presId="urn:microsoft.com/office/officeart/2005/8/layout/hierarchy1"/>
    <dgm:cxn modelId="{4CA4E088-24F1-4825-AEF8-3CF9D4BCED8C}" type="presParOf" srcId="{8F3CC2E0-C18C-49B6-9F82-BAAD7F3BC1E6}" destId="{EA4565AA-ED45-4203-96D0-1C6FA145FF04}" srcOrd="1" destOrd="0" presId="urn:microsoft.com/office/officeart/2005/8/layout/hierarchy1"/>
    <dgm:cxn modelId="{C1608413-9271-4223-ADF4-92BCE323AE41}" type="presParOf" srcId="{EA4565AA-ED45-4203-96D0-1C6FA145FF04}" destId="{54996DB1-7300-4827-AB30-2FA8F0725478}" srcOrd="0" destOrd="0" presId="urn:microsoft.com/office/officeart/2005/8/layout/hierarchy1"/>
    <dgm:cxn modelId="{AD8911CF-7DC7-49BD-A6DF-7627862876DC}" type="presParOf" srcId="{54996DB1-7300-4827-AB30-2FA8F0725478}" destId="{1699D829-80A3-4DE9-AF6A-95ED0AEA2B62}" srcOrd="0" destOrd="0" presId="urn:microsoft.com/office/officeart/2005/8/layout/hierarchy1"/>
    <dgm:cxn modelId="{79FBEAEB-96A4-4BEC-A7D4-3A13CDBF238E}" type="presParOf" srcId="{54996DB1-7300-4827-AB30-2FA8F0725478}" destId="{D1A1CCC2-BDFD-4FFF-9E21-FD5F0F292719}" srcOrd="1" destOrd="0" presId="urn:microsoft.com/office/officeart/2005/8/layout/hierarchy1"/>
    <dgm:cxn modelId="{9C7F6D7F-7105-4AFE-9D95-DB8451D473E9}" type="presParOf" srcId="{EA4565AA-ED45-4203-96D0-1C6FA145FF04}" destId="{9827E0CB-FBE5-449E-A3E7-ECD1B2991977}" srcOrd="1" destOrd="0" presId="urn:microsoft.com/office/officeart/2005/8/layout/hierarchy1"/>
    <dgm:cxn modelId="{091F62F4-1A30-466D-9E95-FAB0438A22D8}" type="presParOf" srcId="{4F7BD43C-4CED-4FCB-90F4-B0250CAEF666}" destId="{371CB042-28DA-4766-ACEC-F819C7303FFA}" srcOrd="2" destOrd="0" presId="urn:microsoft.com/office/officeart/2005/8/layout/hierarchy1"/>
    <dgm:cxn modelId="{DD033C24-66E1-4DF3-BF6F-1743DD46EDF2}" type="presParOf" srcId="{4F7BD43C-4CED-4FCB-90F4-B0250CAEF666}" destId="{12228B44-3126-4CD9-9A60-D93CAEEDA51B}" srcOrd="3" destOrd="0" presId="urn:microsoft.com/office/officeart/2005/8/layout/hierarchy1"/>
    <dgm:cxn modelId="{9A5E5ACF-98BA-43EC-8CEA-7C92333F0437}" type="presParOf" srcId="{12228B44-3126-4CD9-9A60-D93CAEEDA51B}" destId="{B82CCBC8-5FD0-42A3-9C83-835866EAF16A}" srcOrd="0" destOrd="0" presId="urn:microsoft.com/office/officeart/2005/8/layout/hierarchy1"/>
    <dgm:cxn modelId="{1E08C0BD-7432-40F2-9B19-CF61F6F26BFA}" type="presParOf" srcId="{B82CCBC8-5FD0-42A3-9C83-835866EAF16A}" destId="{7D8A49F1-4460-4775-8F3A-7BAAFD6C61F2}" srcOrd="0" destOrd="0" presId="urn:microsoft.com/office/officeart/2005/8/layout/hierarchy1"/>
    <dgm:cxn modelId="{6EAB5B56-9288-4774-AA95-B983766F50C9}" type="presParOf" srcId="{B82CCBC8-5FD0-42A3-9C83-835866EAF16A}" destId="{4DB2498B-ED48-44EB-B699-AC00F7417781}" srcOrd="1" destOrd="0" presId="urn:microsoft.com/office/officeart/2005/8/layout/hierarchy1"/>
    <dgm:cxn modelId="{9ACC7CEC-87B8-4F93-A05E-C19535F44162}" type="presParOf" srcId="{12228B44-3126-4CD9-9A60-D93CAEEDA51B}" destId="{4AA05B64-CE8B-4D61-80EE-544F7C7C66B9}" srcOrd="1" destOrd="0" presId="urn:microsoft.com/office/officeart/2005/8/layout/hierarchy1"/>
    <dgm:cxn modelId="{DA50D054-A992-4152-BE72-C21083D4EBF4}" type="presParOf" srcId="{4AA05B64-CE8B-4D61-80EE-544F7C7C66B9}" destId="{40843F4A-D1A3-4947-8A94-BDFFA80DB102}" srcOrd="0" destOrd="0" presId="urn:microsoft.com/office/officeart/2005/8/layout/hierarchy1"/>
    <dgm:cxn modelId="{FE733A7B-4192-4E94-A259-5B98CF18087B}" type="presParOf" srcId="{4AA05B64-CE8B-4D61-80EE-544F7C7C66B9}" destId="{4795FC3D-6D1D-40E7-9CF5-BA8CFB8D37AF}" srcOrd="1" destOrd="0" presId="urn:microsoft.com/office/officeart/2005/8/layout/hierarchy1"/>
    <dgm:cxn modelId="{60ED5D19-F797-4CF7-BB9B-54E273D93880}" type="presParOf" srcId="{4795FC3D-6D1D-40E7-9CF5-BA8CFB8D37AF}" destId="{E18DFE33-B9ED-48E2-B441-9C4D42D76CC4}" srcOrd="0" destOrd="0" presId="urn:microsoft.com/office/officeart/2005/8/layout/hierarchy1"/>
    <dgm:cxn modelId="{3279AFEB-BE13-4971-8CA3-E4F79E7DFD2B}" type="presParOf" srcId="{E18DFE33-B9ED-48E2-B441-9C4D42D76CC4}" destId="{ABA97465-E3D0-46EA-9B33-A86231FC9499}" srcOrd="0" destOrd="0" presId="urn:microsoft.com/office/officeart/2005/8/layout/hierarchy1"/>
    <dgm:cxn modelId="{42353601-C2B5-43A9-A0D8-E609DBFE7CFB}" type="presParOf" srcId="{E18DFE33-B9ED-48E2-B441-9C4D42D76CC4}" destId="{37E7855E-0EB4-4278-9901-5EB8D3A3F620}" srcOrd="1" destOrd="0" presId="urn:microsoft.com/office/officeart/2005/8/layout/hierarchy1"/>
    <dgm:cxn modelId="{1A757EF3-FED0-4887-A209-2A33E691E947}" type="presParOf" srcId="{4795FC3D-6D1D-40E7-9CF5-BA8CFB8D37AF}" destId="{EF53FA99-E8F6-41CD-BEDB-EC556214D36F}" srcOrd="1" destOrd="0" presId="urn:microsoft.com/office/officeart/2005/8/layout/hierarchy1"/>
    <dgm:cxn modelId="{95E1F66B-00DF-4198-872A-FE9EEA566327}" type="presParOf" srcId="{4F7BD43C-4CED-4FCB-90F4-B0250CAEF666}" destId="{A764A82A-C296-4ECB-AFAB-4B461B776EC0}" srcOrd="4" destOrd="0" presId="urn:microsoft.com/office/officeart/2005/8/layout/hierarchy1"/>
    <dgm:cxn modelId="{71C8CBD3-F5E3-4840-974C-1E4B09EB070A}" type="presParOf" srcId="{4F7BD43C-4CED-4FCB-90F4-B0250CAEF666}" destId="{54D59471-4A27-46D6-8D5F-F08642E0B83F}" srcOrd="5" destOrd="0" presId="urn:microsoft.com/office/officeart/2005/8/layout/hierarchy1"/>
    <dgm:cxn modelId="{7DFAD8C0-6771-48BE-A3B6-BBA51FEFFB52}" type="presParOf" srcId="{54D59471-4A27-46D6-8D5F-F08642E0B83F}" destId="{A3B0014F-BCA2-49C1-96B9-1B9C061C4234}" srcOrd="0" destOrd="0" presId="urn:microsoft.com/office/officeart/2005/8/layout/hierarchy1"/>
    <dgm:cxn modelId="{0ECD8D1F-A34B-4FEE-8012-89E03AA51BD3}" type="presParOf" srcId="{A3B0014F-BCA2-49C1-96B9-1B9C061C4234}" destId="{5184C5C1-B1E1-454A-B328-88F482BFC55D}" srcOrd="0" destOrd="0" presId="urn:microsoft.com/office/officeart/2005/8/layout/hierarchy1"/>
    <dgm:cxn modelId="{B38D3593-AB27-48EB-AFA7-D25E91B92437}" type="presParOf" srcId="{A3B0014F-BCA2-49C1-96B9-1B9C061C4234}" destId="{7646B9C1-BAEA-407D-B678-7A7AF301E27C}" srcOrd="1" destOrd="0" presId="urn:microsoft.com/office/officeart/2005/8/layout/hierarchy1"/>
    <dgm:cxn modelId="{88F8B780-FDC9-47D5-AE6C-D69D5D465CEA}" type="presParOf" srcId="{54D59471-4A27-46D6-8D5F-F08642E0B83F}" destId="{32966157-AA3F-4FEA-AE2A-F10CDD0DF762}" srcOrd="1" destOrd="0" presId="urn:microsoft.com/office/officeart/2005/8/layout/hierarchy1"/>
    <dgm:cxn modelId="{D645E9FB-46B2-4FEF-8944-8AABBCD80970}" type="presParOf" srcId="{32966157-AA3F-4FEA-AE2A-F10CDD0DF762}" destId="{885A9BC5-6EBB-4F34-89A7-DED70162ECF4}" srcOrd="0" destOrd="0" presId="urn:microsoft.com/office/officeart/2005/8/layout/hierarchy1"/>
    <dgm:cxn modelId="{67398621-A768-45D9-8F26-8414EBE4011B}" type="presParOf" srcId="{32966157-AA3F-4FEA-AE2A-F10CDD0DF762}" destId="{07352019-9AF4-4619-9DFB-0F4C92667932}" srcOrd="1" destOrd="0" presId="urn:microsoft.com/office/officeart/2005/8/layout/hierarchy1"/>
    <dgm:cxn modelId="{431E589D-5226-4018-8CD8-434318C20CE5}" type="presParOf" srcId="{07352019-9AF4-4619-9DFB-0F4C92667932}" destId="{EFD1F268-84F6-4D37-A41A-8EB9B9BE01F0}" srcOrd="0" destOrd="0" presId="urn:microsoft.com/office/officeart/2005/8/layout/hierarchy1"/>
    <dgm:cxn modelId="{D4411322-6C4F-41E9-BD33-990D3C69AAF6}" type="presParOf" srcId="{EFD1F268-84F6-4D37-A41A-8EB9B9BE01F0}" destId="{908C8931-5AAD-4109-AB4E-DF9408B3A3ED}" srcOrd="0" destOrd="0" presId="urn:microsoft.com/office/officeart/2005/8/layout/hierarchy1"/>
    <dgm:cxn modelId="{C0B5895A-AB82-42C7-BE3B-37594F04BE88}" type="presParOf" srcId="{EFD1F268-84F6-4D37-A41A-8EB9B9BE01F0}" destId="{EB94271B-5C41-4363-8AB9-AA9D7D7BD77C}" srcOrd="1" destOrd="0" presId="urn:microsoft.com/office/officeart/2005/8/layout/hierarchy1"/>
    <dgm:cxn modelId="{C94D8672-1736-4755-9E82-D16FF57E3294}" type="presParOf" srcId="{07352019-9AF4-4619-9DFB-0F4C92667932}" destId="{75F53030-8CF5-44B6-BBA2-4352C9B8179D}" srcOrd="1" destOrd="0" presId="urn:microsoft.com/office/officeart/2005/8/layout/hierarchy1"/>
    <dgm:cxn modelId="{A25BEF38-6256-48E7-9DA7-5BCBEE75EB4F}" type="presParOf" srcId="{2E6516CB-47C3-45E2-8088-80A7AB0C82B2}" destId="{70B305FE-9AB7-40E1-9DC8-8C1FC52C78B9}" srcOrd="2" destOrd="0" presId="urn:microsoft.com/office/officeart/2005/8/layout/hierarchy1"/>
    <dgm:cxn modelId="{1687E373-5113-4AD6-972A-45C72CAFEBC5}" type="presParOf" srcId="{2E6516CB-47C3-45E2-8088-80A7AB0C82B2}" destId="{146FE0EE-7281-4709-80DB-54D494940A9B}" srcOrd="3" destOrd="0" presId="urn:microsoft.com/office/officeart/2005/8/layout/hierarchy1"/>
    <dgm:cxn modelId="{386C86F6-A380-4FA2-9003-32C2A6457B5A}" type="presParOf" srcId="{146FE0EE-7281-4709-80DB-54D494940A9B}" destId="{225FE466-69EE-45A2-8477-A9AE19265707}" srcOrd="0" destOrd="0" presId="urn:microsoft.com/office/officeart/2005/8/layout/hierarchy1"/>
    <dgm:cxn modelId="{EAD82A71-FCC7-4CB9-9F81-2146DB85AA47}" type="presParOf" srcId="{225FE466-69EE-45A2-8477-A9AE19265707}" destId="{37D64219-D804-4274-B246-455422AB14BD}" srcOrd="0" destOrd="0" presId="urn:microsoft.com/office/officeart/2005/8/layout/hierarchy1"/>
    <dgm:cxn modelId="{8523E967-234C-4A98-B122-77994FCFCBC6}" type="presParOf" srcId="{225FE466-69EE-45A2-8477-A9AE19265707}" destId="{CDB82449-1A70-4076-B003-86DB8CF28AF0}" srcOrd="1" destOrd="0" presId="urn:microsoft.com/office/officeart/2005/8/layout/hierarchy1"/>
    <dgm:cxn modelId="{BEFC0D66-0D9E-4C3F-8E9B-4B2DF15FFFF4}" type="presParOf" srcId="{146FE0EE-7281-4709-80DB-54D494940A9B}" destId="{1ADDB9E2-00ED-4763-878B-AE0E56FFE007}" srcOrd="1" destOrd="0" presId="urn:microsoft.com/office/officeart/2005/8/layout/hierarchy1"/>
    <dgm:cxn modelId="{894D025C-538B-413A-98E2-967395F0E5B1}" type="presParOf" srcId="{1ADDB9E2-00ED-4763-878B-AE0E56FFE007}" destId="{F02D4906-1CBD-43B5-B5B7-51E9AF2AAA35}" srcOrd="0" destOrd="0" presId="urn:microsoft.com/office/officeart/2005/8/layout/hierarchy1"/>
    <dgm:cxn modelId="{FEFC6458-5BCA-4595-90DA-1E5F52D9CF29}" type="presParOf" srcId="{1ADDB9E2-00ED-4763-878B-AE0E56FFE007}" destId="{271DB169-92A4-48C0-B604-723E09207311}" srcOrd="1" destOrd="0" presId="urn:microsoft.com/office/officeart/2005/8/layout/hierarchy1"/>
    <dgm:cxn modelId="{27A12D73-D00B-420E-8AC4-B731557EA60D}" type="presParOf" srcId="{271DB169-92A4-48C0-B604-723E09207311}" destId="{99CA1FFC-8A3D-410F-9A2C-EAC1F61C7EBC}" srcOrd="0" destOrd="0" presId="urn:microsoft.com/office/officeart/2005/8/layout/hierarchy1"/>
    <dgm:cxn modelId="{B959901B-2515-4DAD-AF41-4ACEBA937D94}" type="presParOf" srcId="{99CA1FFC-8A3D-410F-9A2C-EAC1F61C7EBC}" destId="{350B848F-6841-4A6C-987E-1C5549795AB1}" srcOrd="0" destOrd="0" presId="urn:microsoft.com/office/officeart/2005/8/layout/hierarchy1"/>
    <dgm:cxn modelId="{4104A77A-C5F0-4809-9A04-71F573FA99A5}" type="presParOf" srcId="{99CA1FFC-8A3D-410F-9A2C-EAC1F61C7EBC}" destId="{A191BCDB-F0E8-47DC-8F12-7F3AFDAB88D8}" srcOrd="1" destOrd="0" presId="urn:microsoft.com/office/officeart/2005/8/layout/hierarchy1"/>
    <dgm:cxn modelId="{7074748A-E49A-4C07-8C27-14D516A4E5A6}" type="presParOf" srcId="{271DB169-92A4-48C0-B604-723E09207311}" destId="{AAE2C350-AE5D-4CAE-B1F9-A20F08C14BA6}" srcOrd="1" destOrd="0" presId="urn:microsoft.com/office/officeart/2005/8/layout/hierarchy1"/>
    <dgm:cxn modelId="{7179D735-E230-4E1D-9771-3432EC10751D}" type="presParOf" srcId="{1ADDB9E2-00ED-4763-878B-AE0E56FFE007}" destId="{698C8A3A-7E86-4205-85BD-24853B2720EC}" srcOrd="2" destOrd="0" presId="urn:microsoft.com/office/officeart/2005/8/layout/hierarchy1"/>
    <dgm:cxn modelId="{5C64A49B-71A5-4DF2-8E4F-FC3257CB2A67}" type="presParOf" srcId="{1ADDB9E2-00ED-4763-878B-AE0E56FFE007}" destId="{E063557E-18AE-477E-886E-91E49C5E1CBC}" srcOrd="3" destOrd="0" presId="urn:microsoft.com/office/officeart/2005/8/layout/hierarchy1"/>
    <dgm:cxn modelId="{F81F8666-7311-45D5-AED6-038F30D43E1D}" type="presParOf" srcId="{E063557E-18AE-477E-886E-91E49C5E1CBC}" destId="{1C390421-3D02-47EA-A51C-73D62174E304}" srcOrd="0" destOrd="0" presId="urn:microsoft.com/office/officeart/2005/8/layout/hierarchy1"/>
    <dgm:cxn modelId="{44C6D5C3-9C28-4566-83B1-A488F3AB8E98}" type="presParOf" srcId="{1C390421-3D02-47EA-A51C-73D62174E304}" destId="{5B8A9116-F07D-4685-892C-483959371893}" srcOrd="0" destOrd="0" presId="urn:microsoft.com/office/officeart/2005/8/layout/hierarchy1"/>
    <dgm:cxn modelId="{5ED67CBF-FEB7-4D26-BD9E-8AC195D0DCEA}" type="presParOf" srcId="{1C390421-3D02-47EA-A51C-73D62174E304}" destId="{27C711B6-F050-40D6-AE6D-2435C1C16DD5}" srcOrd="1" destOrd="0" presId="urn:microsoft.com/office/officeart/2005/8/layout/hierarchy1"/>
    <dgm:cxn modelId="{8AD83B9B-A2C3-475D-93E3-9BB35748743F}" type="presParOf" srcId="{E063557E-18AE-477E-886E-91E49C5E1CBC}" destId="{865FEDD8-A12F-45E6-B180-A980DDF7B2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B9355B-3A39-4E89-BEC7-4BFB6D6D67E2}" type="doc">
      <dgm:prSet loTypeId="urn:microsoft.com/office/officeart/2005/8/layout/funnel1" loCatId="process" qsTypeId="urn:microsoft.com/office/officeart/2005/8/quickstyle/simple1" qsCatId="simple" csTypeId="urn:microsoft.com/office/officeart/2005/8/colors/accent0_3" csCatId="mainScheme" phldr="1"/>
      <dgm:spPr/>
      <dgm:t>
        <a:bodyPr/>
        <a:lstStyle/>
        <a:p>
          <a:endParaRPr lang="en-US"/>
        </a:p>
      </dgm:t>
    </dgm:pt>
    <dgm:pt modelId="{35E60094-0F80-4AA4-96E7-E979E7294A41}">
      <dgm:prSet phldrT="[Text]" custT="1"/>
      <dgm:spPr>
        <a:solidFill>
          <a:schemeClr val="accent1">
            <a:lumMod val="25000"/>
          </a:schemeClr>
        </a:solidFill>
      </dgm:spPr>
      <dgm:t>
        <a:bodyPr/>
        <a:lstStyle/>
        <a:p>
          <a:r>
            <a:rPr lang="fa-IR" sz="3200" dirty="0" smtClean="0">
              <a:cs typeface="B Nazanin" panose="00000400000000000000" pitchFamily="2" charset="-78"/>
            </a:rPr>
            <a:t>سنتی</a:t>
          </a:r>
          <a:endParaRPr lang="en-US" sz="3200" dirty="0">
            <a:cs typeface="B Nazanin" panose="00000400000000000000" pitchFamily="2" charset="-78"/>
          </a:endParaRPr>
        </a:p>
      </dgm:t>
    </dgm:pt>
    <dgm:pt modelId="{A1BDA84F-500C-46AA-8E05-884AE461BC59}" type="parTrans" cxnId="{043B7785-C27A-46AE-B272-02A4DBCDED4F}">
      <dgm:prSet/>
      <dgm:spPr/>
      <dgm:t>
        <a:bodyPr/>
        <a:lstStyle/>
        <a:p>
          <a:endParaRPr lang="en-US"/>
        </a:p>
      </dgm:t>
    </dgm:pt>
    <dgm:pt modelId="{14D447BC-AE6D-42B2-A8AD-FDC783BB9424}" type="sibTrans" cxnId="{043B7785-C27A-46AE-B272-02A4DBCDED4F}">
      <dgm:prSet/>
      <dgm:spPr/>
      <dgm:t>
        <a:bodyPr/>
        <a:lstStyle/>
        <a:p>
          <a:endParaRPr lang="en-US"/>
        </a:p>
      </dgm:t>
    </dgm:pt>
    <dgm:pt modelId="{EFD66518-22B9-4241-993B-CC4B894EA690}">
      <dgm:prSet phldrT="[Text]"/>
      <dgm:spPr>
        <a:solidFill>
          <a:schemeClr val="accent2">
            <a:lumMod val="75000"/>
          </a:schemeClr>
        </a:solidFill>
      </dgm:spPr>
      <dgm:t>
        <a:bodyPr/>
        <a:lstStyle/>
        <a:p>
          <a:r>
            <a:rPr lang="fa-IR" dirty="0" smtClean="0"/>
            <a:t>بازخوردی</a:t>
          </a:r>
          <a:endParaRPr lang="en-US" dirty="0"/>
        </a:p>
      </dgm:t>
    </dgm:pt>
    <dgm:pt modelId="{862F4376-9A39-4508-A605-BB1163A05BF0}" type="parTrans" cxnId="{B2E9BC7A-D767-47A7-ACBD-DD845A9ECC97}">
      <dgm:prSet/>
      <dgm:spPr/>
      <dgm:t>
        <a:bodyPr/>
        <a:lstStyle/>
        <a:p>
          <a:endParaRPr lang="en-US"/>
        </a:p>
      </dgm:t>
    </dgm:pt>
    <dgm:pt modelId="{E397FB55-6BFD-41E0-8118-0D371B86988A}" type="sibTrans" cxnId="{B2E9BC7A-D767-47A7-ACBD-DD845A9ECC97}">
      <dgm:prSet/>
      <dgm:spPr/>
      <dgm:t>
        <a:bodyPr/>
        <a:lstStyle/>
        <a:p>
          <a:endParaRPr lang="en-US"/>
        </a:p>
      </dgm:t>
    </dgm:pt>
    <dgm:pt modelId="{6BC8BD71-A9F5-4E4B-A3F3-8213147C4D6A}">
      <dgm:prSet phldrT="[Text]" custT="1"/>
      <dgm:spPr>
        <a:solidFill>
          <a:schemeClr val="accent2"/>
        </a:solidFill>
      </dgm:spPr>
      <dgm:t>
        <a:bodyPr/>
        <a:lstStyle/>
        <a:p>
          <a:r>
            <a:rPr lang="fa-IR" sz="2800" dirty="0" smtClean="0">
              <a:cs typeface="B Nazanin" panose="00000400000000000000" pitchFamily="2" charset="-78"/>
            </a:rPr>
            <a:t>پیش خوردی</a:t>
          </a:r>
          <a:endParaRPr lang="en-US" sz="2800" dirty="0">
            <a:cs typeface="B Nazanin" panose="00000400000000000000" pitchFamily="2" charset="-78"/>
          </a:endParaRPr>
        </a:p>
      </dgm:t>
    </dgm:pt>
    <dgm:pt modelId="{8C394284-80BA-4314-9FFC-0BA99B0696A3}" type="parTrans" cxnId="{E5317A5A-6904-48C4-885C-0A7B81C39579}">
      <dgm:prSet/>
      <dgm:spPr/>
      <dgm:t>
        <a:bodyPr/>
        <a:lstStyle/>
        <a:p>
          <a:endParaRPr lang="en-US"/>
        </a:p>
      </dgm:t>
    </dgm:pt>
    <dgm:pt modelId="{94716F59-3B75-4212-A187-7A7D0176DA97}" type="sibTrans" cxnId="{E5317A5A-6904-48C4-885C-0A7B81C39579}">
      <dgm:prSet/>
      <dgm:spPr/>
      <dgm:t>
        <a:bodyPr/>
        <a:lstStyle/>
        <a:p>
          <a:endParaRPr lang="en-US"/>
        </a:p>
      </dgm:t>
    </dgm:pt>
    <dgm:pt modelId="{BD10C320-7C30-417E-B8D6-B300FFBED546}">
      <dgm:prSet phldrT="[Text]" custT="1"/>
      <dgm:spPr/>
      <dgm:t>
        <a:bodyPr/>
        <a:lstStyle/>
        <a:p>
          <a:r>
            <a:rPr lang="fa-IR" sz="3200" dirty="0" smtClean="0">
              <a:solidFill>
                <a:schemeClr val="tx1"/>
              </a:solidFill>
              <a:cs typeface="B Nazanin" panose="00000400000000000000" pitchFamily="2" charset="-78"/>
            </a:rPr>
            <a:t>سیستم های اصلی کنترل</a:t>
          </a:r>
          <a:endParaRPr lang="en-US" sz="3200" dirty="0">
            <a:solidFill>
              <a:schemeClr val="tx1"/>
            </a:solidFill>
            <a:cs typeface="B Nazanin" panose="00000400000000000000" pitchFamily="2" charset="-78"/>
          </a:endParaRPr>
        </a:p>
      </dgm:t>
    </dgm:pt>
    <dgm:pt modelId="{2CA0B123-C768-4258-894C-17E42B880538}" type="parTrans" cxnId="{0B0D3207-E8DA-4680-A99F-CA3C2DB57F26}">
      <dgm:prSet/>
      <dgm:spPr/>
      <dgm:t>
        <a:bodyPr/>
        <a:lstStyle/>
        <a:p>
          <a:endParaRPr lang="en-US"/>
        </a:p>
      </dgm:t>
    </dgm:pt>
    <dgm:pt modelId="{012FC693-4371-4D83-9B4D-6F8A73F1C653}" type="sibTrans" cxnId="{0B0D3207-E8DA-4680-A99F-CA3C2DB57F26}">
      <dgm:prSet/>
      <dgm:spPr/>
      <dgm:t>
        <a:bodyPr/>
        <a:lstStyle/>
        <a:p>
          <a:endParaRPr lang="en-US"/>
        </a:p>
      </dgm:t>
    </dgm:pt>
    <dgm:pt modelId="{3D5B1769-E935-444F-93BF-DAF868D20774}" type="pres">
      <dgm:prSet presAssocID="{20B9355B-3A39-4E89-BEC7-4BFB6D6D67E2}" presName="Name0" presStyleCnt="0">
        <dgm:presLayoutVars>
          <dgm:chMax val="4"/>
          <dgm:resizeHandles val="exact"/>
        </dgm:presLayoutVars>
      </dgm:prSet>
      <dgm:spPr/>
      <dgm:t>
        <a:bodyPr/>
        <a:lstStyle/>
        <a:p>
          <a:endParaRPr lang="en-US"/>
        </a:p>
      </dgm:t>
    </dgm:pt>
    <dgm:pt modelId="{4F082FE4-66EC-4284-B83B-599AD261A7B1}" type="pres">
      <dgm:prSet presAssocID="{20B9355B-3A39-4E89-BEC7-4BFB6D6D67E2}" presName="ellipse" presStyleLbl="trBgShp" presStyleIdx="0" presStyleCnt="1"/>
      <dgm:spPr/>
    </dgm:pt>
    <dgm:pt modelId="{07C92F5F-F862-43C2-A883-B4A69BEF135E}" type="pres">
      <dgm:prSet presAssocID="{20B9355B-3A39-4E89-BEC7-4BFB6D6D67E2}" presName="arrow1" presStyleLbl="fgShp" presStyleIdx="0" presStyleCnt="1" custScaleX="123077" custScaleY="156227"/>
      <dgm:spPr>
        <a:blipFill rotWithShape="0">
          <a:blip xmlns:r="http://schemas.openxmlformats.org/officeDocument/2006/relationships" r:embed="rId1"/>
          <a:tile tx="0" ty="0" sx="100000" sy="100000" flip="none" algn="tl"/>
        </a:blipFill>
        <a:ln>
          <a:solidFill>
            <a:schemeClr val="lt2">
              <a:hueOff val="0"/>
              <a:satOff val="0"/>
              <a:lumOff val="0"/>
            </a:schemeClr>
          </a:solidFill>
        </a:ln>
      </dgm:spPr>
    </dgm:pt>
    <dgm:pt modelId="{62994B02-3D83-4319-9994-188EE5CF2295}" type="pres">
      <dgm:prSet presAssocID="{20B9355B-3A39-4E89-BEC7-4BFB6D6D67E2}" presName="rectangle" presStyleLbl="revTx" presStyleIdx="0" presStyleCnt="1" custScaleX="119658" custScaleY="57138">
        <dgm:presLayoutVars>
          <dgm:bulletEnabled val="1"/>
        </dgm:presLayoutVars>
      </dgm:prSet>
      <dgm:spPr/>
      <dgm:t>
        <a:bodyPr/>
        <a:lstStyle/>
        <a:p>
          <a:endParaRPr lang="en-US"/>
        </a:p>
      </dgm:t>
    </dgm:pt>
    <dgm:pt modelId="{CA62B98C-5E12-488F-B4DC-A38D3004F546}" type="pres">
      <dgm:prSet presAssocID="{EFD66518-22B9-4241-993B-CC4B894EA690}" presName="item1" presStyleLbl="node1" presStyleIdx="0" presStyleCnt="3">
        <dgm:presLayoutVars>
          <dgm:bulletEnabled val="1"/>
        </dgm:presLayoutVars>
      </dgm:prSet>
      <dgm:spPr/>
      <dgm:t>
        <a:bodyPr/>
        <a:lstStyle/>
        <a:p>
          <a:endParaRPr lang="en-US"/>
        </a:p>
      </dgm:t>
    </dgm:pt>
    <dgm:pt modelId="{E1678D55-0351-4030-8793-D70CFAF7D200}" type="pres">
      <dgm:prSet presAssocID="{6BC8BD71-A9F5-4E4B-A3F3-8213147C4D6A}" presName="item2" presStyleLbl="node1" presStyleIdx="1" presStyleCnt="3">
        <dgm:presLayoutVars>
          <dgm:bulletEnabled val="1"/>
        </dgm:presLayoutVars>
      </dgm:prSet>
      <dgm:spPr/>
      <dgm:t>
        <a:bodyPr/>
        <a:lstStyle/>
        <a:p>
          <a:endParaRPr lang="en-US"/>
        </a:p>
      </dgm:t>
    </dgm:pt>
    <dgm:pt modelId="{8BD28528-2C24-49F9-B271-D098C4AB265E}" type="pres">
      <dgm:prSet presAssocID="{BD10C320-7C30-417E-B8D6-B300FFBED546}" presName="item3" presStyleLbl="node1" presStyleIdx="2" presStyleCnt="3">
        <dgm:presLayoutVars>
          <dgm:bulletEnabled val="1"/>
        </dgm:presLayoutVars>
      </dgm:prSet>
      <dgm:spPr/>
      <dgm:t>
        <a:bodyPr/>
        <a:lstStyle/>
        <a:p>
          <a:endParaRPr lang="en-US"/>
        </a:p>
      </dgm:t>
    </dgm:pt>
    <dgm:pt modelId="{B4626D85-3461-4156-87AD-45DEA27B8B2A}" type="pres">
      <dgm:prSet presAssocID="{20B9355B-3A39-4E89-BEC7-4BFB6D6D67E2}" presName="funnel" presStyleLbl="trAlignAcc1" presStyleIdx="0" presStyleCnt="1" custScaleX="132530" custScaleY="112661" custLinFactNeighborX="63943" custLinFactNeighborY="-27753"/>
      <dgm:spPr/>
    </dgm:pt>
  </dgm:ptLst>
  <dgm:cxnLst>
    <dgm:cxn modelId="{E5317A5A-6904-48C4-885C-0A7B81C39579}" srcId="{20B9355B-3A39-4E89-BEC7-4BFB6D6D67E2}" destId="{6BC8BD71-A9F5-4E4B-A3F3-8213147C4D6A}" srcOrd="2" destOrd="0" parTransId="{8C394284-80BA-4314-9FFC-0BA99B0696A3}" sibTransId="{94716F59-3B75-4212-A187-7A7D0176DA97}"/>
    <dgm:cxn modelId="{31590963-B938-4751-8FDB-0BF92F445C14}" type="presOf" srcId="{6BC8BD71-A9F5-4E4B-A3F3-8213147C4D6A}" destId="{CA62B98C-5E12-488F-B4DC-A38D3004F546}" srcOrd="0" destOrd="0" presId="urn:microsoft.com/office/officeart/2005/8/layout/funnel1"/>
    <dgm:cxn modelId="{B2E9BC7A-D767-47A7-ACBD-DD845A9ECC97}" srcId="{20B9355B-3A39-4E89-BEC7-4BFB6D6D67E2}" destId="{EFD66518-22B9-4241-993B-CC4B894EA690}" srcOrd="1" destOrd="0" parTransId="{862F4376-9A39-4508-A605-BB1163A05BF0}" sibTransId="{E397FB55-6BFD-41E0-8118-0D371B86988A}"/>
    <dgm:cxn modelId="{0B0D3207-E8DA-4680-A99F-CA3C2DB57F26}" srcId="{20B9355B-3A39-4E89-BEC7-4BFB6D6D67E2}" destId="{BD10C320-7C30-417E-B8D6-B300FFBED546}" srcOrd="3" destOrd="0" parTransId="{2CA0B123-C768-4258-894C-17E42B880538}" sibTransId="{012FC693-4371-4D83-9B4D-6F8A73F1C653}"/>
    <dgm:cxn modelId="{B3690C6A-DA1E-4485-8635-62AC60AF722C}" type="presOf" srcId="{BD10C320-7C30-417E-B8D6-B300FFBED546}" destId="{62994B02-3D83-4319-9994-188EE5CF2295}" srcOrd="0" destOrd="0" presId="urn:microsoft.com/office/officeart/2005/8/layout/funnel1"/>
    <dgm:cxn modelId="{043B7785-C27A-46AE-B272-02A4DBCDED4F}" srcId="{20B9355B-3A39-4E89-BEC7-4BFB6D6D67E2}" destId="{35E60094-0F80-4AA4-96E7-E979E7294A41}" srcOrd="0" destOrd="0" parTransId="{A1BDA84F-500C-46AA-8E05-884AE461BC59}" sibTransId="{14D447BC-AE6D-42B2-A8AD-FDC783BB9424}"/>
    <dgm:cxn modelId="{246EF2CB-0AF6-4037-BCD0-56800AB54B95}" type="presOf" srcId="{35E60094-0F80-4AA4-96E7-E979E7294A41}" destId="{8BD28528-2C24-49F9-B271-D098C4AB265E}" srcOrd="0" destOrd="0" presId="urn:microsoft.com/office/officeart/2005/8/layout/funnel1"/>
    <dgm:cxn modelId="{4E277F47-9F07-4AD0-8FC7-694F9F41CD9A}" type="presOf" srcId="{EFD66518-22B9-4241-993B-CC4B894EA690}" destId="{E1678D55-0351-4030-8793-D70CFAF7D200}" srcOrd="0" destOrd="0" presId="urn:microsoft.com/office/officeart/2005/8/layout/funnel1"/>
    <dgm:cxn modelId="{5CAA336D-FA40-4220-B5AC-2EDE98E3A9EE}" type="presOf" srcId="{20B9355B-3A39-4E89-BEC7-4BFB6D6D67E2}" destId="{3D5B1769-E935-444F-93BF-DAF868D20774}" srcOrd="0" destOrd="0" presId="urn:microsoft.com/office/officeart/2005/8/layout/funnel1"/>
    <dgm:cxn modelId="{2274B6AA-5A76-456A-BA9C-CA5F4B81A1EC}" type="presParOf" srcId="{3D5B1769-E935-444F-93BF-DAF868D20774}" destId="{4F082FE4-66EC-4284-B83B-599AD261A7B1}" srcOrd="0" destOrd="0" presId="urn:microsoft.com/office/officeart/2005/8/layout/funnel1"/>
    <dgm:cxn modelId="{556D757C-4F6C-4D1C-9CC5-A9BC14B1C694}" type="presParOf" srcId="{3D5B1769-E935-444F-93BF-DAF868D20774}" destId="{07C92F5F-F862-43C2-A883-B4A69BEF135E}" srcOrd="1" destOrd="0" presId="urn:microsoft.com/office/officeart/2005/8/layout/funnel1"/>
    <dgm:cxn modelId="{35A77AAB-1F60-4280-8FA0-6D2B84F0A2FA}" type="presParOf" srcId="{3D5B1769-E935-444F-93BF-DAF868D20774}" destId="{62994B02-3D83-4319-9994-188EE5CF2295}" srcOrd="2" destOrd="0" presId="urn:microsoft.com/office/officeart/2005/8/layout/funnel1"/>
    <dgm:cxn modelId="{5CB8AC5F-BB3A-4947-AF3A-C22803C5A7B3}" type="presParOf" srcId="{3D5B1769-E935-444F-93BF-DAF868D20774}" destId="{CA62B98C-5E12-488F-B4DC-A38D3004F546}" srcOrd="3" destOrd="0" presId="urn:microsoft.com/office/officeart/2005/8/layout/funnel1"/>
    <dgm:cxn modelId="{3BB14201-21CD-4FCF-88DC-069E18EF16C3}" type="presParOf" srcId="{3D5B1769-E935-444F-93BF-DAF868D20774}" destId="{E1678D55-0351-4030-8793-D70CFAF7D200}" srcOrd="4" destOrd="0" presId="urn:microsoft.com/office/officeart/2005/8/layout/funnel1"/>
    <dgm:cxn modelId="{D7DABE44-B9E9-4EAC-B208-3EEF7B606519}" type="presParOf" srcId="{3D5B1769-E935-444F-93BF-DAF868D20774}" destId="{8BD28528-2C24-49F9-B271-D098C4AB265E}" srcOrd="5" destOrd="0" presId="urn:microsoft.com/office/officeart/2005/8/layout/funnel1"/>
    <dgm:cxn modelId="{4486AB28-19AB-43A0-A6A1-0FE222ED79C0}" type="presParOf" srcId="{3D5B1769-E935-444F-93BF-DAF868D20774}" destId="{B4626D85-3461-4156-87AD-45DEA27B8B2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2B904-FD10-402A-A2B3-D7E4A1C00B20}">
      <dsp:nvSpPr>
        <dsp:cNvPr id="0" name=""/>
        <dsp:cNvSpPr/>
      </dsp:nvSpPr>
      <dsp:spPr>
        <a:xfrm>
          <a:off x="1650032" y="1122312"/>
          <a:ext cx="2795935" cy="2795935"/>
        </a:xfrm>
        <a:prstGeom prst="ellipse">
          <a:avLst/>
        </a:prstGeom>
        <a:gradFill flip="none" rotWithShape="0">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fa-IR" sz="5900" kern="1200" dirty="0" smtClean="0"/>
            <a:t>وظایف مدیریت</a:t>
          </a:r>
          <a:endParaRPr lang="en-US" sz="5900" kern="1200" dirty="0"/>
        </a:p>
      </dsp:txBody>
      <dsp:txXfrm>
        <a:off x="2059487" y="1531767"/>
        <a:ext cx="1977025" cy="1977025"/>
      </dsp:txXfrm>
    </dsp:sp>
    <dsp:sp modelId="{8FD17502-8054-4ACF-9DD5-47222C19C292}">
      <dsp:nvSpPr>
        <dsp:cNvPr id="0" name=""/>
        <dsp:cNvSpPr/>
      </dsp:nvSpPr>
      <dsp:spPr>
        <a:xfrm>
          <a:off x="2349016" y="499"/>
          <a:ext cx="1397967" cy="1397967"/>
        </a:xfrm>
        <a:prstGeom prst="ellipse">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t>برنامه ریزی</a:t>
          </a:r>
          <a:endParaRPr lang="en-US" sz="2100" kern="1200" dirty="0"/>
        </a:p>
      </dsp:txBody>
      <dsp:txXfrm>
        <a:off x="2553744" y="205227"/>
        <a:ext cx="988511" cy="988511"/>
      </dsp:txXfrm>
    </dsp:sp>
    <dsp:sp modelId="{BB436FD2-D8B5-44F1-BC7C-61C90F96CADD}">
      <dsp:nvSpPr>
        <dsp:cNvPr id="0" name=""/>
        <dsp:cNvSpPr/>
      </dsp:nvSpPr>
      <dsp:spPr>
        <a:xfrm>
          <a:off x="4169813" y="1821296"/>
          <a:ext cx="1397967" cy="1397967"/>
        </a:xfrm>
        <a:prstGeom prst="ellipse">
          <a:avLst/>
        </a:prstGeom>
        <a:gradFill flip="none" rotWithShape="1">
          <a:gsLst>
            <a:gs pos="17500">
              <a:srgbClr val="FF8080"/>
            </a:gs>
            <a:gs pos="0">
              <a:srgbClr val="FF0000"/>
            </a:gs>
            <a:gs pos="35000">
              <a:schemeClr val="accent2">
                <a:lumMod val="0"/>
                <a:lumOff val="100000"/>
              </a:schemeClr>
            </a:gs>
            <a:gs pos="100000">
              <a:schemeClr val="accent2">
                <a:lumMod val="100000"/>
              </a:schemeClr>
            </a:gs>
          </a:gsLst>
          <a:path path="circle">
            <a:fillToRect l="50000" t="50000" r="50000" b="50000"/>
          </a:path>
          <a:tileRect/>
        </a:gradFill>
        <a:ln>
          <a:noFill/>
        </a:ln>
        <a:effectLst>
          <a:innerShdw blurRad="63500" dist="50800" dir="13500000">
            <a:prstClr val="black">
              <a:alpha val="50000"/>
            </a:prstClr>
          </a:inn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t>کنترل</a:t>
          </a:r>
          <a:endParaRPr lang="en-US" sz="2100" kern="1200" dirty="0"/>
        </a:p>
      </dsp:txBody>
      <dsp:txXfrm>
        <a:off x="4374541" y="2026024"/>
        <a:ext cx="988511" cy="988511"/>
      </dsp:txXfrm>
    </dsp:sp>
    <dsp:sp modelId="{DCBC45EC-5586-44A1-BD34-7429A2DF0F91}">
      <dsp:nvSpPr>
        <dsp:cNvPr id="0" name=""/>
        <dsp:cNvSpPr/>
      </dsp:nvSpPr>
      <dsp:spPr>
        <a:xfrm>
          <a:off x="2349016" y="3642093"/>
          <a:ext cx="1397967" cy="1397967"/>
        </a:xfrm>
        <a:prstGeom prst="ellipse">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t>رهبری</a:t>
          </a:r>
          <a:endParaRPr lang="en-US" sz="2100" kern="1200" dirty="0"/>
        </a:p>
      </dsp:txBody>
      <dsp:txXfrm>
        <a:off x="2553744" y="3846821"/>
        <a:ext cx="988511" cy="988511"/>
      </dsp:txXfrm>
    </dsp:sp>
    <dsp:sp modelId="{F919C7FA-9D87-4724-BD18-8E7F88616F29}">
      <dsp:nvSpPr>
        <dsp:cNvPr id="0" name=""/>
        <dsp:cNvSpPr/>
      </dsp:nvSpPr>
      <dsp:spPr>
        <a:xfrm>
          <a:off x="528219" y="1821296"/>
          <a:ext cx="1397967" cy="1397967"/>
        </a:xfrm>
        <a:prstGeom prst="ellipse">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a-IR" sz="2100" kern="1200" dirty="0" smtClean="0"/>
            <a:t>سازماندهی</a:t>
          </a:r>
          <a:endParaRPr lang="en-US" sz="2100" kern="1200" dirty="0"/>
        </a:p>
      </dsp:txBody>
      <dsp:txXfrm>
        <a:off x="732947" y="2026024"/>
        <a:ext cx="988511" cy="988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69E5-2C39-4334-8013-566E27B12761}">
      <dsp:nvSpPr>
        <dsp:cNvPr id="0" name=""/>
        <dsp:cNvSpPr/>
      </dsp:nvSpPr>
      <dsp:spPr>
        <a:xfrm>
          <a:off x="970" y="1536024"/>
          <a:ext cx="2438181" cy="941137"/>
        </a:xfrm>
        <a:prstGeom prst="chevron">
          <a:avLst>
            <a:gd name="adj" fmla="val 40000"/>
          </a:avLst>
        </a:prstGeom>
        <a:solidFill>
          <a:schemeClr val="accent1">
            <a:lumMod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2D755-2DBC-49FA-9228-881467C724DF}">
      <dsp:nvSpPr>
        <dsp:cNvPr id="0" name=""/>
        <dsp:cNvSpPr/>
      </dsp:nvSpPr>
      <dsp:spPr>
        <a:xfrm>
          <a:off x="651152" y="1771309"/>
          <a:ext cx="2058908" cy="941137"/>
        </a:xfrm>
        <a:prstGeom prst="roundRect">
          <a:avLst>
            <a:gd name="adj" fmla="val 10000"/>
          </a:avLst>
        </a:prstGeom>
        <a:solidFill>
          <a:schemeClr val="accent1">
            <a:lumMod val="5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a-IR" sz="2100" kern="1200" dirty="0" smtClean="0"/>
            <a:t>تاکیداولیه برقدرت</a:t>
          </a:r>
          <a:endParaRPr lang="en-US" sz="2100" kern="1200" dirty="0"/>
        </a:p>
      </dsp:txBody>
      <dsp:txXfrm>
        <a:off x="678717" y="1798874"/>
        <a:ext cx="2003778" cy="886007"/>
      </dsp:txXfrm>
    </dsp:sp>
    <dsp:sp modelId="{3CA5C82F-D6F1-45D1-AC82-B1445922726D}">
      <dsp:nvSpPr>
        <dsp:cNvPr id="0" name=""/>
        <dsp:cNvSpPr/>
      </dsp:nvSpPr>
      <dsp:spPr>
        <a:xfrm>
          <a:off x="2785914" y="1536024"/>
          <a:ext cx="2438181" cy="941137"/>
        </a:xfrm>
        <a:prstGeom prst="chevron">
          <a:avLst>
            <a:gd name="adj" fmla="val 40000"/>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15059-91C7-4D09-B718-D2FCDC218907}">
      <dsp:nvSpPr>
        <dsp:cNvPr id="0" name=""/>
        <dsp:cNvSpPr/>
      </dsp:nvSpPr>
      <dsp:spPr>
        <a:xfrm>
          <a:off x="3436096" y="1771309"/>
          <a:ext cx="2058908" cy="941137"/>
        </a:xfrm>
        <a:prstGeom prst="roundRect">
          <a:avLst>
            <a:gd name="adj" fmla="val 10000"/>
          </a:avLst>
        </a:prstGeom>
        <a:solidFill>
          <a:srgbClr val="00B0F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a-IR" sz="2100" kern="1200" dirty="0" smtClean="0"/>
            <a:t>تاکید بررفتار</a:t>
          </a:r>
          <a:endParaRPr lang="en-US" sz="2100" kern="1200" dirty="0"/>
        </a:p>
      </dsp:txBody>
      <dsp:txXfrm>
        <a:off x="3463661" y="1798874"/>
        <a:ext cx="2003778" cy="886007"/>
      </dsp:txXfrm>
    </dsp:sp>
    <dsp:sp modelId="{2E15CFC0-5687-4156-9536-2CA05C91CF6B}">
      <dsp:nvSpPr>
        <dsp:cNvPr id="0" name=""/>
        <dsp:cNvSpPr/>
      </dsp:nvSpPr>
      <dsp:spPr>
        <a:xfrm>
          <a:off x="5570859" y="1536024"/>
          <a:ext cx="2438181" cy="941137"/>
        </a:xfrm>
        <a:prstGeom prst="chevron">
          <a:avLst>
            <a:gd name="adj" fmla="val 40000"/>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CF8D3-7604-4C06-8526-D205B6C8B4E7}">
      <dsp:nvSpPr>
        <dsp:cNvPr id="0" name=""/>
        <dsp:cNvSpPr/>
      </dsp:nvSpPr>
      <dsp:spPr>
        <a:xfrm>
          <a:off x="6221041" y="1771309"/>
          <a:ext cx="2058908" cy="941137"/>
        </a:xfrm>
        <a:prstGeom prst="roundRect">
          <a:avLst>
            <a:gd name="adj" fmla="val 10000"/>
          </a:avLst>
        </a:prstGeom>
        <a:solidFill>
          <a:srgbClr val="0070C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a-IR" sz="2100" kern="1200" dirty="0" smtClean="0"/>
            <a:t>تاکید برکاربردهای چندبعدی</a:t>
          </a:r>
          <a:endParaRPr lang="en-US" sz="2100" kern="1200" dirty="0"/>
        </a:p>
      </dsp:txBody>
      <dsp:txXfrm>
        <a:off x="6248606" y="1798874"/>
        <a:ext cx="2003778" cy="88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C3E5E-B6AA-4C3A-8F27-6CF8541AB691}">
      <dsp:nvSpPr>
        <dsp:cNvPr id="0" name=""/>
        <dsp:cNvSpPr/>
      </dsp:nvSpPr>
      <dsp:spPr>
        <a:xfrm>
          <a:off x="0" y="0"/>
          <a:ext cx="6043631" cy="972108"/>
        </a:xfrm>
        <a:prstGeom prst="roundRect">
          <a:avLst>
            <a:gd name="adj" fmla="val 10000"/>
          </a:avLst>
        </a:prstGeom>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ln w="12700" cap="flat" cmpd="sng" algn="ctr">
          <a:solidFill>
            <a:schemeClr val="lt1">
              <a:hueOff val="0"/>
              <a:satOff val="0"/>
              <a:lumOff val="0"/>
              <a:alphaOff val="0"/>
            </a:schemeClr>
          </a:solidFill>
          <a:prstDash val="solid"/>
          <a:miter lim="800000"/>
        </a:ln>
        <a:effectLst>
          <a:glow rad="127000">
            <a:schemeClr val="tx1">
              <a:lumMod val="95000"/>
              <a:lumOff val="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تعیین اهداف عملکردی برای فعالیت ها واقدامات</a:t>
          </a:r>
          <a:endParaRPr lang="en-US" sz="2400" kern="1200" dirty="0">
            <a:solidFill>
              <a:schemeClr val="tx1"/>
            </a:solidFill>
            <a:cs typeface="B Nazanin" panose="00000400000000000000" pitchFamily="2" charset="-78"/>
          </a:endParaRPr>
        </a:p>
      </dsp:txBody>
      <dsp:txXfrm>
        <a:off x="28472" y="28472"/>
        <a:ext cx="4880914" cy="915164"/>
      </dsp:txXfrm>
    </dsp:sp>
    <dsp:sp modelId="{59CE2FCB-1095-4663-8E0F-BECF1CFED2B9}">
      <dsp:nvSpPr>
        <dsp:cNvPr id="0" name=""/>
        <dsp:cNvSpPr/>
      </dsp:nvSpPr>
      <dsp:spPr>
        <a:xfrm>
          <a:off x="451310" y="1107123"/>
          <a:ext cx="6043631" cy="972108"/>
        </a:xfrm>
        <a:prstGeom prst="roundRect">
          <a:avLst>
            <a:gd name="adj" fmla="val 10000"/>
          </a:avLst>
        </a:prstGeom>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تدوین استاندارد های عمکردی برای هریک از اهداف تعیین شده فعالیت یا اقدام</a:t>
          </a:r>
          <a:endParaRPr lang="en-US" sz="2400" kern="1200" dirty="0">
            <a:solidFill>
              <a:schemeClr val="tx1"/>
            </a:solidFill>
            <a:cs typeface="B Nazanin" panose="00000400000000000000" pitchFamily="2" charset="-78"/>
          </a:endParaRPr>
        </a:p>
      </dsp:txBody>
      <dsp:txXfrm>
        <a:off x="479782" y="1135595"/>
        <a:ext cx="4903507" cy="915164"/>
      </dsp:txXfrm>
    </dsp:sp>
    <dsp:sp modelId="{DF4509ED-9B24-4B93-8017-E9CBBC9D8B75}">
      <dsp:nvSpPr>
        <dsp:cNvPr id="0" name=""/>
        <dsp:cNvSpPr/>
      </dsp:nvSpPr>
      <dsp:spPr>
        <a:xfrm>
          <a:off x="902620" y="2214246"/>
          <a:ext cx="6043631" cy="972108"/>
        </a:xfrm>
        <a:prstGeom prst="roundRect">
          <a:avLst>
            <a:gd name="adj" fmla="val 10000"/>
          </a:avLst>
        </a:prstGeom>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نظارت یا سنجش عملکرد واقعی</a:t>
          </a:r>
          <a:endParaRPr lang="en-US" sz="2800" kern="1200" dirty="0">
            <a:solidFill>
              <a:schemeClr val="tx1"/>
            </a:solidFill>
            <a:cs typeface="B Nazanin" panose="00000400000000000000" pitchFamily="2" charset="-78"/>
          </a:endParaRPr>
        </a:p>
      </dsp:txBody>
      <dsp:txXfrm>
        <a:off x="931092" y="2242718"/>
        <a:ext cx="4903507" cy="915164"/>
      </dsp:txXfrm>
    </dsp:sp>
    <dsp:sp modelId="{D8611057-F472-4E93-99AD-24429C27E9E5}">
      <dsp:nvSpPr>
        <dsp:cNvPr id="0" name=""/>
        <dsp:cNvSpPr/>
      </dsp:nvSpPr>
      <dsp:spPr>
        <a:xfrm>
          <a:off x="1353930" y="3321369"/>
          <a:ext cx="6043631" cy="972108"/>
        </a:xfrm>
        <a:prstGeom prst="roundRect">
          <a:avLst>
            <a:gd name="adj" fmla="val 10000"/>
          </a:avLst>
        </a:prstGeom>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بازبینی ومقایسه عملکرد واقعی باعملکردبرنامه ریزی شده</a:t>
          </a:r>
          <a:endParaRPr lang="en-US" sz="2800" kern="1200" dirty="0">
            <a:solidFill>
              <a:schemeClr val="tx1"/>
            </a:solidFill>
            <a:cs typeface="B Nazanin" panose="00000400000000000000" pitchFamily="2" charset="-78"/>
          </a:endParaRPr>
        </a:p>
      </dsp:txBody>
      <dsp:txXfrm>
        <a:off x="1382402" y="3349841"/>
        <a:ext cx="4903507" cy="915164"/>
      </dsp:txXfrm>
    </dsp:sp>
    <dsp:sp modelId="{992D4CDE-B426-4EDD-8168-BF97B0B82A2C}">
      <dsp:nvSpPr>
        <dsp:cNvPr id="0" name=""/>
        <dsp:cNvSpPr/>
      </dsp:nvSpPr>
      <dsp:spPr>
        <a:xfrm>
          <a:off x="1800224" y="4392485"/>
          <a:ext cx="6043631" cy="972108"/>
        </a:xfrm>
        <a:prstGeom prst="roundRect">
          <a:avLst>
            <a:gd name="adj" fmla="val 10000"/>
          </a:avLst>
        </a:prstGeom>
        <a:gradFill rotWithShape="0">
          <a:gsLst>
            <a:gs pos="0">
              <a:schemeClr val="tx1">
                <a:lumMod val="95000"/>
                <a:lumOff val="5000"/>
              </a:schemeClr>
            </a:gs>
            <a:gs pos="50000">
              <a:schemeClr val="accent5">
                <a:lumMod val="75000"/>
              </a:schemeClr>
            </a:gs>
            <a:gs pos="100000">
              <a:schemeClr val="accent5">
                <a:lumMod val="25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a-IR" sz="2800" kern="1200" dirty="0" smtClean="0">
              <a:solidFill>
                <a:schemeClr val="tx1"/>
              </a:solidFill>
              <a:cs typeface="B Nazanin" panose="00000400000000000000" pitchFamily="2" charset="-78"/>
            </a:rPr>
            <a:t>اصلاح انحرافات ومدیریت پاداش ها برای ایجاد انگیزه وتقویت عملکرد</a:t>
          </a:r>
          <a:endParaRPr lang="en-US" sz="2800" kern="1200" dirty="0">
            <a:solidFill>
              <a:schemeClr val="tx1"/>
            </a:solidFill>
            <a:cs typeface="B Nazanin" panose="00000400000000000000" pitchFamily="2" charset="-78"/>
          </a:endParaRPr>
        </a:p>
      </dsp:txBody>
      <dsp:txXfrm>
        <a:off x="1828696" y="4420957"/>
        <a:ext cx="4903507" cy="915164"/>
      </dsp:txXfrm>
    </dsp:sp>
    <dsp:sp modelId="{478F0F96-1236-482F-AF37-8454521BD5C8}">
      <dsp:nvSpPr>
        <dsp:cNvPr id="0" name=""/>
        <dsp:cNvSpPr/>
      </dsp:nvSpPr>
      <dsp:spPr>
        <a:xfrm>
          <a:off x="5411761" y="710178"/>
          <a:ext cx="631870" cy="631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553932" y="710178"/>
        <a:ext cx="347528" cy="475482"/>
      </dsp:txXfrm>
    </dsp:sp>
    <dsp:sp modelId="{7B2B42D5-7BC4-409C-B16B-CF0CAFFDA58D}">
      <dsp:nvSpPr>
        <dsp:cNvPr id="0" name=""/>
        <dsp:cNvSpPr/>
      </dsp:nvSpPr>
      <dsp:spPr>
        <a:xfrm>
          <a:off x="5863071" y="1817301"/>
          <a:ext cx="631870" cy="631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005242" y="1817301"/>
        <a:ext cx="347528" cy="475482"/>
      </dsp:txXfrm>
    </dsp:sp>
    <dsp:sp modelId="{AE03C269-68D3-4CFE-A3A5-BD3AE04B5085}">
      <dsp:nvSpPr>
        <dsp:cNvPr id="0" name=""/>
        <dsp:cNvSpPr/>
      </dsp:nvSpPr>
      <dsp:spPr>
        <a:xfrm>
          <a:off x="6314381" y="2908223"/>
          <a:ext cx="631870" cy="631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456552" y="2908223"/>
        <a:ext cx="347528" cy="475482"/>
      </dsp:txXfrm>
    </dsp:sp>
    <dsp:sp modelId="{90E3FA32-889B-4B28-B33A-C8C1327DC514}">
      <dsp:nvSpPr>
        <dsp:cNvPr id="0" name=""/>
        <dsp:cNvSpPr/>
      </dsp:nvSpPr>
      <dsp:spPr>
        <a:xfrm>
          <a:off x="6765691" y="4026147"/>
          <a:ext cx="631870" cy="6318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907862" y="4026147"/>
        <a:ext cx="347528" cy="475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8A3A-7E86-4205-85BD-24853B2720EC}">
      <dsp:nvSpPr>
        <dsp:cNvPr id="0" name=""/>
        <dsp:cNvSpPr/>
      </dsp:nvSpPr>
      <dsp:spPr>
        <a:xfrm>
          <a:off x="6649713" y="2460575"/>
          <a:ext cx="850179" cy="404608"/>
        </a:xfrm>
        <a:custGeom>
          <a:avLst/>
          <a:gdLst/>
          <a:ahLst/>
          <a:cxnLst/>
          <a:rect l="0" t="0" r="0" b="0"/>
          <a:pathLst>
            <a:path>
              <a:moveTo>
                <a:pt x="0" y="0"/>
              </a:moveTo>
              <a:lnTo>
                <a:pt x="0" y="275728"/>
              </a:lnTo>
              <a:lnTo>
                <a:pt x="850179" y="275728"/>
              </a:lnTo>
              <a:lnTo>
                <a:pt x="850179"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D4906-1CBD-43B5-B5B7-51E9AF2AAA35}">
      <dsp:nvSpPr>
        <dsp:cNvPr id="0" name=""/>
        <dsp:cNvSpPr/>
      </dsp:nvSpPr>
      <dsp:spPr>
        <a:xfrm>
          <a:off x="5799534" y="2460575"/>
          <a:ext cx="850179" cy="404608"/>
        </a:xfrm>
        <a:custGeom>
          <a:avLst/>
          <a:gdLst/>
          <a:ahLst/>
          <a:cxnLst/>
          <a:rect l="0" t="0" r="0" b="0"/>
          <a:pathLst>
            <a:path>
              <a:moveTo>
                <a:pt x="850179" y="0"/>
              </a:moveTo>
              <a:lnTo>
                <a:pt x="850179" y="275728"/>
              </a:lnTo>
              <a:lnTo>
                <a:pt x="0" y="275728"/>
              </a:lnTo>
              <a:lnTo>
                <a:pt x="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B305FE-9AB7-40E1-9DC8-8C1FC52C78B9}">
      <dsp:nvSpPr>
        <dsp:cNvPr id="0" name=""/>
        <dsp:cNvSpPr/>
      </dsp:nvSpPr>
      <dsp:spPr>
        <a:xfrm>
          <a:off x="4477335" y="1172553"/>
          <a:ext cx="2172377" cy="404608"/>
        </a:xfrm>
        <a:custGeom>
          <a:avLst/>
          <a:gdLst/>
          <a:ahLst/>
          <a:cxnLst/>
          <a:rect l="0" t="0" r="0" b="0"/>
          <a:pathLst>
            <a:path>
              <a:moveTo>
                <a:pt x="0" y="0"/>
              </a:moveTo>
              <a:lnTo>
                <a:pt x="0" y="275728"/>
              </a:lnTo>
              <a:lnTo>
                <a:pt x="2172377" y="275728"/>
              </a:lnTo>
              <a:lnTo>
                <a:pt x="2172377" y="404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A9BC5-6EBB-4F34-89A7-DED70162ECF4}">
      <dsp:nvSpPr>
        <dsp:cNvPr id="0" name=""/>
        <dsp:cNvSpPr/>
      </dsp:nvSpPr>
      <dsp:spPr>
        <a:xfrm>
          <a:off x="4053454" y="3748597"/>
          <a:ext cx="91440" cy="404608"/>
        </a:xfrm>
        <a:custGeom>
          <a:avLst/>
          <a:gdLst/>
          <a:ahLst/>
          <a:cxnLst/>
          <a:rect l="0" t="0" r="0" b="0"/>
          <a:pathLst>
            <a:path>
              <a:moveTo>
                <a:pt x="45720" y="0"/>
              </a:moveTo>
              <a:lnTo>
                <a:pt x="4572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64A82A-C296-4ECB-AFAB-4B461B776EC0}">
      <dsp:nvSpPr>
        <dsp:cNvPr id="0" name=""/>
        <dsp:cNvSpPr/>
      </dsp:nvSpPr>
      <dsp:spPr>
        <a:xfrm>
          <a:off x="2398815" y="2460575"/>
          <a:ext cx="1700359" cy="404608"/>
        </a:xfrm>
        <a:custGeom>
          <a:avLst/>
          <a:gdLst/>
          <a:ahLst/>
          <a:cxnLst/>
          <a:rect l="0" t="0" r="0" b="0"/>
          <a:pathLst>
            <a:path>
              <a:moveTo>
                <a:pt x="0" y="0"/>
              </a:moveTo>
              <a:lnTo>
                <a:pt x="0" y="275728"/>
              </a:lnTo>
              <a:lnTo>
                <a:pt x="1700359" y="275728"/>
              </a:lnTo>
              <a:lnTo>
                <a:pt x="1700359"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43F4A-D1A3-4947-8A94-BDFFA80DB102}">
      <dsp:nvSpPr>
        <dsp:cNvPr id="0" name=""/>
        <dsp:cNvSpPr/>
      </dsp:nvSpPr>
      <dsp:spPr>
        <a:xfrm>
          <a:off x="2353095" y="3748597"/>
          <a:ext cx="91440" cy="404608"/>
        </a:xfrm>
        <a:custGeom>
          <a:avLst/>
          <a:gdLst/>
          <a:ahLst/>
          <a:cxnLst/>
          <a:rect l="0" t="0" r="0" b="0"/>
          <a:pathLst>
            <a:path>
              <a:moveTo>
                <a:pt x="45720" y="0"/>
              </a:moveTo>
              <a:lnTo>
                <a:pt x="4572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1CB042-28DA-4766-ACEC-F819C7303FFA}">
      <dsp:nvSpPr>
        <dsp:cNvPr id="0" name=""/>
        <dsp:cNvSpPr/>
      </dsp:nvSpPr>
      <dsp:spPr>
        <a:xfrm>
          <a:off x="2353095" y="2460575"/>
          <a:ext cx="91440" cy="404608"/>
        </a:xfrm>
        <a:custGeom>
          <a:avLst/>
          <a:gdLst/>
          <a:ahLst/>
          <a:cxnLst/>
          <a:rect l="0" t="0" r="0" b="0"/>
          <a:pathLst>
            <a:path>
              <a:moveTo>
                <a:pt x="45720" y="0"/>
              </a:moveTo>
              <a:lnTo>
                <a:pt x="4572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903C38-A47B-42F2-946B-4A5E17FE3212}">
      <dsp:nvSpPr>
        <dsp:cNvPr id="0" name=""/>
        <dsp:cNvSpPr/>
      </dsp:nvSpPr>
      <dsp:spPr>
        <a:xfrm>
          <a:off x="652736" y="3748597"/>
          <a:ext cx="91440" cy="404608"/>
        </a:xfrm>
        <a:custGeom>
          <a:avLst/>
          <a:gdLst/>
          <a:ahLst/>
          <a:cxnLst/>
          <a:rect l="0" t="0" r="0" b="0"/>
          <a:pathLst>
            <a:path>
              <a:moveTo>
                <a:pt x="45720" y="0"/>
              </a:moveTo>
              <a:lnTo>
                <a:pt x="4572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C7D49-92D0-4FD1-8ED3-016878E1DB57}">
      <dsp:nvSpPr>
        <dsp:cNvPr id="0" name=""/>
        <dsp:cNvSpPr/>
      </dsp:nvSpPr>
      <dsp:spPr>
        <a:xfrm>
          <a:off x="698456" y="2460575"/>
          <a:ext cx="1700359" cy="404608"/>
        </a:xfrm>
        <a:custGeom>
          <a:avLst/>
          <a:gdLst/>
          <a:ahLst/>
          <a:cxnLst/>
          <a:rect l="0" t="0" r="0" b="0"/>
          <a:pathLst>
            <a:path>
              <a:moveTo>
                <a:pt x="1700359" y="0"/>
              </a:moveTo>
              <a:lnTo>
                <a:pt x="1700359" y="275728"/>
              </a:lnTo>
              <a:lnTo>
                <a:pt x="0" y="275728"/>
              </a:lnTo>
              <a:lnTo>
                <a:pt x="0" y="4046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78797-4E5B-4F84-BFCC-EA0404B9B850}">
      <dsp:nvSpPr>
        <dsp:cNvPr id="0" name=""/>
        <dsp:cNvSpPr/>
      </dsp:nvSpPr>
      <dsp:spPr>
        <a:xfrm>
          <a:off x="2398815" y="1172553"/>
          <a:ext cx="2078520" cy="404608"/>
        </a:xfrm>
        <a:custGeom>
          <a:avLst/>
          <a:gdLst/>
          <a:ahLst/>
          <a:cxnLst/>
          <a:rect l="0" t="0" r="0" b="0"/>
          <a:pathLst>
            <a:path>
              <a:moveTo>
                <a:pt x="2078520" y="0"/>
              </a:moveTo>
              <a:lnTo>
                <a:pt x="2078520" y="275728"/>
              </a:lnTo>
              <a:lnTo>
                <a:pt x="0" y="275728"/>
              </a:lnTo>
              <a:lnTo>
                <a:pt x="0" y="404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92FC42-9D08-43FE-9212-439704EF943D}">
      <dsp:nvSpPr>
        <dsp:cNvPr id="0" name=""/>
        <dsp:cNvSpPr/>
      </dsp:nvSpPr>
      <dsp:spPr>
        <a:xfrm>
          <a:off x="3781734" y="289139"/>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48082-7150-408A-8184-091562AC222A}">
      <dsp:nvSpPr>
        <dsp:cNvPr id="0" name=""/>
        <dsp:cNvSpPr/>
      </dsp:nvSpPr>
      <dsp:spPr>
        <a:xfrm>
          <a:off x="3936312" y="435988"/>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انحرافات</a:t>
          </a:r>
          <a:endParaRPr lang="en-US" sz="3200" kern="1200" dirty="0">
            <a:cs typeface="B Nazanin" panose="00000400000000000000" pitchFamily="2" charset="-78"/>
          </a:endParaRPr>
        </a:p>
      </dsp:txBody>
      <dsp:txXfrm>
        <a:off x="3962186" y="461862"/>
        <a:ext cx="1339454" cy="831665"/>
      </dsp:txXfrm>
    </dsp:sp>
    <dsp:sp modelId="{A939204E-B493-458B-ACB7-4984686AC2E9}">
      <dsp:nvSpPr>
        <dsp:cNvPr id="0" name=""/>
        <dsp:cNvSpPr/>
      </dsp:nvSpPr>
      <dsp:spPr>
        <a:xfrm>
          <a:off x="1609356" y="1577161"/>
          <a:ext cx="1578918"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D9922-C763-4D7E-AE21-A31797455BC0}">
      <dsp:nvSpPr>
        <dsp:cNvPr id="0" name=""/>
        <dsp:cNvSpPr/>
      </dsp:nvSpPr>
      <dsp:spPr>
        <a:xfrm>
          <a:off x="1763934" y="1724010"/>
          <a:ext cx="1578918"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بعد منشاءمحیطی</a:t>
          </a:r>
          <a:endParaRPr lang="en-US" sz="2400" kern="1200" dirty="0">
            <a:cs typeface="B Nazanin" panose="00000400000000000000" pitchFamily="2" charset="-78"/>
          </a:endParaRPr>
        </a:p>
      </dsp:txBody>
      <dsp:txXfrm>
        <a:off x="1789808" y="1749884"/>
        <a:ext cx="1527170" cy="831665"/>
      </dsp:txXfrm>
    </dsp:sp>
    <dsp:sp modelId="{85F33E3D-89BB-42A9-B91C-8CCBBFEE9BC1}">
      <dsp:nvSpPr>
        <dsp:cNvPr id="0" name=""/>
        <dsp:cNvSpPr/>
      </dsp:nvSpPr>
      <dsp:spPr>
        <a:xfrm>
          <a:off x="2855" y="2865183"/>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D7187-5EA6-4E85-A29D-5FBD6FC062DD}">
      <dsp:nvSpPr>
        <dsp:cNvPr id="0" name=""/>
        <dsp:cNvSpPr/>
      </dsp:nvSpPr>
      <dsp:spPr>
        <a:xfrm>
          <a:off x="157433" y="3012032"/>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t>برون زا</a:t>
          </a:r>
          <a:endParaRPr lang="en-US" sz="3200" kern="1200" dirty="0"/>
        </a:p>
      </dsp:txBody>
      <dsp:txXfrm>
        <a:off x="183307" y="3037906"/>
        <a:ext cx="1339454" cy="831665"/>
      </dsp:txXfrm>
    </dsp:sp>
    <dsp:sp modelId="{1699D829-80A3-4DE9-AF6A-95ED0AEA2B62}">
      <dsp:nvSpPr>
        <dsp:cNvPr id="0" name=""/>
        <dsp:cNvSpPr/>
      </dsp:nvSpPr>
      <dsp:spPr>
        <a:xfrm>
          <a:off x="2855" y="4153205"/>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1CCC2-BDFD-4FFF-9E21-FD5F0F292719}">
      <dsp:nvSpPr>
        <dsp:cNvPr id="0" name=""/>
        <dsp:cNvSpPr/>
      </dsp:nvSpPr>
      <dsp:spPr>
        <a:xfrm>
          <a:off x="157433" y="4300054"/>
          <a:ext cx="1391202" cy="883413"/>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خارج از سازمان</a:t>
          </a:r>
          <a:endParaRPr lang="en-US" sz="2800" kern="1200" dirty="0">
            <a:cs typeface="B Nazanin" panose="00000400000000000000" pitchFamily="2" charset="-78"/>
          </a:endParaRPr>
        </a:p>
      </dsp:txBody>
      <dsp:txXfrm>
        <a:off x="183307" y="4325928"/>
        <a:ext cx="1339454" cy="831665"/>
      </dsp:txXfrm>
    </dsp:sp>
    <dsp:sp modelId="{7D8A49F1-4460-4775-8F3A-7BAAFD6C61F2}">
      <dsp:nvSpPr>
        <dsp:cNvPr id="0" name=""/>
        <dsp:cNvSpPr/>
      </dsp:nvSpPr>
      <dsp:spPr>
        <a:xfrm>
          <a:off x="1703214" y="2865183"/>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2498B-ED48-44EB-B699-AC00F7417781}">
      <dsp:nvSpPr>
        <dsp:cNvPr id="0" name=""/>
        <dsp:cNvSpPr/>
      </dsp:nvSpPr>
      <dsp:spPr>
        <a:xfrm>
          <a:off x="1857792" y="3012032"/>
          <a:ext cx="1391202" cy="883413"/>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t>بیرونی </a:t>
          </a:r>
          <a:endParaRPr lang="en-US" sz="3200" kern="1200" dirty="0"/>
        </a:p>
      </dsp:txBody>
      <dsp:txXfrm>
        <a:off x="1883666" y="3037906"/>
        <a:ext cx="1339454" cy="831665"/>
      </dsp:txXfrm>
    </dsp:sp>
    <dsp:sp modelId="{ABA97465-E3D0-46EA-9B33-A86231FC9499}">
      <dsp:nvSpPr>
        <dsp:cNvPr id="0" name=""/>
        <dsp:cNvSpPr/>
      </dsp:nvSpPr>
      <dsp:spPr>
        <a:xfrm>
          <a:off x="1703214" y="4153205"/>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7855E-0EB4-4278-9901-5EB8D3A3F620}">
      <dsp:nvSpPr>
        <dsp:cNvPr id="0" name=""/>
        <dsp:cNvSpPr/>
      </dsp:nvSpPr>
      <dsp:spPr>
        <a:xfrm>
          <a:off x="1857792" y="4300054"/>
          <a:ext cx="1391202" cy="883413"/>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یک مرکز هزینه دیگر</a:t>
          </a:r>
          <a:endParaRPr lang="en-US" sz="2400" kern="1200" dirty="0">
            <a:cs typeface="B Nazanin" panose="00000400000000000000" pitchFamily="2" charset="-78"/>
          </a:endParaRPr>
        </a:p>
      </dsp:txBody>
      <dsp:txXfrm>
        <a:off x="1883666" y="4325928"/>
        <a:ext cx="1339454" cy="831665"/>
      </dsp:txXfrm>
    </dsp:sp>
    <dsp:sp modelId="{5184C5C1-B1E1-454A-B328-88F482BFC55D}">
      <dsp:nvSpPr>
        <dsp:cNvPr id="0" name=""/>
        <dsp:cNvSpPr/>
      </dsp:nvSpPr>
      <dsp:spPr>
        <a:xfrm>
          <a:off x="3403573" y="2865183"/>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6B9C1-BAEA-407D-B678-7A7AF301E27C}">
      <dsp:nvSpPr>
        <dsp:cNvPr id="0" name=""/>
        <dsp:cNvSpPr/>
      </dsp:nvSpPr>
      <dsp:spPr>
        <a:xfrm>
          <a:off x="3558151" y="3012032"/>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داخلی</a:t>
          </a:r>
          <a:endParaRPr lang="en-US" sz="3200" kern="1200" dirty="0">
            <a:cs typeface="B Nazanin" panose="00000400000000000000" pitchFamily="2" charset="-78"/>
          </a:endParaRPr>
        </a:p>
      </dsp:txBody>
      <dsp:txXfrm>
        <a:off x="3584025" y="3037906"/>
        <a:ext cx="1339454" cy="831665"/>
      </dsp:txXfrm>
    </dsp:sp>
    <dsp:sp modelId="{908C8931-5AAD-4109-AB4E-DF9408B3A3ED}">
      <dsp:nvSpPr>
        <dsp:cNvPr id="0" name=""/>
        <dsp:cNvSpPr/>
      </dsp:nvSpPr>
      <dsp:spPr>
        <a:xfrm>
          <a:off x="3403573" y="4153205"/>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4271B-5C41-4363-8AB9-AA9D7D7BD77C}">
      <dsp:nvSpPr>
        <dsp:cNvPr id="0" name=""/>
        <dsp:cNvSpPr/>
      </dsp:nvSpPr>
      <dsp:spPr>
        <a:xfrm>
          <a:off x="3558151" y="4300054"/>
          <a:ext cx="1391202" cy="883413"/>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درون یک مرکز هزینه</a:t>
          </a:r>
          <a:endParaRPr lang="en-US" sz="2400" kern="1200" dirty="0">
            <a:cs typeface="B Nazanin" panose="00000400000000000000" pitchFamily="2" charset="-78"/>
          </a:endParaRPr>
        </a:p>
      </dsp:txBody>
      <dsp:txXfrm>
        <a:off x="3584025" y="4325928"/>
        <a:ext cx="1339454" cy="831665"/>
      </dsp:txXfrm>
    </dsp:sp>
    <dsp:sp modelId="{37D64219-D804-4274-B246-455422AB14BD}">
      <dsp:nvSpPr>
        <dsp:cNvPr id="0" name=""/>
        <dsp:cNvSpPr/>
      </dsp:nvSpPr>
      <dsp:spPr>
        <a:xfrm>
          <a:off x="5954112" y="1577161"/>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82449-1A70-4076-B003-86DB8CF28AF0}">
      <dsp:nvSpPr>
        <dsp:cNvPr id="0" name=""/>
        <dsp:cNvSpPr/>
      </dsp:nvSpPr>
      <dsp:spPr>
        <a:xfrm>
          <a:off x="6108690" y="1724010"/>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بعدماهیتی</a:t>
          </a:r>
          <a:endParaRPr lang="en-US" sz="2400" kern="1200" dirty="0">
            <a:cs typeface="B Nazanin" panose="00000400000000000000" pitchFamily="2" charset="-78"/>
          </a:endParaRPr>
        </a:p>
      </dsp:txBody>
      <dsp:txXfrm>
        <a:off x="6134564" y="1749884"/>
        <a:ext cx="1339454" cy="831665"/>
      </dsp:txXfrm>
    </dsp:sp>
    <dsp:sp modelId="{350B848F-6841-4A6C-987E-1C5549795AB1}">
      <dsp:nvSpPr>
        <dsp:cNvPr id="0" name=""/>
        <dsp:cNvSpPr/>
      </dsp:nvSpPr>
      <dsp:spPr>
        <a:xfrm>
          <a:off x="5103932" y="2865183"/>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1BCDB-F0E8-47DC-8F12-7F3AFDAB88D8}">
      <dsp:nvSpPr>
        <dsp:cNvPr id="0" name=""/>
        <dsp:cNvSpPr/>
      </dsp:nvSpPr>
      <dsp:spPr>
        <a:xfrm>
          <a:off x="5258510" y="3012032"/>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Nazanin" panose="00000400000000000000" pitchFamily="2" charset="-78"/>
            </a:rPr>
            <a:t>غیر قابل انتظار</a:t>
          </a:r>
          <a:endParaRPr lang="en-US" sz="2400" kern="1200" dirty="0">
            <a:cs typeface="B Nazanin" panose="00000400000000000000" pitchFamily="2" charset="-78"/>
          </a:endParaRPr>
        </a:p>
      </dsp:txBody>
      <dsp:txXfrm>
        <a:off x="5284384" y="3037906"/>
        <a:ext cx="1339454" cy="831665"/>
      </dsp:txXfrm>
    </dsp:sp>
    <dsp:sp modelId="{5B8A9116-F07D-4685-892C-483959371893}">
      <dsp:nvSpPr>
        <dsp:cNvPr id="0" name=""/>
        <dsp:cNvSpPr/>
      </dsp:nvSpPr>
      <dsp:spPr>
        <a:xfrm>
          <a:off x="6804291" y="2865183"/>
          <a:ext cx="1391202" cy="883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711B6-F050-40D6-AE6D-2435C1C16DD5}">
      <dsp:nvSpPr>
        <dsp:cNvPr id="0" name=""/>
        <dsp:cNvSpPr/>
      </dsp:nvSpPr>
      <dsp:spPr>
        <a:xfrm>
          <a:off x="6958869" y="3012032"/>
          <a:ext cx="1391202" cy="883413"/>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قابل انتظار</a:t>
          </a:r>
          <a:endParaRPr lang="en-US" sz="2800" kern="1200" dirty="0">
            <a:cs typeface="B Nazanin" panose="00000400000000000000" pitchFamily="2" charset="-78"/>
          </a:endParaRPr>
        </a:p>
      </dsp:txBody>
      <dsp:txXfrm>
        <a:off x="6984743" y="3037906"/>
        <a:ext cx="1339454" cy="831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82FE4-66EC-4284-B83B-599AD261A7B1}">
      <dsp:nvSpPr>
        <dsp:cNvPr id="0" name=""/>
        <dsp:cNvSpPr/>
      </dsp:nvSpPr>
      <dsp:spPr>
        <a:xfrm>
          <a:off x="978624" y="598026"/>
          <a:ext cx="3576277" cy="1241993"/>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92F5F-F862-43C2-A883-B4A69BEF135E}">
      <dsp:nvSpPr>
        <dsp:cNvPr id="0" name=""/>
        <dsp:cNvSpPr/>
      </dsp:nvSpPr>
      <dsp:spPr>
        <a:xfrm>
          <a:off x="2345798" y="3514545"/>
          <a:ext cx="853018" cy="692974"/>
        </a:xfrm>
        <a:prstGeom prst="downArrow">
          <a:avLst/>
        </a:prstGeom>
        <a:blipFill rotWithShape="0">
          <a:blip xmlns:r="http://schemas.openxmlformats.org/officeDocument/2006/relationships" r:embed="rId1"/>
          <a:tile tx="0" ty="0" sx="100000" sy="100000" flip="none" algn="tl"/>
        </a:blipFill>
        <a:ln w="12700" cap="flat" cmpd="sng" algn="ctr">
          <a:solidFill>
            <a:schemeClr val="l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62994B02-3D83-4319-9994-188EE5CF2295}">
      <dsp:nvSpPr>
        <dsp:cNvPr id="0" name=""/>
        <dsp:cNvSpPr/>
      </dsp:nvSpPr>
      <dsp:spPr>
        <a:xfrm>
          <a:off x="781935" y="4172343"/>
          <a:ext cx="3980745" cy="47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a-IR" sz="3200" kern="1200" dirty="0" smtClean="0">
              <a:solidFill>
                <a:schemeClr val="tx1"/>
              </a:solidFill>
              <a:cs typeface="B Nazanin" panose="00000400000000000000" pitchFamily="2" charset="-78"/>
            </a:rPr>
            <a:t>سیستم های اصلی کنترل</a:t>
          </a:r>
          <a:endParaRPr lang="en-US" sz="3200" kern="1200" dirty="0">
            <a:solidFill>
              <a:schemeClr val="tx1"/>
            </a:solidFill>
            <a:cs typeface="B Nazanin" panose="00000400000000000000" pitchFamily="2" charset="-78"/>
          </a:endParaRPr>
        </a:p>
      </dsp:txBody>
      <dsp:txXfrm>
        <a:off x="781935" y="4172343"/>
        <a:ext cx="3980745" cy="475212"/>
      </dsp:txXfrm>
    </dsp:sp>
    <dsp:sp modelId="{CA62B98C-5E12-488F-B4DC-A38D3004F546}">
      <dsp:nvSpPr>
        <dsp:cNvPr id="0" name=""/>
        <dsp:cNvSpPr/>
      </dsp:nvSpPr>
      <dsp:spPr>
        <a:xfrm>
          <a:off x="2278837" y="1935941"/>
          <a:ext cx="1247538" cy="1247538"/>
        </a:xfrm>
        <a:prstGeom prst="ellipse">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پیش خوردی</a:t>
          </a:r>
          <a:endParaRPr lang="en-US" sz="2800" kern="1200" dirty="0">
            <a:cs typeface="B Nazanin" panose="00000400000000000000" pitchFamily="2" charset="-78"/>
          </a:endParaRPr>
        </a:p>
      </dsp:txBody>
      <dsp:txXfrm>
        <a:off x="2461535" y="2118639"/>
        <a:ext cx="882142" cy="882142"/>
      </dsp:txXfrm>
    </dsp:sp>
    <dsp:sp modelId="{E1678D55-0351-4030-8793-D70CFAF7D200}">
      <dsp:nvSpPr>
        <dsp:cNvPr id="0" name=""/>
        <dsp:cNvSpPr/>
      </dsp:nvSpPr>
      <dsp:spPr>
        <a:xfrm>
          <a:off x="1386153" y="1000010"/>
          <a:ext cx="1247538" cy="1247538"/>
        </a:xfrm>
        <a:prstGeom prst="ellipse">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t>بازخوردی</a:t>
          </a:r>
          <a:endParaRPr lang="en-US" sz="1900" kern="1200" dirty="0"/>
        </a:p>
      </dsp:txBody>
      <dsp:txXfrm>
        <a:off x="1568851" y="1182708"/>
        <a:ext cx="882142" cy="882142"/>
      </dsp:txXfrm>
    </dsp:sp>
    <dsp:sp modelId="{8BD28528-2C24-49F9-B271-D098C4AB265E}">
      <dsp:nvSpPr>
        <dsp:cNvPr id="0" name=""/>
        <dsp:cNvSpPr/>
      </dsp:nvSpPr>
      <dsp:spPr>
        <a:xfrm>
          <a:off x="2661415" y="698383"/>
          <a:ext cx="1247538" cy="1247538"/>
        </a:xfrm>
        <a:prstGeom prst="ellipse">
          <a:avLst/>
        </a:prstGeom>
        <a:solidFill>
          <a:schemeClr val="accent1">
            <a:lumMod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سنتی</a:t>
          </a:r>
          <a:endParaRPr lang="en-US" sz="3200" kern="1200" dirty="0">
            <a:cs typeface="B Nazanin" panose="00000400000000000000" pitchFamily="2" charset="-78"/>
          </a:endParaRPr>
        </a:p>
      </dsp:txBody>
      <dsp:txXfrm>
        <a:off x="2844113" y="881081"/>
        <a:ext cx="882142" cy="882142"/>
      </dsp:txXfrm>
    </dsp:sp>
    <dsp:sp modelId="{B4626D85-3461-4156-87AD-45DEA27B8B2A}">
      <dsp:nvSpPr>
        <dsp:cNvPr id="0" name=""/>
        <dsp:cNvSpPr/>
      </dsp:nvSpPr>
      <dsp:spPr>
        <a:xfrm>
          <a:off x="400820" y="0"/>
          <a:ext cx="5143795" cy="3498107"/>
        </a:xfrm>
        <a:prstGeom prst="funnel">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9A67A-94FF-4DD5-A2D0-5F3A50FCDD1D}" type="datetimeFigureOut">
              <a:rPr lang="en-US" smtClean="0"/>
              <a:t>1/21/2018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0E760-2D42-44C3-A08A-EC714419D955}" type="slidenum">
              <a:rPr lang="en-US" smtClean="0"/>
              <a:t>‹#›</a:t>
            </a:fld>
            <a:endParaRPr lang="en-US"/>
          </a:p>
        </p:txBody>
      </p:sp>
    </p:spTree>
    <p:extLst>
      <p:ext uri="{BB962C8B-B14F-4D97-AF65-F5344CB8AC3E}">
        <p14:creationId xmlns:p14="http://schemas.microsoft.com/office/powerpoint/2010/main" val="302292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5" name="Footer Placeholder 4"/>
          <p:cNvSpPr>
            <a:spLocks noGrp="1"/>
          </p:cNvSpPr>
          <p:nvPr>
            <p:ph type="ftr" sz="quarter" idx="11"/>
          </p:nvPr>
        </p:nvSpPr>
        <p:spPr/>
        <p:txBody>
          <a:bodyPr/>
          <a:lstStyle>
            <a:lvl1pPr>
              <a:defRPr/>
            </a:lvl1pPr>
          </a:lstStyle>
          <a:p>
            <a:endParaRPr lang="ko-KR" altLang="en-US"/>
          </a:p>
        </p:txBody>
      </p:sp>
      <p:sp>
        <p:nvSpPr>
          <p:cNvPr id="6" name="Slide Number Placeholder 5"/>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0270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5" name="Footer Placeholder 4"/>
          <p:cNvSpPr>
            <a:spLocks noGrp="1"/>
          </p:cNvSpPr>
          <p:nvPr>
            <p:ph type="ftr" sz="quarter" idx="11"/>
          </p:nvPr>
        </p:nvSpPr>
        <p:spPr/>
        <p:txBody>
          <a:bodyPr/>
          <a:lstStyle>
            <a:lvl1pPr>
              <a:defRPr/>
            </a:lvl1pPr>
          </a:lstStyle>
          <a:p>
            <a:endParaRPr lang="ko-KR" altLang="en-US"/>
          </a:p>
        </p:txBody>
      </p:sp>
      <p:sp>
        <p:nvSpPr>
          <p:cNvPr id="6" name="Slide Number Placeholder 5"/>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54920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5" name="Footer Placeholder 4"/>
          <p:cNvSpPr>
            <a:spLocks noGrp="1"/>
          </p:cNvSpPr>
          <p:nvPr>
            <p:ph type="ftr" sz="quarter" idx="11"/>
          </p:nvPr>
        </p:nvSpPr>
        <p:spPr/>
        <p:txBody>
          <a:bodyPr/>
          <a:lstStyle>
            <a:lvl1pPr>
              <a:defRPr/>
            </a:lvl1pPr>
          </a:lstStyle>
          <a:p>
            <a:endParaRPr lang="ko-KR" altLang="en-US"/>
          </a:p>
        </p:txBody>
      </p:sp>
      <p:sp>
        <p:nvSpPr>
          <p:cNvPr id="6" name="Slide Number Placeholder 5"/>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05035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614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5" name="Footer Placeholder 4"/>
          <p:cNvSpPr>
            <a:spLocks noGrp="1"/>
          </p:cNvSpPr>
          <p:nvPr>
            <p:ph type="ftr" sz="quarter" idx="11"/>
          </p:nvPr>
        </p:nvSpPr>
        <p:spPr/>
        <p:txBody>
          <a:bodyPr/>
          <a:lstStyle>
            <a:lvl1pPr>
              <a:defRPr/>
            </a:lvl1pPr>
          </a:lstStyle>
          <a:p>
            <a:endParaRPr lang="ko-KR" altLang="en-US"/>
          </a:p>
        </p:txBody>
      </p:sp>
      <p:sp>
        <p:nvSpPr>
          <p:cNvPr id="6" name="Slide Number Placeholder 5"/>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8009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5" name="Footer Placeholder 4"/>
          <p:cNvSpPr>
            <a:spLocks noGrp="1"/>
          </p:cNvSpPr>
          <p:nvPr>
            <p:ph type="ftr" sz="quarter" idx="11"/>
          </p:nvPr>
        </p:nvSpPr>
        <p:spPr/>
        <p:txBody>
          <a:bodyPr/>
          <a:lstStyle>
            <a:lvl1pPr>
              <a:defRPr/>
            </a:lvl1pPr>
          </a:lstStyle>
          <a:p>
            <a:endParaRPr lang="ko-KR" altLang="en-US"/>
          </a:p>
        </p:txBody>
      </p:sp>
      <p:sp>
        <p:nvSpPr>
          <p:cNvPr id="6" name="Slide Number Placeholder 5"/>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45713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6" name="Footer Placeholder 5"/>
          <p:cNvSpPr>
            <a:spLocks noGrp="1"/>
          </p:cNvSpPr>
          <p:nvPr>
            <p:ph type="ftr" sz="quarter" idx="11"/>
          </p:nvPr>
        </p:nvSpPr>
        <p:spPr/>
        <p:txBody>
          <a:bodyPr/>
          <a:lstStyle>
            <a:lvl1pPr>
              <a:defRPr/>
            </a:lvl1pPr>
          </a:lstStyle>
          <a:p>
            <a:endParaRPr lang="ko-KR" altLang="en-US"/>
          </a:p>
        </p:txBody>
      </p:sp>
      <p:sp>
        <p:nvSpPr>
          <p:cNvPr id="7" name="Slide Number Placeholder 6"/>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06333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8" name="Footer Placeholder 7"/>
          <p:cNvSpPr>
            <a:spLocks noGrp="1"/>
          </p:cNvSpPr>
          <p:nvPr>
            <p:ph type="ftr" sz="quarter" idx="11"/>
          </p:nvPr>
        </p:nvSpPr>
        <p:spPr/>
        <p:txBody>
          <a:bodyPr/>
          <a:lstStyle>
            <a:lvl1pPr>
              <a:defRPr/>
            </a:lvl1pPr>
          </a:lstStyle>
          <a:p>
            <a:endParaRPr lang="ko-KR" altLang="en-US"/>
          </a:p>
        </p:txBody>
      </p:sp>
      <p:sp>
        <p:nvSpPr>
          <p:cNvPr id="9" name="Slide Number Placeholder 8"/>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86268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4" name="Footer Placeholder 3"/>
          <p:cNvSpPr>
            <a:spLocks noGrp="1"/>
          </p:cNvSpPr>
          <p:nvPr>
            <p:ph type="ftr" sz="quarter" idx="11"/>
          </p:nvPr>
        </p:nvSpPr>
        <p:spPr/>
        <p:txBody>
          <a:bodyPr/>
          <a:lstStyle>
            <a:lvl1pPr>
              <a:defRPr/>
            </a:lvl1pPr>
          </a:lstStyle>
          <a:p>
            <a:endParaRPr lang="ko-KR" altLang="en-US"/>
          </a:p>
        </p:txBody>
      </p:sp>
      <p:sp>
        <p:nvSpPr>
          <p:cNvPr id="5" name="Slide Number Placeholder 4"/>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4371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3" name="Footer Placeholder 2"/>
          <p:cNvSpPr>
            <a:spLocks noGrp="1"/>
          </p:cNvSpPr>
          <p:nvPr>
            <p:ph type="ftr" sz="quarter" idx="11"/>
          </p:nvPr>
        </p:nvSpPr>
        <p:spPr/>
        <p:txBody>
          <a:bodyPr/>
          <a:lstStyle>
            <a:lvl1pPr>
              <a:defRPr/>
            </a:lvl1pPr>
          </a:lstStyle>
          <a:p>
            <a:endParaRPr lang="ko-KR" altLang="en-US"/>
          </a:p>
        </p:txBody>
      </p:sp>
      <p:sp>
        <p:nvSpPr>
          <p:cNvPr id="4" name="Slide Number Placeholder 3"/>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59233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6" name="Footer Placeholder 5"/>
          <p:cNvSpPr>
            <a:spLocks noGrp="1"/>
          </p:cNvSpPr>
          <p:nvPr>
            <p:ph type="ftr" sz="quarter" idx="11"/>
          </p:nvPr>
        </p:nvSpPr>
        <p:spPr/>
        <p:txBody>
          <a:bodyPr/>
          <a:lstStyle>
            <a:lvl1pPr>
              <a:defRPr/>
            </a:lvl1pPr>
          </a:lstStyle>
          <a:p>
            <a:endParaRPr lang="ko-KR" altLang="en-US"/>
          </a:p>
        </p:txBody>
      </p:sp>
      <p:sp>
        <p:nvSpPr>
          <p:cNvPr id="7" name="Slide Number Placeholder 6"/>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18596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D2E587EC-4A3E-4030-BABC-5E0C0236501C}" type="datetimeFigureOut">
              <a:rPr lang="ko-KR" altLang="en-US" smtClean="0"/>
              <a:t>2018-01-21</a:t>
            </a:fld>
            <a:endParaRPr lang="ko-KR" altLang="en-US"/>
          </a:p>
        </p:txBody>
      </p:sp>
      <p:sp>
        <p:nvSpPr>
          <p:cNvPr id="6" name="Footer Placeholder 5"/>
          <p:cNvSpPr>
            <a:spLocks noGrp="1"/>
          </p:cNvSpPr>
          <p:nvPr>
            <p:ph type="ftr" sz="quarter" idx="11"/>
          </p:nvPr>
        </p:nvSpPr>
        <p:spPr/>
        <p:txBody>
          <a:bodyPr/>
          <a:lstStyle>
            <a:lvl1pPr>
              <a:defRPr/>
            </a:lvl1pPr>
          </a:lstStyle>
          <a:p>
            <a:endParaRPr lang="ko-KR" altLang="en-US"/>
          </a:p>
        </p:txBody>
      </p:sp>
      <p:sp>
        <p:nvSpPr>
          <p:cNvPr id="7" name="Slide Number Placeholder 6"/>
          <p:cNvSpPr>
            <a:spLocks noGrp="1"/>
          </p:cNvSpPr>
          <p:nvPr>
            <p:ph type="sldNum" sz="quarter" idx="12"/>
          </p:nvPr>
        </p:nvSpPr>
        <p:spPr/>
        <p:txBody>
          <a:bodyPr/>
          <a:lstStyle>
            <a:lvl1pPr>
              <a:defRPr/>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41988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2E587EC-4A3E-4030-BABC-5E0C0236501C}" type="datetimeFigureOut">
              <a:rPr lang="ko-KR" altLang="en-US" smtClean="0"/>
              <a:t>2018-01-21</a:t>
            </a:fld>
            <a:endParaRPr lang="ko-KR"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ko-KR"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6570197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356992"/>
            <a:ext cx="9144000" cy="584775"/>
          </a:xfrm>
          <a:prstGeom prst="rect">
            <a:avLst/>
          </a:prstGeom>
          <a:noFill/>
        </p:spPr>
        <p:txBody>
          <a:bodyPr wrap="square">
            <a:spAutoFit/>
          </a:bodyPr>
          <a:lstStyle/>
          <a:p>
            <a:pPr algn="ctr" fontAlgn="auto">
              <a:spcBef>
                <a:spcPts val="0"/>
              </a:spcBef>
              <a:spcAft>
                <a:spcPts val="0"/>
              </a:spcAft>
              <a:defRPr/>
            </a:pPr>
            <a:r>
              <a:rPr kumimoji="0" lang="en-US" altLang="ko-KR" sz="3200" b="1" dirty="0" smtClean="0">
                <a:solidFill>
                  <a:schemeClr val="tx2">
                    <a:lumMod val="60000"/>
                    <a:lumOff val="40000"/>
                  </a:schemeClr>
                </a:solidFill>
                <a:latin typeface="Arial" pitchFamily="34" charset="0"/>
                <a:cs typeface="Arial" pitchFamily="34" charset="0"/>
              </a:rPr>
              <a:t>www.Ghalamo.com</a:t>
            </a:r>
            <a:endParaRPr kumimoji="0" lang="en-US" altLang="ko-KR" sz="3200" b="1" dirty="0">
              <a:solidFill>
                <a:schemeClr val="tx2">
                  <a:lumMod val="60000"/>
                  <a:lumOff val="40000"/>
                </a:schemeClr>
              </a:solidFill>
              <a:latin typeface="Arial" pitchFamily="34" charset="0"/>
              <a:cs typeface="Arial" pitchFamily="34" charset="0"/>
            </a:endParaRPr>
          </a:p>
        </p:txBody>
      </p:sp>
      <p:sp>
        <p:nvSpPr>
          <p:cNvPr id="10" name="TextBox 1"/>
          <p:cNvSpPr txBox="1">
            <a:spLocks noChangeArrowheads="1"/>
          </p:cNvSpPr>
          <p:nvPr/>
        </p:nvSpPr>
        <p:spPr bwMode="auto">
          <a:xfrm>
            <a:off x="0" y="2636912"/>
            <a:ext cx="9144000" cy="707886"/>
          </a:xfrm>
          <a:prstGeom prst="rect">
            <a:avLst/>
          </a:prstGeom>
          <a:noFill/>
          <a:ln w="9525">
            <a:noFill/>
            <a:miter lim="800000"/>
            <a:headEnd/>
            <a:tailEnd/>
          </a:ln>
        </p:spPr>
        <p:txBody>
          <a:bodyPr wrap="square">
            <a:spAutoFit/>
          </a:bodyPr>
          <a:lstStyle/>
          <a:p>
            <a:pPr algn="ctr"/>
            <a:r>
              <a:rPr lang="en-US" altLang="ko-KR" sz="4000" b="1" dirty="0" smtClean="0">
                <a:solidFill>
                  <a:schemeClr val="accent1"/>
                </a:solidFill>
                <a:latin typeface="Arial" pitchFamily="34" charset="0"/>
                <a:ea typeface="맑은 고딕" pitchFamily="50" charset="-127"/>
                <a:cs typeface="Arial" pitchFamily="34" charset="0"/>
              </a:rPr>
              <a:t>FREE PPT TEMPLATES</a:t>
            </a:r>
          </a:p>
        </p:txBody>
      </p:sp>
      <p:pic>
        <p:nvPicPr>
          <p:cNvPr id="3" name="Picture 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03649" y="998729"/>
            <a:ext cx="6408712" cy="4158464"/>
          </a:xfrm>
          <a:prstGeom prst="rect">
            <a:avLst/>
          </a:prstGeom>
          <a:effectLst>
            <a:outerShdw blurRad="50800" dist="50800" dir="5400000" algn="ctr" rotWithShape="0">
              <a:schemeClr val="bg1">
                <a:lumMod val="65000"/>
              </a:schemeClr>
            </a:outerShdw>
          </a:effectLst>
          <a:scene3d>
            <a:camera prst="orthographicFront"/>
            <a:lightRig rig="threePt" dir="t"/>
          </a:scene3d>
          <a:sp3d extrusionH="76200">
            <a:extrusionClr>
              <a:schemeClr val="bg1"/>
            </a:extrusionClr>
          </a:sp3d>
        </p:spPr>
      </p:pic>
    </p:spTree>
    <p:extLst>
      <p:ext uri="{BB962C8B-B14F-4D97-AF65-F5344CB8AC3E}">
        <p14:creationId xmlns:p14="http://schemas.microsoft.com/office/powerpoint/2010/main" val="19412217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619672" y="0"/>
            <a:ext cx="7524328" cy="1556792"/>
          </a:xfrm>
          <a:prstGeom prst="flowChartPunchedTape">
            <a:avLst/>
          </a:prstGeom>
          <a:solidFill>
            <a:schemeClr val="bg1">
              <a:lumMod val="85000"/>
            </a:schemeClr>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cs typeface="B Nazanin" panose="00000400000000000000" pitchFamily="2" charset="-78"/>
              </a:rPr>
              <a:t>درنظر گرفتن فرایند کنترل مدیریت به عنوان موضوعی که با افراد  سازمان وعکس العمل های افراد درسازمان درگیر است . </a:t>
            </a:r>
            <a:endParaRPr lang="en-US" sz="2800" dirty="0">
              <a:cs typeface="B Nazanin" panose="00000400000000000000" pitchFamily="2" charset="-78"/>
            </a:endParaRPr>
          </a:p>
        </p:txBody>
      </p:sp>
      <p:sp>
        <p:nvSpPr>
          <p:cNvPr id="7" name="Round Diagonal Corner Rectangle 6"/>
          <p:cNvSpPr/>
          <p:nvPr/>
        </p:nvSpPr>
        <p:spPr>
          <a:xfrm>
            <a:off x="0" y="2204864"/>
            <a:ext cx="6876256" cy="4653136"/>
          </a:xfrm>
          <a:prstGeom prst="round2DiagRect">
            <a:avLst/>
          </a:prstGeom>
          <a:solidFill>
            <a:schemeClr val="accent1">
              <a:lumMod val="50000"/>
            </a:schemeClr>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lvl="0" algn="just" rtl="1"/>
            <a:r>
              <a:rPr lang="fa-IR" sz="2800" dirty="0">
                <a:cs typeface="B Nazanin" panose="00000400000000000000" pitchFamily="2" charset="-78"/>
              </a:rPr>
              <a:t>اصلی ترین جنبه هرسیستم کنترلی تاثیر ان بررفتار است </a:t>
            </a:r>
            <a:r>
              <a:rPr lang="fa-IR" sz="2800" dirty="0" smtClean="0">
                <a:cs typeface="B Nazanin" panose="00000400000000000000" pitchFamily="2" charset="-78"/>
              </a:rPr>
              <a:t>. لازم است سیستم هابه شکلی طراحی شوندکه کمک رسان ، راهنما و انگیزاننده  مدیران در تصمیم گیری بوده و به صورتی عمل نمایندکه هم راستاوهم جهت با تمامی اهداف سازمانی باشند ، سیستم های کنترلی در درجه اول به     منظور بهبود تصمیم گیری های جمعی درون سازمانی      ایجاد</a:t>
            </a:r>
            <a:r>
              <a:rPr lang="en-US" sz="2800" dirty="0" smtClean="0">
                <a:cs typeface="B Nazanin" panose="00000400000000000000" pitchFamily="2" charset="-78"/>
              </a:rPr>
              <a:t> </a:t>
            </a:r>
            <a:r>
              <a:rPr lang="fa-IR" sz="2800" dirty="0" smtClean="0">
                <a:cs typeface="B Nazanin" panose="00000400000000000000" pitchFamily="2" charset="-78"/>
              </a:rPr>
              <a:t> می شوند . از انجا که  بسیاری از تصمیمات ، در    برگیرنده رفتار انسانی است ، تاکید ما به جای توجه بر      ملاحظات فنی برملاحظات انسانی خواهد بود .  </a:t>
            </a:r>
            <a:endParaRPr lang="en-US" sz="2800" dirty="0">
              <a:cs typeface="B Nazanin" panose="00000400000000000000" pitchFamily="2" charset="-78"/>
            </a:endParaRPr>
          </a:p>
        </p:txBody>
      </p:sp>
    </p:spTree>
    <p:extLst>
      <p:ext uri="{BB962C8B-B14F-4D97-AF65-F5344CB8AC3E}">
        <p14:creationId xmlns:p14="http://schemas.microsoft.com/office/powerpoint/2010/main" val="2719204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0"/>
            <a:ext cx="8856984" cy="4997152"/>
          </a:xfrm>
        </p:spPr>
        <p:style>
          <a:lnRef idx="1">
            <a:schemeClr val="accent5"/>
          </a:lnRef>
          <a:fillRef idx="2">
            <a:schemeClr val="accent5"/>
          </a:fillRef>
          <a:effectRef idx="1">
            <a:schemeClr val="accent5"/>
          </a:effectRef>
          <a:fontRef idx="minor">
            <a:schemeClr val="dk1"/>
          </a:fontRef>
        </p:style>
        <p:txBody>
          <a:bodyPr/>
          <a:lstStyle/>
          <a:p>
            <a:pPr algn="r" rtl="1">
              <a:buFont typeface="+mj-lt"/>
              <a:buAutoNum type="arabicParenR"/>
            </a:pPr>
            <a:r>
              <a:rPr lang="fa-IR" sz="2000" dirty="0" smtClean="0">
                <a:cs typeface="B Nazanin" panose="00000400000000000000" pitchFamily="2" charset="-78"/>
              </a:rPr>
              <a:t> </a:t>
            </a:r>
            <a:r>
              <a:rPr lang="fa-IR" sz="2400" dirty="0">
                <a:cs typeface="B Nazanin" panose="00000400000000000000" pitchFamily="2" charset="-78"/>
              </a:rPr>
              <a:t>کنترل مورد استفاده برای استاندارد سازی عملکرد ها به منظور کاهش هزینه وافزایش کارایی</a:t>
            </a:r>
          </a:p>
          <a:p>
            <a:pPr algn="r" rtl="1">
              <a:buFont typeface="+mj-lt"/>
              <a:buAutoNum type="arabicParenR"/>
            </a:pPr>
            <a:r>
              <a:rPr lang="fa-IR" sz="2400" dirty="0">
                <a:cs typeface="B Nazanin" panose="00000400000000000000" pitchFamily="2" charset="-78"/>
              </a:rPr>
              <a:t> کنترل های مورد استفاده  برای حفاظت از دارایی های شرکت </a:t>
            </a:r>
          </a:p>
          <a:p>
            <a:pPr algn="r" rtl="1">
              <a:buFont typeface="+mj-lt"/>
              <a:buAutoNum type="arabicParenR"/>
            </a:pPr>
            <a:r>
              <a:rPr lang="fa-IR" sz="2400" dirty="0">
                <a:cs typeface="B Nazanin" panose="00000400000000000000" pitchFamily="2" charset="-78"/>
              </a:rPr>
              <a:t> کنترل های مورداستفاده برای استاندارسازی کیفیت</a:t>
            </a:r>
          </a:p>
          <a:p>
            <a:pPr algn="r" rtl="1">
              <a:buFont typeface="+mj-lt"/>
              <a:buAutoNum type="arabicParenR"/>
            </a:pPr>
            <a:r>
              <a:rPr lang="fa-IR" sz="2400" dirty="0">
                <a:cs typeface="B Nazanin" panose="00000400000000000000" pitchFamily="2" charset="-78"/>
              </a:rPr>
              <a:t> کنترل های مورد استفاده به منظور اعمال محدودیت هایی در چاچوب آنها، افراد برای اعمال  اختیارت تفویض شده خود،نیازی به اخذ تاییدی مجدد ازمدیریت بالاترندارد . </a:t>
            </a:r>
          </a:p>
          <a:p>
            <a:pPr algn="r" rtl="1">
              <a:buFont typeface="+mj-lt"/>
              <a:buAutoNum type="arabicParenR"/>
            </a:pPr>
            <a:r>
              <a:rPr lang="fa-IR" sz="2400" dirty="0">
                <a:cs typeface="B Nazanin" panose="00000400000000000000" pitchFamily="2" charset="-78"/>
              </a:rPr>
              <a:t> کنترل های مورد استفاده برای اندازه گیری عملکرد شغلی </a:t>
            </a:r>
          </a:p>
          <a:p>
            <a:pPr algn="r" rtl="1">
              <a:buFont typeface="+mj-lt"/>
              <a:buAutoNum type="arabicParenR"/>
            </a:pPr>
            <a:r>
              <a:rPr lang="fa-IR" sz="2400" dirty="0">
                <a:cs typeface="B Nazanin" panose="00000400000000000000" pitchFamily="2" charset="-78"/>
              </a:rPr>
              <a:t> کنترل های مورد استفاده برای فعالیت های برنامه ریزی و برنامه نویسی </a:t>
            </a:r>
          </a:p>
          <a:p>
            <a:pPr algn="r" rtl="1">
              <a:buFont typeface="+mj-lt"/>
              <a:buAutoNum type="arabicParenR"/>
            </a:pPr>
            <a:r>
              <a:rPr lang="fa-IR" sz="2400" dirty="0">
                <a:cs typeface="B Nazanin" panose="00000400000000000000" pitchFamily="2" charset="-78"/>
              </a:rPr>
              <a:t> کنترل های ضروری که  به مدیریت ارشد اجازه می دهد برنامه های مختلف سازمان را درحال تعادل نگه دارد . </a:t>
            </a:r>
          </a:p>
          <a:p>
            <a:pPr algn="r" rtl="1">
              <a:buFont typeface="+mj-lt"/>
              <a:buAutoNum type="arabicParenR"/>
            </a:pPr>
            <a:r>
              <a:rPr lang="fa-IR" sz="2400" dirty="0">
                <a:cs typeface="B Nazanin" panose="00000400000000000000" pitchFamily="2" charset="-78"/>
              </a:rPr>
              <a:t>کنترل هایی که برای ایجاد انگیزه در افراد یک شرکت در راستای نمایش گذاشتن بهترین    تلاش خود طراحی شده اند . </a:t>
            </a:r>
            <a:endParaRPr lang="en-US" sz="2400" dirty="0">
              <a:cs typeface="B Nazanin" panose="00000400000000000000" pitchFamily="2" charset="-78"/>
            </a:endParaRPr>
          </a:p>
          <a:p>
            <a:pPr marL="0" indent="0" algn="r" rtl="1">
              <a:buNone/>
            </a:pPr>
            <a:endParaRPr lang="en-US" dirty="0"/>
          </a:p>
        </p:txBody>
      </p:sp>
      <p:sp>
        <p:nvSpPr>
          <p:cNvPr id="4" name="Title 3"/>
          <p:cNvSpPr>
            <a:spLocks noGrp="1"/>
          </p:cNvSpPr>
          <p:nvPr>
            <p:ph type="title"/>
          </p:nvPr>
        </p:nvSpPr>
        <p:spPr>
          <a:xfrm>
            <a:off x="4211960" y="188640"/>
            <a:ext cx="4474840" cy="1143000"/>
          </a:xfrm>
          <a:prstGeom prst="doubleWav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fa-IR" sz="3200" dirty="0">
                <a:solidFill>
                  <a:srgbClr val="000000"/>
                </a:solidFill>
                <a:cs typeface="B Nazanin" panose="00000400000000000000" pitchFamily="2" charset="-78"/>
              </a:rPr>
              <a:t>نقش چند بعدی کنترل </a:t>
            </a:r>
            <a:r>
              <a:rPr lang="fa-IR" sz="3200" dirty="0" smtClean="0">
                <a:solidFill>
                  <a:srgbClr val="000000"/>
                </a:solidFill>
                <a:cs typeface="B Nazanin" panose="00000400000000000000" pitchFamily="2" charset="-78"/>
              </a:rPr>
              <a:t>ازنظر          ولییام </a:t>
            </a:r>
            <a:r>
              <a:rPr lang="fa-IR" sz="3200" dirty="0">
                <a:solidFill>
                  <a:srgbClr val="000000"/>
                </a:solidFill>
                <a:cs typeface="B Nazanin" panose="00000400000000000000" pitchFamily="2" charset="-78"/>
              </a:rPr>
              <a:t>تراورز جروم :</a:t>
            </a:r>
            <a:endParaRPr lang="en-US" sz="3200" dirty="0">
              <a:solidFill>
                <a:srgbClr val="000000"/>
              </a:solidFill>
              <a:cs typeface="B Nazanin" panose="00000400000000000000" pitchFamily="2" charset="-78"/>
            </a:endParaRPr>
          </a:p>
        </p:txBody>
      </p:sp>
    </p:spTree>
    <p:extLst>
      <p:ext uri="{BB962C8B-B14F-4D97-AF65-F5344CB8AC3E}">
        <p14:creationId xmlns:p14="http://schemas.microsoft.com/office/powerpoint/2010/main" val="11774661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652120" y="188640"/>
            <a:ext cx="2736304" cy="1224136"/>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3200" dirty="0" smtClean="0">
                <a:cs typeface="B Nazanin" panose="00000400000000000000" pitchFamily="2" charset="-78"/>
              </a:rPr>
              <a:t>مبانی کنترل</a:t>
            </a:r>
            <a:endParaRPr lang="en-US" sz="3200" dirty="0">
              <a:cs typeface="B Nazanin" panose="00000400000000000000" pitchFamily="2" charset="-78"/>
            </a:endParaRPr>
          </a:p>
        </p:txBody>
      </p:sp>
      <p:sp>
        <p:nvSpPr>
          <p:cNvPr id="5" name="Double Wave 4"/>
          <p:cNvSpPr/>
          <p:nvPr/>
        </p:nvSpPr>
        <p:spPr>
          <a:xfrm>
            <a:off x="539552" y="2636912"/>
            <a:ext cx="5256584" cy="2880320"/>
          </a:xfrm>
          <a:prstGeom prst="doubleWave">
            <a:avLst/>
          </a:prstGeom>
          <a:solidFill>
            <a:srgbClr val="F7E2A7"/>
          </a:solidFill>
          <a:ln>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کنترل برشکل های مختلف از قدرت بنا شده    است . هرشکل از قدرت استراتژی های مختلفی رادیکته می کند،زیرا توانایی شکل های  مختلف درمحدود کردن انتخاب ها متفاوت است</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0875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5" y="-243408"/>
            <a:ext cx="9467528" cy="7101408"/>
          </a:xfrm>
          <a:prstGeom prst="rect">
            <a:avLst/>
          </a:prstGeom>
        </p:spPr>
      </p:pic>
      <p:sp>
        <p:nvSpPr>
          <p:cNvPr id="3" name="Cloud Callout 2"/>
          <p:cNvSpPr/>
          <p:nvPr/>
        </p:nvSpPr>
        <p:spPr>
          <a:xfrm>
            <a:off x="3851920" y="-243408"/>
            <a:ext cx="5292080" cy="1726452"/>
          </a:xfrm>
          <a:prstGeom prst="cloudCallout">
            <a:avLst/>
          </a:prstGeom>
          <a:solidFill>
            <a:srgbClr val="FFE5F8"/>
          </a:solidFill>
          <a:ln>
            <a:solidFill>
              <a:schemeClr val="accent3">
                <a:lumMod val="8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a-IR" sz="2400" dirty="0" smtClean="0">
                <a:solidFill>
                  <a:schemeClr val="tx1"/>
                </a:solidFill>
                <a:cs typeface="B Nazanin" panose="00000400000000000000" pitchFamily="2" charset="-78"/>
              </a:rPr>
              <a:t>شش نوع ازقدرت که استراتژی ها وتاکتیک های کنترلی مختلفی را    دیکته می کنند :</a:t>
            </a:r>
            <a:endParaRPr lang="en-US" sz="2400" dirty="0">
              <a:solidFill>
                <a:schemeClr val="tx1"/>
              </a:solidFill>
              <a:cs typeface="B Nazanin" panose="00000400000000000000" pitchFamily="2" charset="-78"/>
            </a:endParaRPr>
          </a:p>
        </p:txBody>
      </p:sp>
      <p:sp>
        <p:nvSpPr>
          <p:cNvPr id="4" name="Rectangle 3"/>
          <p:cNvSpPr/>
          <p:nvPr/>
        </p:nvSpPr>
        <p:spPr>
          <a:xfrm>
            <a:off x="6349899" y="2204864"/>
            <a:ext cx="3096344" cy="646331"/>
          </a:xfrm>
          <a:prstGeom prst="rect">
            <a:avLst/>
          </a:prstGeom>
        </p:spPr>
        <p:txBody>
          <a:bodyPr wrap="square">
            <a:spAutoFit/>
          </a:bodyPr>
          <a:lstStyle/>
          <a:p>
            <a:pPr marL="285750" lvl="0" indent="-285750" algn="r" rtl="1">
              <a:buFont typeface="Wingdings" panose="05000000000000000000" pitchFamily="2" charset="2"/>
              <a:buChar char="ü"/>
            </a:pPr>
            <a:endParaRPr lang="fa-IR" sz="3600" b="1" dirty="0">
              <a:solidFill>
                <a:schemeClr val="bg1"/>
              </a:solidFill>
              <a:cs typeface="B Nazanin" panose="00000400000000000000" pitchFamily="2" charset="-78"/>
            </a:endParaRPr>
          </a:p>
        </p:txBody>
      </p:sp>
      <p:sp>
        <p:nvSpPr>
          <p:cNvPr id="6" name="Vertical Scroll 5"/>
          <p:cNvSpPr/>
          <p:nvPr/>
        </p:nvSpPr>
        <p:spPr>
          <a:xfrm>
            <a:off x="6012160" y="2996952"/>
            <a:ext cx="3240360" cy="3861048"/>
          </a:xfrm>
          <a:prstGeom prst="verticalScroll">
            <a:avLst/>
          </a:prstGeom>
          <a:gradFill>
            <a:gsLst>
              <a:gs pos="0">
                <a:schemeClr val="accent1">
                  <a:lumMod val="10000"/>
                </a:schemeClr>
              </a:gs>
              <a:gs pos="74000">
                <a:schemeClr val="accent5">
                  <a:lumMod val="25000"/>
                </a:schemeClr>
              </a:gs>
              <a:gs pos="12358">
                <a:schemeClr val="accent5">
                  <a:lumMod val="50000"/>
                </a:schemeClr>
              </a:gs>
              <a:gs pos="100000">
                <a:schemeClr val="accent1">
                  <a:lumMod val="50000"/>
                </a:schemeClr>
              </a:gs>
            </a:gsLst>
            <a:lin ang="5400000" scaled="1"/>
          </a:gradFill>
          <a:effectLst>
            <a:glow rad="127000">
              <a:srgbClr val="7030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r" rtl="1">
              <a:buFont typeface="Wingdings" panose="05000000000000000000" pitchFamily="2" charset="2"/>
              <a:buChar char="ü"/>
            </a:pPr>
            <a:r>
              <a:rPr lang="fa-IR" sz="2800" b="1" dirty="0">
                <a:solidFill>
                  <a:srgbClr val="FFFF00"/>
                </a:solidFill>
                <a:cs typeface="B Nazanin" panose="00000400000000000000" pitchFamily="2" charset="-78"/>
              </a:rPr>
              <a:t>قدرت پاداش</a:t>
            </a:r>
          </a:p>
          <a:p>
            <a:pPr marL="285750" lvl="0" indent="-285750" algn="r" rtl="1">
              <a:buFont typeface="Wingdings" panose="05000000000000000000" pitchFamily="2" charset="2"/>
              <a:buChar char="ü"/>
            </a:pPr>
            <a:r>
              <a:rPr lang="fa-IR" sz="2800" b="1" dirty="0">
                <a:solidFill>
                  <a:srgbClr val="FFFF00"/>
                </a:solidFill>
                <a:cs typeface="B Nazanin" panose="00000400000000000000" pitchFamily="2" charset="-78"/>
              </a:rPr>
              <a:t>قدرت اجبار</a:t>
            </a:r>
          </a:p>
          <a:p>
            <a:pPr marL="285750" lvl="0" indent="-285750" algn="r" rtl="1">
              <a:buFont typeface="Wingdings" panose="05000000000000000000" pitchFamily="2" charset="2"/>
              <a:buChar char="ü"/>
            </a:pPr>
            <a:r>
              <a:rPr lang="fa-IR" sz="2800" b="1" dirty="0">
                <a:solidFill>
                  <a:srgbClr val="FFFF00"/>
                </a:solidFill>
                <a:cs typeface="B Nazanin" panose="00000400000000000000" pitchFamily="2" charset="-78"/>
              </a:rPr>
              <a:t> قدرت </a:t>
            </a:r>
            <a:r>
              <a:rPr lang="fa-IR" sz="2800" b="1" dirty="0" smtClean="0">
                <a:solidFill>
                  <a:srgbClr val="FFFF00"/>
                </a:solidFill>
                <a:cs typeface="B Nazanin" panose="00000400000000000000" pitchFamily="2" charset="-78"/>
              </a:rPr>
              <a:t>قانونی</a:t>
            </a:r>
            <a:endParaRPr lang="fa-IR" sz="2800" b="1" dirty="0">
              <a:solidFill>
                <a:srgbClr val="FFFF00"/>
              </a:solidFill>
              <a:cs typeface="B Nazanin" panose="00000400000000000000" pitchFamily="2" charset="-78"/>
            </a:endParaRPr>
          </a:p>
          <a:p>
            <a:pPr marL="285750" lvl="0" indent="-285750" algn="r" rtl="1">
              <a:buFont typeface="Wingdings" panose="05000000000000000000" pitchFamily="2" charset="2"/>
              <a:buChar char="ü"/>
            </a:pPr>
            <a:r>
              <a:rPr lang="fa-IR" sz="2800" b="1" dirty="0">
                <a:solidFill>
                  <a:schemeClr val="bg1"/>
                </a:solidFill>
                <a:cs typeface="B Nazanin" panose="00000400000000000000" pitchFamily="2" charset="-78"/>
              </a:rPr>
              <a:t>قدرت مرجعیت </a:t>
            </a:r>
          </a:p>
          <a:p>
            <a:pPr marL="285750" lvl="0" indent="-285750" algn="r" rtl="1">
              <a:buFont typeface="Wingdings" panose="05000000000000000000" pitchFamily="2" charset="2"/>
              <a:buChar char="ü"/>
            </a:pPr>
            <a:r>
              <a:rPr lang="fa-IR" sz="2800" b="1" dirty="0">
                <a:solidFill>
                  <a:schemeClr val="bg1"/>
                </a:solidFill>
                <a:cs typeface="B Nazanin" panose="00000400000000000000" pitchFamily="2" charset="-78"/>
              </a:rPr>
              <a:t> قدرت تخصص</a:t>
            </a:r>
          </a:p>
          <a:p>
            <a:pPr marL="285750" lvl="0" indent="-285750" algn="r" rtl="1">
              <a:buFont typeface="Wingdings" panose="05000000000000000000" pitchFamily="2" charset="2"/>
              <a:buChar char="ü"/>
            </a:pPr>
            <a:r>
              <a:rPr lang="fa-IR" sz="2800" b="1" dirty="0">
                <a:solidFill>
                  <a:srgbClr val="FF0000"/>
                </a:solidFill>
                <a:cs typeface="B Nazanin" panose="00000400000000000000" pitchFamily="2" charset="-78"/>
              </a:rPr>
              <a:t>قدرت یکپاچگی</a:t>
            </a:r>
          </a:p>
        </p:txBody>
      </p:sp>
    </p:spTree>
    <p:extLst>
      <p:ext uri="{BB962C8B-B14F-4D97-AF65-F5344CB8AC3E}">
        <p14:creationId xmlns:p14="http://schemas.microsoft.com/office/powerpoint/2010/main" val="2724415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80">
                                          <p:stCondLst>
                                            <p:cond delay="0"/>
                                          </p:stCondLst>
                                        </p:cTn>
                                        <p:tgtEl>
                                          <p:spTgt spid="6">
                                            <p:txEl>
                                              <p:pRg st="0" end="0"/>
                                            </p:txEl>
                                          </p:spTgt>
                                        </p:tgtEl>
                                      </p:cBhvr>
                                    </p:animEffect>
                                    <p:anim calcmode="lin" valueType="num">
                                      <p:cBhvr>
                                        <p:cTn id="2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xEl>
                                              <p:pRg st="0" end="0"/>
                                            </p:txEl>
                                          </p:spTgt>
                                        </p:tgtEl>
                                      </p:cBhvr>
                                      <p:to x="100000" y="60000"/>
                                    </p:animScale>
                                    <p:animScale>
                                      <p:cBhvr>
                                        <p:cTn id="28" dur="166" decel="50000">
                                          <p:stCondLst>
                                            <p:cond delay="676"/>
                                          </p:stCondLst>
                                        </p:cTn>
                                        <p:tgtEl>
                                          <p:spTgt spid="6">
                                            <p:txEl>
                                              <p:pRg st="0" end="0"/>
                                            </p:txEl>
                                          </p:spTgt>
                                        </p:tgtEl>
                                      </p:cBhvr>
                                      <p:to x="100000" y="100000"/>
                                    </p:animScale>
                                    <p:animScale>
                                      <p:cBhvr>
                                        <p:cTn id="29" dur="26">
                                          <p:stCondLst>
                                            <p:cond delay="1312"/>
                                          </p:stCondLst>
                                        </p:cTn>
                                        <p:tgtEl>
                                          <p:spTgt spid="6">
                                            <p:txEl>
                                              <p:pRg st="0" end="0"/>
                                            </p:txEl>
                                          </p:spTgt>
                                        </p:tgtEl>
                                      </p:cBhvr>
                                      <p:to x="100000" y="80000"/>
                                    </p:animScale>
                                    <p:animScale>
                                      <p:cBhvr>
                                        <p:cTn id="30" dur="166" decel="50000">
                                          <p:stCondLst>
                                            <p:cond delay="1338"/>
                                          </p:stCondLst>
                                        </p:cTn>
                                        <p:tgtEl>
                                          <p:spTgt spid="6">
                                            <p:txEl>
                                              <p:pRg st="0" end="0"/>
                                            </p:txEl>
                                          </p:spTgt>
                                        </p:tgtEl>
                                      </p:cBhvr>
                                      <p:to x="100000" y="100000"/>
                                    </p:animScale>
                                    <p:animScale>
                                      <p:cBhvr>
                                        <p:cTn id="31" dur="26">
                                          <p:stCondLst>
                                            <p:cond delay="1642"/>
                                          </p:stCondLst>
                                        </p:cTn>
                                        <p:tgtEl>
                                          <p:spTgt spid="6">
                                            <p:txEl>
                                              <p:pRg st="0" end="0"/>
                                            </p:txEl>
                                          </p:spTgt>
                                        </p:tgtEl>
                                      </p:cBhvr>
                                      <p:to x="100000" y="90000"/>
                                    </p:animScale>
                                    <p:animScale>
                                      <p:cBhvr>
                                        <p:cTn id="32" dur="166" decel="50000">
                                          <p:stCondLst>
                                            <p:cond delay="1668"/>
                                          </p:stCondLst>
                                        </p:cTn>
                                        <p:tgtEl>
                                          <p:spTgt spid="6">
                                            <p:txEl>
                                              <p:pRg st="0" end="0"/>
                                            </p:txEl>
                                          </p:spTgt>
                                        </p:tgtEl>
                                      </p:cBhvr>
                                      <p:to x="100000" y="100000"/>
                                    </p:animScale>
                                    <p:animScale>
                                      <p:cBhvr>
                                        <p:cTn id="33" dur="26">
                                          <p:stCondLst>
                                            <p:cond delay="1808"/>
                                          </p:stCondLst>
                                        </p:cTn>
                                        <p:tgtEl>
                                          <p:spTgt spid="6">
                                            <p:txEl>
                                              <p:pRg st="0" end="0"/>
                                            </p:txEl>
                                          </p:spTgt>
                                        </p:tgtEl>
                                      </p:cBhvr>
                                      <p:to x="100000" y="95000"/>
                                    </p:animScale>
                                    <p:animScale>
                                      <p:cBhvr>
                                        <p:cTn id="34" dur="166" decel="50000">
                                          <p:stCondLst>
                                            <p:cond delay="1834"/>
                                          </p:stCondLst>
                                        </p:cTn>
                                        <p:tgtEl>
                                          <p:spTgt spid="6">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80">
                                          <p:stCondLst>
                                            <p:cond delay="0"/>
                                          </p:stCondLst>
                                        </p:cTn>
                                        <p:tgtEl>
                                          <p:spTgt spid="6">
                                            <p:txEl>
                                              <p:pRg st="1" end="1"/>
                                            </p:txEl>
                                          </p:spTgt>
                                        </p:tgtEl>
                                      </p:cBhvr>
                                    </p:animEffect>
                                    <p:anim calcmode="lin" valueType="num">
                                      <p:cBhvr>
                                        <p:cTn id="4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1" end="1"/>
                                            </p:txEl>
                                          </p:spTgt>
                                        </p:tgtEl>
                                      </p:cBhvr>
                                      <p:to x="100000" y="60000"/>
                                    </p:animScale>
                                    <p:animScale>
                                      <p:cBhvr>
                                        <p:cTn id="46" dur="166" decel="50000">
                                          <p:stCondLst>
                                            <p:cond delay="676"/>
                                          </p:stCondLst>
                                        </p:cTn>
                                        <p:tgtEl>
                                          <p:spTgt spid="6">
                                            <p:txEl>
                                              <p:pRg st="1" end="1"/>
                                            </p:txEl>
                                          </p:spTgt>
                                        </p:tgtEl>
                                      </p:cBhvr>
                                      <p:to x="100000" y="100000"/>
                                    </p:animScale>
                                    <p:animScale>
                                      <p:cBhvr>
                                        <p:cTn id="47" dur="26">
                                          <p:stCondLst>
                                            <p:cond delay="1312"/>
                                          </p:stCondLst>
                                        </p:cTn>
                                        <p:tgtEl>
                                          <p:spTgt spid="6">
                                            <p:txEl>
                                              <p:pRg st="1" end="1"/>
                                            </p:txEl>
                                          </p:spTgt>
                                        </p:tgtEl>
                                      </p:cBhvr>
                                      <p:to x="100000" y="80000"/>
                                    </p:animScale>
                                    <p:animScale>
                                      <p:cBhvr>
                                        <p:cTn id="48" dur="166" decel="50000">
                                          <p:stCondLst>
                                            <p:cond delay="1338"/>
                                          </p:stCondLst>
                                        </p:cTn>
                                        <p:tgtEl>
                                          <p:spTgt spid="6">
                                            <p:txEl>
                                              <p:pRg st="1" end="1"/>
                                            </p:txEl>
                                          </p:spTgt>
                                        </p:tgtEl>
                                      </p:cBhvr>
                                      <p:to x="100000" y="100000"/>
                                    </p:animScale>
                                    <p:animScale>
                                      <p:cBhvr>
                                        <p:cTn id="49" dur="26">
                                          <p:stCondLst>
                                            <p:cond delay="1642"/>
                                          </p:stCondLst>
                                        </p:cTn>
                                        <p:tgtEl>
                                          <p:spTgt spid="6">
                                            <p:txEl>
                                              <p:pRg st="1" end="1"/>
                                            </p:txEl>
                                          </p:spTgt>
                                        </p:tgtEl>
                                      </p:cBhvr>
                                      <p:to x="100000" y="90000"/>
                                    </p:animScale>
                                    <p:animScale>
                                      <p:cBhvr>
                                        <p:cTn id="50" dur="166" decel="50000">
                                          <p:stCondLst>
                                            <p:cond delay="1668"/>
                                          </p:stCondLst>
                                        </p:cTn>
                                        <p:tgtEl>
                                          <p:spTgt spid="6">
                                            <p:txEl>
                                              <p:pRg st="1" end="1"/>
                                            </p:txEl>
                                          </p:spTgt>
                                        </p:tgtEl>
                                      </p:cBhvr>
                                      <p:to x="100000" y="100000"/>
                                    </p:animScale>
                                    <p:animScale>
                                      <p:cBhvr>
                                        <p:cTn id="51" dur="26">
                                          <p:stCondLst>
                                            <p:cond delay="1808"/>
                                          </p:stCondLst>
                                        </p:cTn>
                                        <p:tgtEl>
                                          <p:spTgt spid="6">
                                            <p:txEl>
                                              <p:pRg st="1" end="1"/>
                                            </p:txEl>
                                          </p:spTgt>
                                        </p:tgtEl>
                                      </p:cBhvr>
                                      <p:to x="100000" y="95000"/>
                                    </p:animScale>
                                    <p:animScale>
                                      <p:cBhvr>
                                        <p:cTn id="52" dur="166" decel="50000">
                                          <p:stCondLst>
                                            <p:cond delay="1834"/>
                                          </p:stCondLst>
                                        </p:cTn>
                                        <p:tgtEl>
                                          <p:spTgt spid="6">
                                            <p:txEl>
                                              <p:pRg st="1" end="1"/>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down)">
                                      <p:cBhvr>
                                        <p:cTn id="57" dur="580">
                                          <p:stCondLst>
                                            <p:cond delay="0"/>
                                          </p:stCondLst>
                                        </p:cTn>
                                        <p:tgtEl>
                                          <p:spTgt spid="6">
                                            <p:txEl>
                                              <p:pRg st="2" end="2"/>
                                            </p:txEl>
                                          </p:spTgt>
                                        </p:tgtEl>
                                      </p:cBhvr>
                                    </p:animEffect>
                                    <p:anim calcmode="lin" valueType="num">
                                      <p:cBhvr>
                                        <p:cTn id="5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xEl>
                                              <p:pRg st="2" end="2"/>
                                            </p:txEl>
                                          </p:spTgt>
                                        </p:tgtEl>
                                      </p:cBhvr>
                                      <p:to x="100000" y="60000"/>
                                    </p:animScale>
                                    <p:animScale>
                                      <p:cBhvr>
                                        <p:cTn id="64" dur="166" decel="50000">
                                          <p:stCondLst>
                                            <p:cond delay="676"/>
                                          </p:stCondLst>
                                        </p:cTn>
                                        <p:tgtEl>
                                          <p:spTgt spid="6">
                                            <p:txEl>
                                              <p:pRg st="2" end="2"/>
                                            </p:txEl>
                                          </p:spTgt>
                                        </p:tgtEl>
                                      </p:cBhvr>
                                      <p:to x="100000" y="100000"/>
                                    </p:animScale>
                                    <p:animScale>
                                      <p:cBhvr>
                                        <p:cTn id="65" dur="26">
                                          <p:stCondLst>
                                            <p:cond delay="1312"/>
                                          </p:stCondLst>
                                        </p:cTn>
                                        <p:tgtEl>
                                          <p:spTgt spid="6">
                                            <p:txEl>
                                              <p:pRg st="2" end="2"/>
                                            </p:txEl>
                                          </p:spTgt>
                                        </p:tgtEl>
                                      </p:cBhvr>
                                      <p:to x="100000" y="80000"/>
                                    </p:animScale>
                                    <p:animScale>
                                      <p:cBhvr>
                                        <p:cTn id="66" dur="166" decel="50000">
                                          <p:stCondLst>
                                            <p:cond delay="1338"/>
                                          </p:stCondLst>
                                        </p:cTn>
                                        <p:tgtEl>
                                          <p:spTgt spid="6">
                                            <p:txEl>
                                              <p:pRg st="2" end="2"/>
                                            </p:txEl>
                                          </p:spTgt>
                                        </p:tgtEl>
                                      </p:cBhvr>
                                      <p:to x="100000" y="100000"/>
                                    </p:animScale>
                                    <p:animScale>
                                      <p:cBhvr>
                                        <p:cTn id="67" dur="26">
                                          <p:stCondLst>
                                            <p:cond delay="1642"/>
                                          </p:stCondLst>
                                        </p:cTn>
                                        <p:tgtEl>
                                          <p:spTgt spid="6">
                                            <p:txEl>
                                              <p:pRg st="2" end="2"/>
                                            </p:txEl>
                                          </p:spTgt>
                                        </p:tgtEl>
                                      </p:cBhvr>
                                      <p:to x="100000" y="90000"/>
                                    </p:animScale>
                                    <p:animScale>
                                      <p:cBhvr>
                                        <p:cTn id="68" dur="166" decel="50000">
                                          <p:stCondLst>
                                            <p:cond delay="1668"/>
                                          </p:stCondLst>
                                        </p:cTn>
                                        <p:tgtEl>
                                          <p:spTgt spid="6">
                                            <p:txEl>
                                              <p:pRg st="2" end="2"/>
                                            </p:txEl>
                                          </p:spTgt>
                                        </p:tgtEl>
                                      </p:cBhvr>
                                      <p:to x="100000" y="100000"/>
                                    </p:animScale>
                                    <p:animScale>
                                      <p:cBhvr>
                                        <p:cTn id="69" dur="26">
                                          <p:stCondLst>
                                            <p:cond delay="1808"/>
                                          </p:stCondLst>
                                        </p:cTn>
                                        <p:tgtEl>
                                          <p:spTgt spid="6">
                                            <p:txEl>
                                              <p:pRg st="2" end="2"/>
                                            </p:txEl>
                                          </p:spTgt>
                                        </p:tgtEl>
                                      </p:cBhvr>
                                      <p:to x="100000" y="95000"/>
                                    </p:animScale>
                                    <p:animScale>
                                      <p:cBhvr>
                                        <p:cTn id="70" dur="166" decel="50000">
                                          <p:stCondLst>
                                            <p:cond delay="1834"/>
                                          </p:stCondLst>
                                        </p:cTn>
                                        <p:tgtEl>
                                          <p:spTgt spid="6">
                                            <p:txEl>
                                              <p:pRg st="2" end="2"/>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wipe(down)">
                                      <p:cBhvr>
                                        <p:cTn id="75" dur="580">
                                          <p:stCondLst>
                                            <p:cond delay="0"/>
                                          </p:stCondLst>
                                        </p:cTn>
                                        <p:tgtEl>
                                          <p:spTgt spid="6">
                                            <p:txEl>
                                              <p:pRg st="3" end="3"/>
                                            </p:txEl>
                                          </p:spTgt>
                                        </p:tgtEl>
                                      </p:cBhvr>
                                    </p:animEffect>
                                    <p:anim calcmode="lin" valueType="num">
                                      <p:cBhvr>
                                        <p:cTn id="76"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xEl>
                                              <p:pRg st="3" end="3"/>
                                            </p:txEl>
                                          </p:spTgt>
                                        </p:tgtEl>
                                      </p:cBhvr>
                                      <p:to x="100000" y="60000"/>
                                    </p:animScale>
                                    <p:animScale>
                                      <p:cBhvr>
                                        <p:cTn id="82" dur="166" decel="50000">
                                          <p:stCondLst>
                                            <p:cond delay="676"/>
                                          </p:stCondLst>
                                        </p:cTn>
                                        <p:tgtEl>
                                          <p:spTgt spid="6">
                                            <p:txEl>
                                              <p:pRg st="3" end="3"/>
                                            </p:txEl>
                                          </p:spTgt>
                                        </p:tgtEl>
                                      </p:cBhvr>
                                      <p:to x="100000" y="100000"/>
                                    </p:animScale>
                                    <p:animScale>
                                      <p:cBhvr>
                                        <p:cTn id="83" dur="26">
                                          <p:stCondLst>
                                            <p:cond delay="1312"/>
                                          </p:stCondLst>
                                        </p:cTn>
                                        <p:tgtEl>
                                          <p:spTgt spid="6">
                                            <p:txEl>
                                              <p:pRg st="3" end="3"/>
                                            </p:txEl>
                                          </p:spTgt>
                                        </p:tgtEl>
                                      </p:cBhvr>
                                      <p:to x="100000" y="80000"/>
                                    </p:animScale>
                                    <p:animScale>
                                      <p:cBhvr>
                                        <p:cTn id="84" dur="166" decel="50000">
                                          <p:stCondLst>
                                            <p:cond delay="1338"/>
                                          </p:stCondLst>
                                        </p:cTn>
                                        <p:tgtEl>
                                          <p:spTgt spid="6">
                                            <p:txEl>
                                              <p:pRg st="3" end="3"/>
                                            </p:txEl>
                                          </p:spTgt>
                                        </p:tgtEl>
                                      </p:cBhvr>
                                      <p:to x="100000" y="100000"/>
                                    </p:animScale>
                                    <p:animScale>
                                      <p:cBhvr>
                                        <p:cTn id="85" dur="26">
                                          <p:stCondLst>
                                            <p:cond delay="1642"/>
                                          </p:stCondLst>
                                        </p:cTn>
                                        <p:tgtEl>
                                          <p:spTgt spid="6">
                                            <p:txEl>
                                              <p:pRg st="3" end="3"/>
                                            </p:txEl>
                                          </p:spTgt>
                                        </p:tgtEl>
                                      </p:cBhvr>
                                      <p:to x="100000" y="90000"/>
                                    </p:animScale>
                                    <p:animScale>
                                      <p:cBhvr>
                                        <p:cTn id="86" dur="166" decel="50000">
                                          <p:stCondLst>
                                            <p:cond delay="1668"/>
                                          </p:stCondLst>
                                        </p:cTn>
                                        <p:tgtEl>
                                          <p:spTgt spid="6">
                                            <p:txEl>
                                              <p:pRg st="3" end="3"/>
                                            </p:txEl>
                                          </p:spTgt>
                                        </p:tgtEl>
                                      </p:cBhvr>
                                      <p:to x="100000" y="100000"/>
                                    </p:animScale>
                                    <p:animScale>
                                      <p:cBhvr>
                                        <p:cTn id="87" dur="26">
                                          <p:stCondLst>
                                            <p:cond delay="1808"/>
                                          </p:stCondLst>
                                        </p:cTn>
                                        <p:tgtEl>
                                          <p:spTgt spid="6">
                                            <p:txEl>
                                              <p:pRg st="3" end="3"/>
                                            </p:txEl>
                                          </p:spTgt>
                                        </p:tgtEl>
                                      </p:cBhvr>
                                      <p:to x="100000" y="95000"/>
                                    </p:animScale>
                                    <p:animScale>
                                      <p:cBhvr>
                                        <p:cTn id="88" dur="166" decel="50000">
                                          <p:stCondLst>
                                            <p:cond delay="1834"/>
                                          </p:stCondLst>
                                        </p:cTn>
                                        <p:tgtEl>
                                          <p:spTgt spid="6">
                                            <p:txEl>
                                              <p:pRg st="3" end="3"/>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Effect transition="in" filter="wipe(down)">
                                      <p:cBhvr>
                                        <p:cTn id="93" dur="580">
                                          <p:stCondLst>
                                            <p:cond delay="0"/>
                                          </p:stCondLst>
                                        </p:cTn>
                                        <p:tgtEl>
                                          <p:spTgt spid="6">
                                            <p:txEl>
                                              <p:pRg st="4" end="4"/>
                                            </p:txEl>
                                          </p:spTgt>
                                        </p:tgtEl>
                                      </p:cBhvr>
                                    </p:animEffect>
                                    <p:anim calcmode="lin" valueType="num">
                                      <p:cBhvr>
                                        <p:cTn id="94"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6">
                                            <p:txEl>
                                              <p:pRg st="4" end="4"/>
                                            </p:txEl>
                                          </p:spTgt>
                                        </p:tgtEl>
                                      </p:cBhvr>
                                      <p:to x="100000" y="60000"/>
                                    </p:animScale>
                                    <p:animScale>
                                      <p:cBhvr>
                                        <p:cTn id="100" dur="166" decel="50000">
                                          <p:stCondLst>
                                            <p:cond delay="676"/>
                                          </p:stCondLst>
                                        </p:cTn>
                                        <p:tgtEl>
                                          <p:spTgt spid="6">
                                            <p:txEl>
                                              <p:pRg st="4" end="4"/>
                                            </p:txEl>
                                          </p:spTgt>
                                        </p:tgtEl>
                                      </p:cBhvr>
                                      <p:to x="100000" y="100000"/>
                                    </p:animScale>
                                    <p:animScale>
                                      <p:cBhvr>
                                        <p:cTn id="101" dur="26">
                                          <p:stCondLst>
                                            <p:cond delay="1312"/>
                                          </p:stCondLst>
                                        </p:cTn>
                                        <p:tgtEl>
                                          <p:spTgt spid="6">
                                            <p:txEl>
                                              <p:pRg st="4" end="4"/>
                                            </p:txEl>
                                          </p:spTgt>
                                        </p:tgtEl>
                                      </p:cBhvr>
                                      <p:to x="100000" y="80000"/>
                                    </p:animScale>
                                    <p:animScale>
                                      <p:cBhvr>
                                        <p:cTn id="102" dur="166" decel="50000">
                                          <p:stCondLst>
                                            <p:cond delay="1338"/>
                                          </p:stCondLst>
                                        </p:cTn>
                                        <p:tgtEl>
                                          <p:spTgt spid="6">
                                            <p:txEl>
                                              <p:pRg st="4" end="4"/>
                                            </p:txEl>
                                          </p:spTgt>
                                        </p:tgtEl>
                                      </p:cBhvr>
                                      <p:to x="100000" y="100000"/>
                                    </p:animScale>
                                    <p:animScale>
                                      <p:cBhvr>
                                        <p:cTn id="103" dur="26">
                                          <p:stCondLst>
                                            <p:cond delay="1642"/>
                                          </p:stCondLst>
                                        </p:cTn>
                                        <p:tgtEl>
                                          <p:spTgt spid="6">
                                            <p:txEl>
                                              <p:pRg st="4" end="4"/>
                                            </p:txEl>
                                          </p:spTgt>
                                        </p:tgtEl>
                                      </p:cBhvr>
                                      <p:to x="100000" y="90000"/>
                                    </p:animScale>
                                    <p:animScale>
                                      <p:cBhvr>
                                        <p:cTn id="104" dur="166" decel="50000">
                                          <p:stCondLst>
                                            <p:cond delay="1668"/>
                                          </p:stCondLst>
                                        </p:cTn>
                                        <p:tgtEl>
                                          <p:spTgt spid="6">
                                            <p:txEl>
                                              <p:pRg st="4" end="4"/>
                                            </p:txEl>
                                          </p:spTgt>
                                        </p:tgtEl>
                                      </p:cBhvr>
                                      <p:to x="100000" y="100000"/>
                                    </p:animScale>
                                    <p:animScale>
                                      <p:cBhvr>
                                        <p:cTn id="105" dur="26">
                                          <p:stCondLst>
                                            <p:cond delay="1808"/>
                                          </p:stCondLst>
                                        </p:cTn>
                                        <p:tgtEl>
                                          <p:spTgt spid="6">
                                            <p:txEl>
                                              <p:pRg st="4" end="4"/>
                                            </p:txEl>
                                          </p:spTgt>
                                        </p:tgtEl>
                                      </p:cBhvr>
                                      <p:to x="100000" y="95000"/>
                                    </p:animScale>
                                    <p:animScale>
                                      <p:cBhvr>
                                        <p:cTn id="106" dur="166" decel="50000">
                                          <p:stCondLst>
                                            <p:cond delay="1834"/>
                                          </p:stCondLst>
                                        </p:cTn>
                                        <p:tgtEl>
                                          <p:spTgt spid="6">
                                            <p:txEl>
                                              <p:pRg st="4" end="4"/>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animEffect transition="in" filter="wipe(down)">
                                      <p:cBhvr>
                                        <p:cTn id="111" dur="580">
                                          <p:stCondLst>
                                            <p:cond delay="0"/>
                                          </p:stCondLst>
                                        </p:cTn>
                                        <p:tgtEl>
                                          <p:spTgt spid="6">
                                            <p:txEl>
                                              <p:pRg st="5" end="5"/>
                                            </p:txEl>
                                          </p:spTgt>
                                        </p:tgtEl>
                                      </p:cBhvr>
                                    </p:animEffect>
                                    <p:anim calcmode="lin" valueType="num">
                                      <p:cBhvr>
                                        <p:cTn id="112"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6">
                                            <p:txEl>
                                              <p:pRg st="5" end="5"/>
                                            </p:txEl>
                                          </p:spTgt>
                                        </p:tgtEl>
                                      </p:cBhvr>
                                      <p:to x="100000" y="60000"/>
                                    </p:animScale>
                                    <p:animScale>
                                      <p:cBhvr>
                                        <p:cTn id="118" dur="166" decel="50000">
                                          <p:stCondLst>
                                            <p:cond delay="676"/>
                                          </p:stCondLst>
                                        </p:cTn>
                                        <p:tgtEl>
                                          <p:spTgt spid="6">
                                            <p:txEl>
                                              <p:pRg st="5" end="5"/>
                                            </p:txEl>
                                          </p:spTgt>
                                        </p:tgtEl>
                                      </p:cBhvr>
                                      <p:to x="100000" y="100000"/>
                                    </p:animScale>
                                    <p:animScale>
                                      <p:cBhvr>
                                        <p:cTn id="119" dur="26">
                                          <p:stCondLst>
                                            <p:cond delay="1312"/>
                                          </p:stCondLst>
                                        </p:cTn>
                                        <p:tgtEl>
                                          <p:spTgt spid="6">
                                            <p:txEl>
                                              <p:pRg st="5" end="5"/>
                                            </p:txEl>
                                          </p:spTgt>
                                        </p:tgtEl>
                                      </p:cBhvr>
                                      <p:to x="100000" y="80000"/>
                                    </p:animScale>
                                    <p:animScale>
                                      <p:cBhvr>
                                        <p:cTn id="120" dur="166" decel="50000">
                                          <p:stCondLst>
                                            <p:cond delay="1338"/>
                                          </p:stCondLst>
                                        </p:cTn>
                                        <p:tgtEl>
                                          <p:spTgt spid="6">
                                            <p:txEl>
                                              <p:pRg st="5" end="5"/>
                                            </p:txEl>
                                          </p:spTgt>
                                        </p:tgtEl>
                                      </p:cBhvr>
                                      <p:to x="100000" y="100000"/>
                                    </p:animScale>
                                    <p:animScale>
                                      <p:cBhvr>
                                        <p:cTn id="121" dur="26">
                                          <p:stCondLst>
                                            <p:cond delay="1642"/>
                                          </p:stCondLst>
                                        </p:cTn>
                                        <p:tgtEl>
                                          <p:spTgt spid="6">
                                            <p:txEl>
                                              <p:pRg st="5" end="5"/>
                                            </p:txEl>
                                          </p:spTgt>
                                        </p:tgtEl>
                                      </p:cBhvr>
                                      <p:to x="100000" y="90000"/>
                                    </p:animScale>
                                    <p:animScale>
                                      <p:cBhvr>
                                        <p:cTn id="122" dur="166" decel="50000">
                                          <p:stCondLst>
                                            <p:cond delay="1668"/>
                                          </p:stCondLst>
                                        </p:cTn>
                                        <p:tgtEl>
                                          <p:spTgt spid="6">
                                            <p:txEl>
                                              <p:pRg st="5" end="5"/>
                                            </p:txEl>
                                          </p:spTgt>
                                        </p:tgtEl>
                                      </p:cBhvr>
                                      <p:to x="100000" y="100000"/>
                                    </p:animScale>
                                    <p:animScale>
                                      <p:cBhvr>
                                        <p:cTn id="123" dur="26">
                                          <p:stCondLst>
                                            <p:cond delay="1808"/>
                                          </p:stCondLst>
                                        </p:cTn>
                                        <p:tgtEl>
                                          <p:spTgt spid="6">
                                            <p:txEl>
                                              <p:pRg st="5" end="5"/>
                                            </p:txEl>
                                          </p:spTgt>
                                        </p:tgtEl>
                                      </p:cBhvr>
                                      <p:to x="100000" y="95000"/>
                                    </p:animScale>
                                    <p:animScale>
                                      <p:cBhvr>
                                        <p:cTn id="124"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 y="0"/>
            <a:ext cx="9144000" cy="6850360"/>
          </a:xfrm>
          <a:prstGeom prst="rect">
            <a:avLst/>
          </a:prstGeom>
          <a:gradFill>
            <a:gsLst>
              <a:gs pos="0">
                <a:schemeClr val="accent3">
                  <a:lumMod val="95000"/>
                </a:schemeClr>
              </a:gs>
              <a:gs pos="74000">
                <a:schemeClr val="bg1">
                  <a:lumMod val="85000"/>
                </a:schemeClr>
              </a:gs>
              <a:gs pos="100000">
                <a:schemeClr val="bg1">
                  <a:lumMod val="85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marL="285750" indent="-285750" algn="r" rtl="1">
              <a:buFont typeface="Wingdings" panose="05000000000000000000" pitchFamily="2" charset="2"/>
              <a:buChar char="v"/>
            </a:pPr>
            <a:r>
              <a:rPr lang="fa-IR" sz="2400" dirty="0" smtClean="0">
                <a:cs typeface="B Nazanin" panose="00000400000000000000" pitchFamily="2" charset="-78"/>
              </a:rPr>
              <a:t> </a:t>
            </a:r>
            <a:r>
              <a:rPr lang="fa-IR" sz="3200" dirty="0" smtClean="0">
                <a:solidFill>
                  <a:srgbClr val="00B0F0"/>
                </a:solidFill>
                <a:cs typeface="B Nazanin" panose="00000400000000000000" pitchFamily="2" charset="-78"/>
              </a:rPr>
              <a:t>قدرت پاداش : </a:t>
            </a:r>
            <a:r>
              <a:rPr lang="fa-IR" sz="2400" dirty="0" smtClean="0">
                <a:cs typeface="B Nazanin" panose="00000400000000000000" pitchFamily="2" charset="-78"/>
              </a:rPr>
              <a:t>برپایه برداشتی است که در فرد یا گروهی وجود دارد مبنی بر این که فرد یاگروه دیگر ،قادر به اعطای پاداش های گوناگون برای عملکرد های مختلف است . </a:t>
            </a:r>
            <a:endParaRPr lang="fa-IR" sz="2800" dirty="0" smtClean="0">
              <a:cs typeface="B Nazanin" panose="00000400000000000000" pitchFamily="2" charset="-78"/>
            </a:endParaRPr>
          </a:p>
          <a:p>
            <a:pPr marL="285750" indent="-285750" algn="r" rtl="1">
              <a:buFont typeface="Wingdings" panose="05000000000000000000" pitchFamily="2" charset="2"/>
              <a:buChar char="v"/>
            </a:pPr>
            <a:r>
              <a:rPr lang="fa-IR" sz="2800" dirty="0">
                <a:cs typeface="B Nazanin" panose="00000400000000000000" pitchFamily="2" charset="-78"/>
              </a:rPr>
              <a:t> </a:t>
            </a:r>
            <a:r>
              <a:rPr lang="fa-IR" sz="3200" dirty="0" smtClean="0">
                <a:solidFill>
                  <a:srgbClr val="00B0F0"/>
                </a:solidFill>
                <a:cs typeface="B Nazanin" panose="00000400000000000000" pitchFamily="2" charset="-78"/>
              </a:rPr>
              <a:t>قدرت اجبار : </a:t>
            </a:r>
            <a:r>
              <a:rPr lang="fa-IR" sz="2400" dirty="0">
                <a:cs typeface="B Nazanin" panose="00000400000000000000" pitchFamily="2" charset="-78"/>
              </a:rPr>
              <a:t>برپایه برداشتی است که در فرد یا گروهی وجود دارد مبنی بر این که فرد یاگروه دیگر </a:t>
            </a:r>
            <a:r>
              <a:rPr lang="fa-IR" sz="2400" dirty="0" smtClean="0">
                <a:cs typeface="B Nazanin" panose="00000400000000000000" pitchFamily="2" charset="-78"/>
              </a:rPr>
              <a:t>،قادر به وضع واعمال مجازات می باشند . </a:t>
            </a:r>
          </a:p>
          <a:p>
            <a:pPr marL="285750" indent="-285750" algn="r" rtl="1">
              <a:buFont typeface="Wingdings" panose="05000000000000000000" pitchFamily="2" charset="2"/>
              <a:buChar char="v"/>
            </a:pPr>
            <a:r>
              <a:rPr lang="fa-IR" sz="2000" dirty="0">
                <a:cs typeface="B Nazanin" panose="00000400000000000000" pitchFamily="2" charset="-78"/>
              </a:rPr>
              <a:t> </a:t>
            </a:r>
            <a:r>
              <a:rPr lang="fa-IR" sz="3200" dirty="0" smtClean="0">
                <a:solidFill>
                  <a:srgbClr val="00B0F0"/>
                </a:solidFill>
                <a:cs typeface="B Nazanin" panose="00000400000000000000" pitchFamily="2" charset="-78"/>
              </a:rPr>
              <a:t>قدرت قانونی : </a:t>
            </a:r>
            <a:r>
              <a:rPr lang="fa-IR" sz="2400" dirty="0">
                <a:cs typeface="B Nazanin" panose="00000400000000000000" pitchFamily="2" charset="-78"/>
              </a:rPr>
              <a:t>برپایه برداشتی است که در فرد یا گروهی وجود دارد مبنی بر این که فرد یاگروه دیگر </a:t>
            </a:r>
            <a:r>
              <a:rPr lang="fa-IR" sz="2400" dirty="0" smtClean="0">
                <a:cs typeface="B Nazanin" panose="00000400000000000000" pitchFamily="2" charset="-78"/>
              </a:rPr>
              <a:t>، حق تاثیر براقدامات انان رادارند . </a:t>
            </a:r>
          </a:p>
          <a:p>
            <a:pPr marL="285750" indent="-285750" algn="r" rtl="1">
              <a:buFont typeface="Wingdings" panose="05000000000000000000" pitchFamily="2" charset="2"/>
              <a:buChar char="v"/>
            </a:pPr>
            <a:r>
              <a:rPr lang="fa-IR" sz="2000" dirty="0">
                <a:cs typeface="B Nazanin" panose="00000400000000000000" pitchFamily="2" charset="-78"/>
              </a:rPr>
              <a:t> </a:t>
            </a:r>
            <a:r>
              <a:rPr lang="fa-IR" sz="3200" dirty="0" smtClean="0">
                <a:solidFill>
                  <a:srgbClr val="00B0F0"/>
                </a:solidFill>
                <a:cs typeface="B Nazanin" panose="00000400000000000000" pitchFamily="2" charset="-78"/>
              </a:rPr>
              <a:t>قدرت مرجعیت :</a:t>
            </a:r>
            <a:r>
              <a:rPr lang="fa-IR" sz="3600" dirty="0" smtClean="0">
                <a:solidFill>
                  <a:srgbClr val="00B0F0"/>
                </a:solidFill>
                <a:cs typeface="B Nazanin" panose="00000400000000000000" pitchFamily="2" charset="-78"/>
              </a:rPr>
              <a:t> </a:t>
            </a:r>
            <a:r>
              <a:rPr lang="fa-IR" sz="2400" dirty="0">
                <a:cs typeface="B Nazanin" panose="00000400000000000000" pitchFamily="2" charset="-78"/>
              </a:rPr>
              <a:t>برپایه برداشتی است که در فرد یا گروهی وجود دارد مبنی بر این که فرد یاگروه دیگر </a:t>
            </a:r>
            <a:r>
              <a:rPr lang="fa-IR" sz="2400" dirty="0" smtClean="0">
                <a:cs typeface="B Nazanin" panose="00000400000000000000" pitchFamily="2" charset="-78"/>
              </a:rPr>
              <a:t>،  باید ازطریق نسخه برداری ازاقدامات ، سبک واعتقاداتشان توسط دیگران   شناخته شوند . </a:t>
            </a:r>
          </a:p>
          <a:p>
            <a:pPr marL="285750" indent="-285750" algn="r" rtl="1">
              <a:buFont typeface="Wingdings" panose="05000000000000000000" pitchFamily="2" charset="2"/>
              <a:buChar char="v"/>
            </a:pPr>
            <a:r>
              <a:rPr lang="fa-IR" sz="2000" dirty="0">
                <a:cs typeface="B Nazanin" panose="00000400000000000000" pitchFamily="2" charset="-78"/>
              </a:rPr>
              <a:t> </a:t>
            </a:r>
            <a:r>
              <a:rPr lang="fa-IR" sz="3200" dirty="0" smtClean="0">
                <a:solidFill>
                  <a:srgbClr val="00B0F0"/>
                </a:solidFill>
                <a:cs typeface="B Nazanin" panose="00000400000000000000" pitchFamily="2" charset="-78"/>
              </a:rPr>
              <a:t>قدرت تخصص : </a:t>
            </a:r>
            <a:r>
              <a:rPr lang="fa-IR" sz="2400" dirty="0" smtClean="0">
                <a:cs typeface="B Nazanin" panose="00000400000000000000" pitchFamily="2" charset="-78"/>
              </a:rPr>
              <a:t>مبتنی برادراکی است که درفرد</a:t>
            </a:r>
            <a:r>
              <a:rPr lang="fa-IR" sz="3200" dirty="0">
                <a:cs typeface="B Nazanin" panose="00000400000000000000" pitchFamily="2" charset="-78"/>
              </a:rPr>
              <a:t> </a:t>
            </a:r>
            <a:r>
              <a:rPr lang="fa-IR" sz="2400" dirty="0">
                <a:cs typeface="B Nazanin" panose="00000400000000000000" pitchFamily="2" charset="-78"/>
              </a:rPr>
              <a:t>یا گروهی وجود دارد مبنی بر این که </a:t>
            </a:r>
            <a:r>
              <a:rPr lang="fa-IR" sz="2400" dirty="0" smtClean="0">
                <a:cs typeface="B Nazanin" panose="00000400000000000000" pitchFamily="2" charset="-78"/>
              </a:rPr>
              <a:t>  فرد </a:t>
            </a:r>
            <a:r>
              <a:rPr lang="fa-IR" sz="2400" dirty="0">
                <a:cs typeface="B Nazanin" panose="00000400000000000000" pitchFamily="2" charset="-78"/>
              </a:rPr>
              <a:t>یاگروه دیگر </a:t>
            </a:r>
            <a:r>
              <a:rPr lang="fa-IR" sz="2400" dirty="0" smtClean="0">
                <a:cs typeface="B Nazanin" panose="00000400000000000000" pitchFamily="2" charset="-78"/>
              </a:rPr>
              <a:t>، باید با استفاده از دانش وتخصص انها شناخته شوند . </a:t>
            </a:r>
          </a:p>
          <a:p>
            <a:pPr marL="285750" indent="-285750" algn="r" rtl="1">
              <a:buFont typeface="Wingdings" panose="05000000000000000000" pitchFamily="2" charset="2"/>
              <a:buChar char="v"/>
            </a:pPr>
            <a:r>
              <a:rPr lang="fa-IR" sz="2000" dirty="0">
                <a:cs typeface="B Nazanin" panose="00000400000000000000" pitchFamily="2" charset="-78"/>
              </a:rPr>
              <a:t> </a:t>
            </a:r>
            <a:r>
              <a:rPr lang="fa-IR" sz="3200" dirty="0" smtClean="0">
                <a:solidFill>
                  <a:srgbClr val="00B0F0"/>
                </a:solidFill>
                <a:cs typeface="B Nazanin" panose="00000400000000000000" pitchFamily="2" charset="-78"/>
              </a:rPr>
              <a:t>یکپارچگی قدرت </a:t>
            </a:r>
            <a:r>
              <a:rPr lang="fa-IR" sz="2400" dirty="0" smtClean="0">
                <a:solidFill>
                  <a:srgbClr val="00B0F0"/>
                </a:solidFill>
                <a:cs typeface="B Nazanin" panose="00000400000000000000" pitchFamily="2" charset="-78"/>
              </a:rPr>
              <a:t>: </a:t>
            </a:r>
            <a:r>
              <a:rPr lang="fa-IR" sz="2400" dirty="0" smtClean="0">
                <a:cs typeface="B Nazanin" panose="00000400000000000000" pitchFamily="2" charset="-78"/>
              </a:rPr>
              <a:t>نتیجه استفاده سازمان ازتمام قدرت ،یعنی پاداش ،قدرت اجبار، قدرت قانونی ،قدرت مرجعیت وقدرت تخصص می باشد . </a:t>
            </a:r>
            <a:endParaRPr lang="fa-IR" sz="3200" dirty="0" smtClean="0">
              <a:cs typeface="B Nazanin" panose="00000400000000000000" pitchFamily="2" charset="-78"/>
            </a:endParaRPr>
          </a:p>
          <a:p>
            <a:pPr algn="r" rtl="1"/>
            <a:endParaRPr lang="fa-IR" sz="2800" dirty="0" smtClean="0">
              <a:cs typeface="B Nazanin" panose="00000400000000000000" pitchFamily="2" charset="-78"/>
            </a:endParaRPr>
          </a:p>
        </p:txBody>
      </p:sp>
    </p:spTree>
    <p:extLst>
      <p:ext uri="{BB962C8B-B14F-4D97-AF65-F5344CB8AC3E}">
        <p14:creationId xmlns:p14="http://schemas.microsoft.com/office/powerpoint/2010/main" val="41460137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2627784" y="116632"/>
            <a:ext cx="6516216" cy="1224136"/>
          </a:xfrm>
          <a:prstGeom prst="doubleWave">
            <a:avLst/>
          </a:prstGeom>
          <a:gradFill>
            <a:gsLst>
              <a:gs pos="92920">
                <a:schemeClr val="bg2">
                  <a:lumMod val="60000"/>
                  <a:lumOff val="40000"/>
                </a:schemeClr>
              </a:gs>
              <a:gs pos="0">
                <a:schemeClr val="bg2">
                  <a:lumMod val="20000"/>
                  <a:lumOff val="80000"/>
                </a:schemeClr>
              </a:gs>
              <a:gs pos="50000">
                <a:schemeClr val="bg2">
                  <a:lumMod val="60000"/>
                  <a:lumOff val="4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a:solidFill>
                  <a:schemeClr val="tx1"/>
                </a:solidFill>
                <a:cs typeface="B Nazanin" panose="00000400000000000000" pitchFamily="2" charset="-78"/>
              </a:rPr>
              <a:t>مقایسه سیستم ارگانیک وسیستم مکانیکی بر طبق </a:t>
            </a:r>
            <a:r>
              <a:rPr lang="fa-IR" sz="2800" dirty="0" smtClean="0">
                <a:solidFill>
                  <a:schemeClr val="tx1"/>
                </a:solidFill>
                <a:cs typeface="B Nazanin" panose="00000400000000000000" pitchFamily="2" charset="-78"/>
              </a:rPr>
              <a:t>نظرات </a:t>
            </a:r>
            <a:r>
              <a:rPr lang="fa-IR" sz="2800" dirty="0">
                <a:solidFill>
                  <a:schemeClr val="tx1"/>
                </a:solidFill>
                <a:cs typeface="B Nazanin" panose="00000400000000000000" pitchFamily="2" charset="-78"/>
              </a:rPr>
              <a:t>تی بورنز </a:t>
            </a:r>
            <a:r>
              <a:rPr lang="fa-IR" sz="2800" dirty="0" smtClean="0">
                <a:solidFill>
                  <a:schemeClr val="tx1"/>
                </a:solidFill>
                <a:cs typeface="B Nazanin" panose="00000400000000000000" pitchFamily="2" charset="-78"/>
              </a:rPr>
              <a:t>و جی </a:t>
            </a:r>
            <a:r>
              <a:rPr lang="fa-IR" sz="2800" dirty="0">
                <a:solidFill>
                  <a:schemeClr val="tx1"/>
                </a:solidFill>
                <a:cs typeface="B Nazanin" panose="00000400000000000000" pitchFamily="2" charset="-78"/>
              </a:rPr>
              <a:t>استالکر :</a:t>
            </a:r>
            <a:endParaRPr lang="en-US" sz="2800" dirty="0">
              <a:solidFill>
                <a:schemeClr val="tx1"/>
              </a:solidFill>
              <a:cs typeface="B Nazanin" panose="00000400000000000000" pitchFamily="2" charset="-78"/>
            </a:endParaRPr>
          </a:p>
        </p:txBody>
      </p:sp>
      <p:sp>
        <p:nvSpPr>
          <p:cNvPr id="6" name="Horizontal Scroll 5"/>
          <p:cNvSpPr/>
          <p:nvPr/>
        </p:nvSpPr>
        <p:spPr>
          <a:xfrm>
            <a:off x="1115616" y="1340768"/>
            <a:ext cx="7848872" cy="3168352"/>
          </a:xfrm>
          <a:prstGeom prst="horizontalScroll">
            <a:avLst/>
          </a:prstGeom>
          <a:gradFill>
            <a:gsLst>
              <a:gs pos="0">
                <a:srgbClr val="92D050"/>
              </a:gs>
              <a:gs pos="74000">
                <a:srgbClr val="A3E7B0"/>
              </a:gs>
              <a:gs pos="100000">
                <a:srgbClr val="002060"/>
              </a:gs>
            </a:gsLst>
            <a:lin ang="5400000" scaled="1"/>
          </a:gradFill>
          <a:ln>
            <a:gradFill>
              <a:gsLst>
                <a:gs pos="0">
                  <a:schemeClr val="accent1">
                    <a:lumMod val="5000"/>
                    <a:lumOff val="95000"/>
                  </a:schemeClr>
                </a:gs>
                <a:gs pos="74000">
                  <a:srgbClr val="F828D0"/>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cs typeface="B Nazanin" panose="00000400000000000000" pitchFamily="2" charset="-78"/>
              </a:rPr>
              <a:t>سیستم ارگانیک مدیریت </a:t>
            </a:r>
            <a:r>
              <a:rPr lang="fa-IR" sz="28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مناسب شرکتهایی است که در</a:t>
            </a:r>
            <a:r>
              <a:rPr lang="fa-IR" sz="2400" b="1" dirty="0" smtClean="0">
                <a:solidFill>
                  <a:schemeClr val="tx1"/>
                </a:solidFill>
                <a:cs typeface="B Nazanin" panose="00000400000000000000" pitchFamily="2" charset="-78"/>
              </a:rPr>
              <a:t>محیط متغیر بازار  </a:t>
            </a:r>
            <a:r>
              <a:rPr lang="fa-IR" sz="2400" dirty="0" smtClean="0">
                <a:solidFill>
                  <a:schemeClr val="tx1"/>
                </a:solidFill>
                <a:cs typeface="B Nazanin" panose="00000400000000000000" pitchFamily="2" charset="-78"/>
              </a:rPr>
              <a:t>فعالیت می کنند ، با ویژگی هایی چون تعداد تغییرات زیاد در  نقش ها وسمت ها ، ساختار سلسله مراتب کمتر وفعل وانفعالات پویایی زیاد بین کارکرد های مختلف سازمان برای کنار امدن باشرایط متغیر و بی ثبات شناخته می شود . </a:t>
            </a:r>
            <a:r>
              <a:rPr lang="fa-IR" sz="2400" b="1" u="sng" dirty="0" smtClean="0">
                <a:solidFill>
                  <a:srgbClr val="C00000"/>
                </a:solidFill>
                <a:cs typeface="B Nazanin" panose="00000400000000000000" pitchFamily="2" charset="-78"/>
              </a:rPr>
              <a:t>قدرت تخصص وقدرت پاداش </a:t>
            </a:r>
            <a:r>
              <a:rPr lang="fa-IR" sz="2400" dirty="0" smtClean="0">
                <a:solidFill>
                  <a:schemeClr val="tx1"/>
                </a:solidFill>
                <a:cs typeface="B Nazanin" panose="00000400000000000000" pitchFamily="2" charset="-78"/>
              </a:rPr>
              <a:t>بهترین گزینه است .  </a:t>
            </a:r>
            <a:endParaRPr lang="en-US" sz="3200" dirty="0">
              <a:solidFill>
                <a:schemeClr val="tx1"/>
              </a:solidFill>
              <a:cs typeface="B Nazanin" panose="00000400000000000000" pitchFamily="2" charset="-78"/>
            </a:endParaRPr>
          </a:p>
        </p:txBody>
      </p:sp>
      <p:sp>
        <p:nvSpPr>
          <p:cNvPr id="7" name="Horizontal Scroll 6"/>
          <p:cNvSpPr/>
          <p:nvPr/>
        </p:nvSpPr>
        <p:spPr>
          <a:xfrm>
            <a:off x="0" y="4509120"/>
            <a:ext cx="8748464" cy="2160240"/>
          </a:xfrm>
          <a:prstGeom prst="horizontalScroll">
            <a:avLst/>
          </a:prstGeom>
          <a:gradFill>
            <a:gsLst>
              <a:gs pos="0">
                <a:srgbClr val="00B050"/>
              </a:gs>
              <a:gs pos="50000">
                <a:schemeClr val="accent5">
                  <a:lumMod val="75000"/>
                </a:schemeClr>
              </a:gs>
              <a:gs pos="100000">
                <a:schemeClr val="accent5">
                  <a:lumMod val="2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tx1"/>
                </a:solidFill>
                <a:cs typeface="B Nazanin" panose="00000400000000000000" pitchFamily="2" charset="-78"/>
              </a:rPr>
              <a:t>سیستم مکانیکی :</a:t>
            </a:r>
            <a:r>
              <a:rPr lang="fa-IR" sz="2400" dirty="0" smtClean="0">
                <a:solidFill>
                  <a:schemeClr val="tx1"/>
                </a:solidFill>
                <a:cs typeface="B Nazanin" panose="00000400000000000000" pitchFamily="2" charset="-78"/>
              </a:rPr>
              <a:t>بیشتر برای شرکتهایی مناسب است که در</a:t>
            </a:r>
            <a:r>
              <a:rPr lang="fa-IR" sz="2400" b="1" u="sng" dirty="0" smtClean="0">
                <a:solidFill>
                  <a:schemeClr val="tx1"/>
                </a:solidFill>
                <a:cs typeface="B Nazanin" panose="00000400000000000000" pitchFamily="2" charset="-78"/>
              </a:rPr>
              <a:t>محیط نسبتا ثابت </a:t>
            </a:r>
            <a:r>
              <a:rPr lang="fa-IR" sz="2400" dirty="0" smtClean="0">
                <a:solidFill>
                  <a:schemeClr val="tx1"/>
                </a:solidFill>
                <a:cs typeface="B Nazanin" panose="00000400000000000000" pitchFamily="2" charset="-78"/>
              </a:rPr>
              <a:t>فعالیت می کنند . برای شرکتهای باوظایف روتین ،که در محیط های نسبتا ایستا فعالیت می کنند ،احتمالا </a:t>
            </a:r>
            <a:r>
              <a:rPr lang="fa-IR" sz="2400" b="1" u="sng" dirty="0" smtClean="0">
                <a:solidFill>
                  <a:srgbClr val="C00000"/>
                </a:solidFill>
                <a:cs typeface="B Nazanin" panose="00000400000000000000" pitchFamily="2" charset="-78"/>
              </a:rPr>
              <a:t>قدرت اجبار وقدرت قانونی </a:t>
            </a:r>
            <a:r>
              <a:rPr lang="fa-IR" sz="2400" dirty="0" smtClean="0">
                <a:solidFill>
                  <a:schemeClr val="tx1"/>
                </a:solidFill>
                <a:cs typeface="B Nazanin" panose="00000400000000000000" pitchFamily="2" charset="-78"/>
              </a:rPr>
              <a:t>انواع غالب قدرت ها است .</a:t>
            </a:r>
            <a:endParaRPr lang="en-US"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918015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Diagram 3"/>
          <p:cNvGraphicFramePr/>
          <p:nvPr>
            <p:extLst>
              <p:ext uri="{D42A27DB-BD31-4B8C-83A1-F6EECF244321}">
                <p14:modId xmlns:p14="http://schemas.microsoft.com/office/powerpoint/2010/main" val="2984683554"/>
              </p:ext>
            </p:extLst>
          </p:nvPr>
        </p:nvGraphicFramePr>
        <p:xfrm>
          <a:off x="323528" y="1340768"/>
          <a:ext cx="784887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owchart: Punched Tape 9"/>
          <p:cNvSpPr/>
          <p:nvPr/>
        </p:nvSpPr>
        <p:spPr>
          <a:xfrm rot="1067354">
            <a:off x="4932040" y="404664"/>
            <a:ext cx="2232248" cy="648072"/>
          </a:xfrm>
          <a:prstGeom prst="flowChartPunchedTape">
            <a:avLst/>
          </a:prstGeom>
          <a:gradFill>
            <a:gsLst>
              <a:gs pos="0">
                <a:srgbClr val="92D050"/>
              </a:gs>
              <a:gs pos="50000">
                <a:srgbClr val="FFC000"/>
              </a:gs>
              <a:gs pos="100000">
                <a:srgbClr val="00B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i="1" dirty="0">
                <a:solidFill>
                  <a:schemeClr val="accent4">
                    <a:lumMod val="65000"/>
                    <a:lumOff val="35000"/>
                  </a:schemeClr>
                </a:solidFill>
                <a:cs typeface="B Nazanin" panose="00000400000000000000" pitchFamily="2" charset="-78"/>
              </a:rPr>
              <a:t>مراحل کنترل</a:t>
            </a:r>
            <a:endParaRPr lang="en-US" sz="2400" b="1" i="1" dirty="0">
              <a:solidFill>
                <a:schemeClr val="accent4">
                  <a:lumMod val="65000"/>
                  <a:lumOff val="35000"/>
                </a:schemeClr>
              </a:solidFill>
              <a:cs typeface="B Nazanin" panose="00000400000000000000" pitchFamily="2" charset="-78"/>
            </a:endParaRPr>
          </a:p>
        </p:txBody>
      </p:sp>
    </p:spTree>
    <p:extLst>
      <p:ext uri="{BB962C8B-B14F-4D97-AF65-F5344CB8AC3E}">
        <p14:creationId xmlns:p14="http://schemas.microsoft.com/office/powerpoint/2010/main" val="3234087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03648" y="-308735"/>
            <a:ext cx="8117079" cy="7166735"/>
          </a:xfrm>
          <a:prstGeom prst="rect">
            <a:avLst/>
          </a:prstGeom>
        </p:spPr>
      </p:pic>
      <p:sp>
        <p:nvSpPr>
          <p:cNvPr id="3" name="Vertical Scroll 2"/>
          <p:cNvSpPr/>
          <p:nvPr/>
        </p:nvSpPr>
        <p:spPr>
          <a:xfrm>
            <a:off x="0" y="1461057"/>
            <a:ext cx="5544616" cy="4992279"/>
          </a:xfrm>
          <a:prstGeom prst="verticalScroll">
            <a:avLst/>
          </a:prstGeom>
          <a:gradFill>
            <a:gsLst>
              <a:gs pos="0">
                <a:schemeClr val="accent5"/>
              </a:gs>
              <a:gs pos="46000">
                <a:schemeClr val="bg2">
                  <a:lumMod val="50000"/>
                </a:schemeClr>
              </a:gs>
              <a:gs pos="100000">
                <a:schemeClr val="accent5">
                  <a:lumMod val="9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lnSpc>
                <a:spcPct val="200000"/>
              </a:lnSpc>
              <a:buFont typeface="Wingdings" panose="05000000000000000000" pitchFamily="2" charset="2"/>
              <a:buChar char="ü"/>
            </a:pPr>
            <a:r>
              <a:rPr lang="fa-IR" sz="2400" dirty="0">
                <a:solidFill>
                  <a:schemeClr val="tx1"/>
                </a:solidFill>
                <a:cs typeface="B Nazanin" panose="00000400000000000000" pitchFamily="2" charset="-78"/>
              </a:rPr>
              <a:t> </a:t>
            </a:r>
            <a:r>
              <a:rPr lang="en-US" sz="2400" b="1" i="1" dirty="0" smtClean="0">
                <a:solidFill>
                  <a:schemeClr val="tx1"/>
                </a:solidFill>
                <a:cs typeface="B Nazanin" panose="00000400000000000000" pitchFamily="2" charset="-78"/>
              </a:rPr>
              <a:t>Leonard Sayles</a:t>
            </a:r>
            <a:endParaRPr lang="fa-IR" sz="2400" b="1" i="1" dirty="0" smtClean="0">
              <a:solidFill>
                <a:schemeClr val="tx1"/>
              </a:solidFill>
              <a:cs typeface="B Nazanin" panose="00000400000000000000" pitchFamily="2" charset="-78"/>
            </a:endParaRPr>
          </a:p>
          <a:p>
            <a:pPr marL="342900" indent="-342900" algn="r" rtl="1">
              <a:lnSpc>
                <a:spcPct val="200000"/>
              </a:lnSpc>
              <a:buFont typeface="Wingdings" panose="05000000000000000000" pitchFamily="2" charset="2"/>
              <a:buChar char="ü"/>
            </a:pPr>
            <a:r>
              <a:rPr lang="fa-IR" sz="20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 </a:t>
            </a:r>
            <a:r>
              <a:rPr lang="en-US" sz="2000" b="1" i="1" dirty="0" smtClean="0">
                <a:solidFill>
                  <a:schemeClr val="tx1"/>
                </a:solidFill>
                <a:cs typeface="B Nazanin" panose="00000400000000000000" pitchFamily="2" charset="-78"/>
              </a:rPr>
              <a:t>W . </a:t>
            </a:r>
            <a:r>
              <a:rPr lang="en-US" sz="2000" b="1" i="1" dirty="0" err="1" smtClean="0">
                <a:solidFill>
                  <a:schemeClr val="tx1"/>
                </a:solidFill>
                <a:cs typeface="B Nazanin" panose="00000400000000000000" pitchFamily="2" charset="-78"/>
              </a:rPr>
              <a:t>H.Newman</a:t>
            </a:r>
            <a:endParaRPr lang="en-US" sz="2000" b="1" i="1" dirty="0" smtClean="0">
              <a:solidFill>
                <a:schemeClr val="tx1"/>
              </a:solidFill>
              <a:cs typeface="B Nazanin" panose="00000400000000000000" pitchFamily="2" charset="-78"/>
            </a:endParaRPr>
          </a:p>
          <a:p>
            <a:pPr marL="342900" indent="-342900" algn="r" rtl="1">
              <a:lnSpc>
                <a:spcPct val="200000"/>
              </a:lnSpc>
              <a:buFont typeface="Wingdings" panose="05000000000000000000" pitchFamily="2" charset="2"/>
              <a:buChar char="ü"/>
            </a:pPr>
            <a:r>
              <a:rPr lang="en-US" sz="2400" b="1" i="1" dirty="0" smtClean="0">
                <a:solidFill>
                  <a:schemeClr val="tx1"/>
                </a:solidFill>
                <a:cs typeface="B Nazanin" panose="00000400000000000000" pitchFamily="2" charset="-78"/>
              </a:rPr>
              <a:t> </a:t>
            </a:r>
            <a:r>
              <a:rPr lang="en-US" sz="2000" b="1" i="1" dirty="0" smtClean="0">
                <a:solidFill>
                  <a:schemeClr val="tx1"/>
                </a:solidFill>
                <a:cs typeface="B Nazanin" panose="00000400000000000000" pitchFamily="2" charset="-78"/>
              </a:rPr>
              <a:t>K . A. Merchant</a:t>
            </a:r>
          </a:p>
          <a:p>
            <a:pPr marL="342900" indent="-342900" algn="r" rtl="1">
              <a:lnSpc>
                <a:spcPct val="200000"/>
              </a:lnSpc>
              <a:buFont typeface="Wingdings" panose="05000000000000000000" pitchFamily="2" charset="2"/>
              <a:buChar char="ü"/>
            </a:pPr>
            <a:r>
              <a:rPr lang="en-US" sz="2000" b="1" i="1" dirty="0" smtClean="0">
                <a:solidFill>
                  <a:schemeClr val="tx1"/>
                </a:solidFill>
                <a:cs typeface="B Nazanin" panose="00000400000000000000" pitchFamily="2" charset="-78"/>
              </a:rPr>
              <a:t> </a:t>
            </a:r>
            <a:r>
              <a:rPr lang="en-US" sz="2000" b="1" i="1" dirty="0" err="1" smtClean="0">
                <a:solidFill>
                  <a:schemeClr val="tx1"/>
                </a:solidFill>
                <a:cs typeface="B Nazanin" panose="00000400000000000000" pitchFamily="2" charset="-78"/>
              </a:rPr>
              <a:t>W.G.Ouchi</a:t>
            </a:r>
            <a:r>
              <a:rPr lang="en-US" sz="2000" b="1" i="1" dirty="0" smtClean="0">
                <a:solidFill>
                  <a:schemeClr val="tx1"/>
                </a:solidFill>
                <a:cs typeface="B Nazanin" panose="00000400000000000000" pitchFamily="2" charset="-78"/>
              </a:rPr>
              <a:t> </a:t>
            </a:r>
          </a:p>
          <a:p>
            <a:pPr marL="342900" indent="-342900" algn="r" rtl="1">
              <a:lnSpc>
                <a:spcPct val="200000"/>
              </a:lnSpc>
              <a:buFont typeface="Wingdings" panose="05000000000000000000" pitchFamily="2" charset="2"/>
              <a:buChar char="ü"/>
            </a:pPr>
            <a:r>
              <a:rPr lang="en-US" dirty="0" smtClean="0">
                <a:solidFill>
                  <a:schemeClr val="tx1"/>
                </a:solidFill>
                <a:cs typeface="B Nazanin" panose="00000400000000000000" pitchFamily="2" charset="-78"/>
              </a:rPr>
              <a:t> </a:t>
            </a:r>
            <a:r>
              <a:rPr lang="en-US" b="1" i="1" dirty="0" smtClean="0">
                <a:solidFill>
                  <a:schemeClr val="tx1"/>
                </a:solidFill>
                <a:cs typeface="B Nazanin" panose="00000400000000000000" pitchFamily="2" charset="-78"/>
              </a:rPr>
              <a:t>Don </a:t>
            </a:r>
            <a:r>
              <a:rPr lang="en-US" b="1" i="1" dirty="0" err="1" smtClean="0">
                <a:solidFill>
                  <a:schemeClr val="tx1"/>
                </a:solidFill>
                <a:cs typeface="B Nazanin" panose="00000400000000000000" pitchFamily="2" charset="-78"/>
              </a:rPr>
              <a:t>Hellriege</a:t>
            </a:r>
            <a:r>
              <a:rPr lang="en-US" b="1" i="1" dirty="0" smtClean="0">
                <a:solidFill>
                  <a:schemeClr val="tx1"/>
                </a:solidFill>
                <a:cs typeface="B Nazanin" panose="00000400000000000000" pitchFamily="2" charset="-78"/>
              </a:rPr>
              <a:t> and John Slocum</a:t>
            </a:r>
            <a:endParaRPr lang="en-US" b="1" i="1" dirty="0">
              <a:solidFill>
                <a:schemeClr val="tx1"/>
              </a:solidFill>
              <a:cs typeface="B Nazanin" panose="00000400000000000000" pitchFamily="2" charset="-78"/>
            </a:endParaRPr>
          </a:p>
        </p:txBody>
      </p:sp>
      <p:sp>
        <p:nvSpPr>
          <p:cNvPr id="4" name="Cloud Callout 3"/>
          <p:cNvSpPr/>
          <p:nvPr/>
        </p:nvSpPr>
        <p:spPr>
          <a:xfrm>
            <a:off x="1835696" y="116632"/>
            <a:ext cx="2664296" cy="122413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rPr>
              <a:t>انواع کنترل  براساس نظرات : </a:t>
            </a:r>
            <a:endPar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endParaRPr>
          </a:p>
        </p:txBody>
      </p:sp>
    </p:spTree>
    <p:extLst>
      <p:ext uri="{BB962C8B-B14F-4D97-AF65-F5344CB8AC3E}">
        <p14:creationId xmlns:p14="http://schemas.microsoft.com/office/powerpoint/2010/main" val="733351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9144000" cy="5229200"/>
          </a:xfrm>
        </p:spPr>
        <p:txBody>
          <a:bodyPr/>
          <a:lstStyle/>
          <a:p>
            <a:endParaRPr lang="en-US" dirty="0"/>
          </a:p>
        </p:txBody>
      </p:sp>
      <p:sp>
        <p:nvSpPr>
          <p:cNvPr id="3" name="Cloud 2"/>
          <p:cNvSpPr/>
          <p:nvPr/>
        </p:nvSpPr>
        <p:spPr>
          <a:xfrm>
            <a:off x="5220072" y="116632"/>
            <a:ext cx="3312368" cy="1512168"/>
          </a:xfrm>
          <a:prstGeom prst="cloud">
            <a:avLst/>
          </a:prstGeom>
        </p:spPr>
        <p:style>
          <a:lnRef idx="1">
            <a:schemeClr val="dk1"/>
          </a:lnRef>
          <a:fillRef idx="3">
            <a:schemeClr val="dk1"/>
          </a:fillRef>
          <a:effectRef idx="2">
            <a:schemeClr val="dk1"/>
          </a:effectRef>
          <a:fontRef idx="minor">
            <a:schemeClr val="lt1"/>
          </a:fontRef>
        </p:style>
        <p:txBody>
          <a:bodyPr rtlCol="0" anchor="ctr"/>
          <a:lstStyle/>
          <a:p>
            <a:pPr algn="ctr"/>
            <a:r>
              <a:rPr lang="fa-IR" sz="2800" dirty="0" smtClean="0">
                <a:solidFill>
                  <a:schemeClr val="bg1"/>
                </a:solidFill>
                <a:cs typeface="B Nazanin" panose="00000400000000000000" pitchFamily="2" charset="-78"/>
              </a:rPr>
              <a:t>انواع کنترل از نظرلئوناردسایلز:</a:t>
            </a:r>
            <a:endParaRPr lang="en-US" sz="2800" dirty="0">
              <a:solidFill>
                <a:schemeClr val="bg1"/>
              </a:solidFill>
              <a:cs typeface="B Nazanin" panose="00000400000000000000" pitchFamily="2" charset="-78"/>
            </a:endParaRPr>
          </a:p>
        </p:txBody>
      </p:sp>
      <p:sp>
        <p:nvSpPr>
          <p:cNvPr id="4" name="Round Diagonal Corner Rectangle 3"/>
          <p:cNvSpPr/>
          <p:nvPr/>
        </p:nvSpPr>
        <p:spPr>
          <a:xfrm>
            <a:off x="0" y="1628800"/>
            <a:ext cx="9144000" cy="5229200"/>
          </a:xfrm>
          <a:prstGeom prst="round2DiagRect">
            <a:avLst/>
          </a:prstGeom>
          <a:gradFill>
            <a:gsLst>
              <a:gs pos="0">
                <a:srgbClr val="DCE5A3"/>
              </a:gs>
              <a:gs pos="56000">
                <a:srgbClr val="00B0F0"/>
              </a:gs>
              <a:gs pos="100000">
                <a:schemeClr val="bg1">
                  <a:lumMod val="95000"/>
                </a:schemeClr>
              </a:gs>
            </a:gsLst>
            <a:lin ang="5400000" scaled="1"/>
          </a:gradFill>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r" rtl="1"/>
            <a:endParaRPr lang="fa-IR" sz="2800" dirty="0" smtClean="0">
              <a:cs typeface="B Nazanin" panose="00000400000000000000" pitchFamily="2" charset="-78"/>
            </a:endParaRPr>
          </a:p>
          <a:p>
            <a:pPr algn="r" rtl="1"/>
            <a:endParaRPr lang="fa-IR" dirty="0"/>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algn="r" rtl="1"/>
            <a:endParaRPr lang="en-US" dirty="0"/>
          </a:p>
        </p:txBody>
      </p:sp>
      <p:sp>
        <p:nvSpPr>
          <p:cNvPr id="5" name="Snip Diagonal Corner Rectangle 4"/>
          <p:cNvSpPr/>
          <p:nvPr/>
        </p:nvSpPr>
        <p:spPr>
          <a:xfrm>
            <a:off x="6228184" y="2060848"/>
            <a:ext cx="2180517" cy="792088"/>
          </a:xfrm>
          <a:prstGeom prst="snip2DiagRect">
            <a:avLst/>
          </a:prstGeom>
          <a:gradFill>
            <a:gsLst>
              <a:gs pos="0">
                <a:schemeClr val="bg2">
                  <a:lumMod val="40000"/>
                  <a:lumOff val="60000"/>
                </a:schemeClr>
              </a:gs>
              <a:gs pos="50000">
                <a:schemeClr val="accent2">
                  <a:lumMod val="40000"/>
                  <a:lumOff val="60000"/>
                </a:schemeClr>
              </a:gs>
              <a:gs pos="100000">
                <a:schemeClr val="accent5">
                  <a:lumMod val="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a:solidFill>
                  <a:schemeClr val="tx1"/>
                </a:solidFill>
                <a:cs typeface="B Nazanin" panose="00000400000000000000" pitchFamily="2" charset="-78"/>
              </a:rPr>
              <a:t>اطمینان دادن به حامیان </a:t>
            </a:r>
            <a:r>
              <a:rPr lang="fa-IR" sz="2800" dirty="0" smtClean="0">
                <a:solidFill>
                  <a:schemeClr val="tx1"/>
                </a:solidFill>
                <a:cs typeface="B Nazanin" panose="00000400000000000000" pitchFamily="2" charset="-78"/>
              </a:rPr>
              <a:t>مالی</a:t>
            </a:r>
            <a:endParaRPr lang="en-US" sz="2800" dirty="0">
              <a:solidFill>
                <a:schemeClr val="tx1"/>
              </a:solidFill>
              <a:cs typeface="B Nazanin" panose="00000400000000000000" pitchFamily="2" charset="-78"/>
            </a:endParaRPr>
          </a:p>
        </p:txBody>
      </p:sp>
      <p:sp>
        <p:nvSpPr>
          <p:cNvPr id="7" name="Left Arrow 6"/>
          <p:cNvSpPr/>
          <p:nvPr/>
        </p:nvSpPr>
        <p:spPr>
          <a:xfrm>
            <a:off x="5076056" y="2060848"/>
            <a:ext cx="936104" cy="6480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 Single Corner Rectangle 7"/>
          <p:cNvSpPr/>
          <p:nvPr/>
        </p:nvSpPr>
        <p:spPr>
          <a:xfrm>
            <a:off x="2771800" y="2060848"/>
            <a:ext cx="2088232" cy="792088"/>
          </a:xfrm>
          <a:prstGeom prst="round1Rect">
            <a:avLst/>
          </a:prstGeom>
          <a:gradFill>
            <a:gsLst>
              <a:gs pos="0">
                <a:schemeClr val="bg1">
                  <a:lumMod val="85000"/>
                </a:schemeClr>
              </a:gs>
              <a:gs pos="50000">
                <a:schemeClr val="accent1">
                  <a:lumMod val="50000"/>
                </a:schemeClr>
              </a:gs>
              <a:gs pos="100000">
                <a:schemeClr val="accent5">
                  <a:lumMod val="75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fa-IR" sz="2000" dirty="0">
                <a:solidFill>
                  <a:schemeClr val="tx1"/>
                </a:solidFill>
                <a:cs typeface="B Nazanin" panose="00000400000000000000" pitchFamily="2" charset="-78"/>
              </a:rPr>
              <a:t>یک کنترل سطح بالا</a:t>
            </a:r>
            <a:endParaRPr lang="en-US" sz="2000" dirty="0">
              <a:solidFill>
                <a:schemeClr val="tx1"/>
              </a:solidFill>
            </a:endParaRPr>
          </a:p>
        </p:txBody>
      </p:sp>
      <p:sp>
        <p:nvSpPr>
          <p:cNvPr id="9" name="Flowchart: Connector 8"/>
          <p:cNvSpPr/>
          <p:nvPr/>
        </p:nvSpPr>
        <p:spPr>
          <a:xfrm>
            <a:off x="8560326" y="2348880"/>
            <a:ext cx="404162" cy="3600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smtClean="0"/>
              <a:t>1</a:t>
            </a:r>
            <a:endParaRPr lang="en-US" dirty="0"/>
          </a:p>
        </p:txBody>
      </p:sp>
      <p:sp>
        <p:nvSpPr>
          <p:cNvPr id="10" name="Flowchart: Connector 9"/>
          <p:cNvSpPr/>
          <p:nvPr/>
        </p:nvSpPr>
        <p:spPr>
          <a:xfrm>
            <a:off x="8560326" y="3429001"/>
            <a:ext cx="404162" cy="36003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smtClean="0"/>
              <a:t>2</a:t>
            </a:r>
            <a:endParaRPr lang="en-US" dirty="0"/>
          </a:p>
        </p:txBody>
      </p:sp>
      <p:sp>
        <p:nvSpPr>
          <p:cNvPr id="11" name="Snip Diagonal Corner Rectangle 10"/>
          <p:cNvSpPr/>
          <p:nvPr/>
        </p:nvSpPr>
        <p:spPr>
          <a:xfrm>
            <a:off x="6372200" y="3284984"/>
            <a:ext cx="2036501" cy="720080"/>
          </a:xfrm>
          <a:prstGeom prst="snip2DiagRect">
            <a:avLst/>
          </a:prstGeom>
          <a:gradFill>
            <a:gsLst>
              <a:gs pos="0">
                <a:schemeClr val="accent1">
                  <a:lumMod val="75000"/>
                </a:schemeClr>
              </a:gs>
              <a:gs pos="50000">
                <a:schemeClr val="accent1">
                  <a:lumMod val="25000"/>
                </a:schemeClr>
              </a:gs>
              <a:gs pos="100000">
                <a:schemeClr val="accent5">
                  <a:lumMod val="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fa-IR" sz="2400" dirty="0" smtClean="0">
                <a:solidFill>
                  <a:schemeClr val="tx1"/>
                </a:solidFill>
                <a:cs typeface="B Nazanin" panose="00000400000000000000" pitchFamily="2" charset="-78"/>
              </a:rPr>
              <a:t>راهنمایی مدیران به زیردستان</a:t>
            </a:r>
            <a:endParaRPr lang="en-US" sz="2400" dirty="0">
              <a:solidFill>
                <a:schemeClr val="tx1"/>
              </a:solidFill>
              <a:cs typeface="B Nazanin" panose="00000400000000000000" pitchFamily="2" charset="-78"/>
            </a:endParaRPr>
          </a:p>
        </p:txBody>
      </p:sp>
      <p:sp>
        <p:nvSpPr>
          <p:cNvPr id="12" name="Left Arrow 11"/>
          <p:cNvSpPr/>
          <p:nvPr/>
        </p:nvSpPr>
        <p:spPr>
          <a:xfrm>
            <a:off x="5076056" y="3284984"/>
            <a:ext cx="936104" cy="648071"/>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2771800" y="3284984"/>
            <a:ext cx="2088232" cy="648071"/>
          </a:xfrm>
          <a:prstGeom prst="roundRect">
            <a:avLst/>
          </a:prstGeom>
          <a:gradFill>
            <a:gsLst>
              <a:gs pos="0">
                <a:schemeClr val="bg1">
                  <a:lumMod val="85000"/>
                </a:schemeClr>
              </a:gs>
              <a:gs pos="50000">
                <a:schemeClr val="accent1">
                  <a:lumMod val="50000"/>
                </a:schemeClr>
              </a:gs>
              <a:gs pos="100000">
                <a:schemeClr val="accent5">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Nazanin" panose="00000400000000000000" pitchFamily="2" charset="-78"/>
              </a:rPr>
              <a:t>یک کنترل </a:t>
            </a:r>
            <a:r>
              <a:rPr lang="fa-IR" dirty="0" smtClean="0">
                <a:solidFill>
                  <a:schemeClr val="tx1"/>
                </a:solidFill>
                <a:cs typeface="B Nazanin" panose="00000400000000000000" pitchFamily="2" charset="-78"/>
              </a:rPr>
              <a:t>سطح متوسط</a:t>
            </a:r>
            <a:endParaRPr lang="en-US" dirty="0"/>
          </a:p>
        </p:txBody>
      </p:sp>
      <p:sp>
        <p:nvSpPr>
          <p:cNvPr id="14" name="Flowchart: Connector 13"/>
          <p:cNvSpPr/>
          <p:nvPr/>
        </p:nvSpPr>
        <p:spPr>
          <a:xfrm>
            <a:off x="8560326" y="4365104"/>
            <a:ext cx="404162" cy="3600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smtClean="0"/>
              <a:t>3</a:t>
            </a:r>
            <a:endParaRPr lang="en-US" dirty="0"/>
          </a:p>
        </p:txBody>
      </p:sp>
      <p:sp>
        <p:nvSpPr>
          <p:cNvPr id="15" name="Round Diagonal Corner Rectangle 14"/>
          <p:cNvSpPr/>
          <p:nvPr/>
        </p:nvSpPr>
        <p:spPr>
          <a:xfrm>
            <a:off x="5364088" y="4149080"/>
            <a:ext cx="3044613" cy="936104"/>
          </a:xfrm>
          <a:prstGeom prst="round2DiagRect">
            <a:avLst/>
          </a:prstGeom>
          <a:gradFill>
            <a:gsLst>
              <a:gs pos="0">
                <a:schemeClr val="bg1">
                  <a:lumMod val="50000"/>
                </a:schemeClr>
              </a:gs>
              <a:gs pos="52000">
                <a:schemeClr val="accent1">
                  <a:lumMod val="50000"/>
                </a:schemeClr>
              </a:gs>
              <a:gs pos="100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 Nazanin" panose="00000400000000000000" pitchFamily="2" charset="-78"/>
              </a:rPr>
              <a:t>راهنمایی مدیران سطح   بالا به مدیران سطح پایین تر</a:t>
            </a:r>
            <a:r>
              <a:rPr lang="en-US" sz="2400" dirty="0" smtClean="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p:txBody>
      </p:sp>
      <p:sp>
        <p:nvSpPr>
          <p:cNvPr id="16" name="Left Arrow 15"/>
          <p:cNvSpPr/>
          <p:nvPr/>
        </p:nvSpPr>
        <p:spPr>
          <a:xfrm>
            <a:off x="4139952" y="4221088"/>
            <a:ext cx="936104" cy="720080"/>
          </a:xfrm>
          <a:prstGeom prst="leftArrow">
            <a:avLst/>
          </a:prstGeom>
          <a:gradFill>
            <a:gsLst>
              <a:gs pos="0">
                <a:schemeClr val="accent1">
                  <a:lumMod val="50000"/>
                </a:schemeClr>
              </a:gs>
              <a:gs pos="50000">
                <a:schemeClr val="accent5">
                  <a:lumMod val="50000"/>
                </a:schemeClr>
              </a:gs>
              <a:gs pos="100000">
                <a:schemeClr val="accent6">
                  <a:lumMod val="60000"/>
                  <a:lumOff val="4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ound Diagonal Corner Rectangle 17"/>
          <p:cNvSpPr/>
          <p:nvPr/>
        </p:nvSpPr>
        <p:spPr>
          <a:xfrm>
            <a:off x="1835696" y="4221088"/>
            <a:ext cx="1980220" cy="7200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Nazanin" panose="00000400000000000000" pitchFamily="2" charset="-78"/>
              </a:rPr>
              <a:t>یک کنترل سطح متوسط</a:t>
            </a:r>
            <a:endParaRPr lang="en-US" dirty="0"/>
          </a:p>
        </p:txBody>
      </p:sp>
      <p:sp>
        <p:nvSpPr>
          <p:cNvPr id="19" name="Flowchart: Connector 18"/>
          <p:cNvSpPr/>
          <p:nvPr/>
        </p:nvSpPr>
        <p:spPr>
          <a:xfrm>
            <a:off x="8676456" y="5517232"/>
            <a:ext cx="288032" cy="3600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dirty="0" smtClean="0"/>
              <a:t>4</a:t>
            </a:r>
            <a:endParaRPr lang="en-US" dirty="0"/>
          </a:p>
        </p:txBody>
      </p:sp>
      <p:sp>
        <p:nvSpPr>
          <p:cNvPr id="20" name="Snip Diagonal Corner Rectangle 19"/>
          <p:cNvSpPr/>
          <p:nvPr/>
        </p:nvSpPr>
        <p:spPr>
          <a:xfrm>
            <a:off x="6084168" y="5517232"/>
            <a:ext cx="2232248" cy="720080"/>
          </a:xfrm>
          <a:prstGeom prst="snip2DiagRect">
            <a:avLst/>
          </a:prstGeom>
          <a:gradFill>
            <a:gsLst>
              <a:gs pos="0">
                <a:schemeClr val="accent1">
                  <a:lumMod val="50000"/>
                </a:schemeClr>
              </a:gs>
              <a:gs pos="74000">
                <a:schemeClr val="accent6">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بستن حلقه ها</a:t>
            </a:r>
            <a:endParaRPr lang="en-US" sz="2800" dirty="0">
              <a:solidFill>
                <a:schemeClr val="tx1"/>
              </a:solidFill>
              <a:cs typeface="B Nazanin" panose="00000400000000000000" pitchFamily="2" charset="-78"/>
            </a:endParaRPr>
          </a:p>
        </p:txBody>
      </p:sp>
      <p:sp>
        <p:nvSpPr>
          <p:cNvPr id="21" name="Left Arrow 20"/>
          <p:cNvSpPr/>
          <p:nvPr/>
        </p:nvSpPr>
        <p:spPr>
          <a:xfrm>
            <a:off x="4716016" y="5517232"/>
            <a:ext cx="936104" cy="720080"/>
          </a:xfrm>
          <a:prstGeom prst="leftArrow">
            <a:avLst/>
          </a:prstGeom>
          <a:gradFill>
            <a:gsLst>
              <a:gs pos="0">
                <a:schemeClr val="accent1">
                  <a:lumMod val="50000"/>
                </a:schemeClr>
              </a:gs>
              <a:gs pos="74000">
                <a:schemeClr val="accent6">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Diagonal Corner Rectangle 21"/>
          <p:cNvSpPr/>
          <p:nvPr/>
        </p:nvSpPr>
        <p:spPr>
          <a:xfrm>
            <a:off x="1547664" y="5517232"/>
            <a:ext cx="2736304" cy="720080"/>
          </a:xfrm>
          <a:prstGeom prst="snip2DiagRect">
            <a:avLst/>
          </a:prstGeom>
          <a:gradFill>
            <a:gsLst>
              <a:gs pos="0">
                <a:schemeClr val="accent1">
                  <a:lumMod val="50000"/>
                </a:schemeClr>
              </a:gs>
              <a:gs pos="74000">
                <a:schemeClr val="accent6">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یک کنترل </a:t>
            </a:r>
            <a:r>
              <a:rPr lang="fa-IR" sz="2400" dirty="0" smtClean="0">
                <a:solidFill>
                  <a:schemeClr val="tx1"/>
                </a:solidFill>
                <a:cs typeface="B Nazanin" panose="00000400000000000000" pitchFamily="2" charset="-78"/>
              </a:rPr>
              <a:t>سطح پایین تر</a:t>
            </a:r>
            <a:endParaRPr lang="en-US" sz="2400" dirty="0"/>
          </a:p>
        </p:txBody>
      </p:sp>
    </p:spTree>
    <p:extLst>
      <p:ext uri="{BB962C8B-B14F-4D97-AF65-F5344CB8AC3E}">
        <p14:creationId xmlns:p14="http://schemas.microsoft.com/office/powerpoint/2010/main" val="16811724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6372200" cy="4365104"/>
          </a:xfrm>
        </p:spPr>
        <p:txBody>
          <a:bodyPr/>
          <a:lstStyle/>
          <a:p>
            <a:endParaRPr lang="en-US" dirty="0"/>
          </a:p>
        </p:txBody>
      </p:sp>
      <p:sp>
        <p:nvSpPr>
          <p:cNvPr id="3" name="Explosion 1 2"/>
          <p:cNvSpPr/>
          <p:nvPr/>
        </p:nvSpPr>
        <p:spPr>
          <a:xfrm>
            <a:off x="5076056" y="0"/>
            <a:ext cx="3816424" cy="2132856"/>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cs typeface="B Nazanin" panose="00000400000000000000" pitchFamily="2" charset="-78"/>
              </a:rPr>
              <a:t>طبقه بندی عملیاتی کنترل توسط نیومن :</a:t>
            </a:r>
            <a:endParaRPr lang="en-US" sz="2400" dirty="0">
              <a:cs typeface="B Nazanin" panose="00000400000000000000" pitchFamily="2" charset="-78"/>
            </a:endParaRPr>
          </a:p>
        </p:txBody>
      </p:sp>
      <p:sp>
        <p:nvSpPr>
          <p:cNvPr id="4" name="Vertical Scroll 3"/>
          <p:cNvSpPr/>
          <p:nvPr/>
        </p:nvSpPr>
        <p:spPr>
          <a:xfrm>
            <a:off x="0" y="2490548"/>
            <a:ext cx="4644008" cy="4293096"/>
          </a:xfrm>
          <a:prstGeom prst="verticalScroll">
            <a:avLst/>
          </a:prstGeom>
          <a:ln>
            <a:solidFill>
              <a:schemeClr val="accent3"/>
            </a:solidFill>
          </a:ln>
        </p:spPr>
        <p:style>
          <a:lnRef idx="0">
            <a:schemeClr val="dk1"/>
          </a:lnRef>
          <a:fillRef idx="3">
            <a:schemeClr val="dk1"/>
          </a:fillRef>
          <a:effectRef idx="3">
            <a:schemeClr val="dk1"/>
          </a:effectRef>
          <a:fontRef idx="minor">
            <a:schemeClr val="lt1"/>
          </a:fontRef>
        </p:style>
        <p:txBody>
          <a:bodyPr rtlCol="0" anchor="ctr"/>
          <a:lstStyle/>
          <a:p>
            <a:pPr marL="285750" indent="-285750" algn="just" rtl="1">
              <a:lnSpc>
                <a:spcPct val="200000"/>
              </a:lnSpc>
              <a:buFont typeface="Wingdings" panose="05000000000000000000" pitchFamily="2" charset="2"/>
              <a:buChar char="ü"/>
            </a:pPr>
            <a:r>
              <a:rPr lang="fa-IR" dirty="0" smtClean="0">
                <a:cs typeface="B Nazanin" panose="00000400000000000000" pitchFamily="2" charset="-78"/>
              </a:rPr>
              <a:t> </a:t>
            </a:r>
            <a:r>
              <a:rPr lang="fa-IR" sz="3200" dirty="0" smtClean="0">
                <a:cs typeface="B Nazanin" panose="00000400000000000000" pitchFamily="2" charset="-78"/>
              </a:rPr>
              <a:t>کنترل  های سکانی </a:t>
            </a:r>
          </a:p>
          <a:p>
            <a:pPr marL="285750" indent="-285750" algn="just" rtl="1">
              <a:lnSpc>
                <a:spcPct val="200000"/>
              </a:lnSpc>
              <a:buFont typeface="Wingdings" panose="05000000000000000000" pitchFamily="2" charset="2"/>
              <a:buChar char="ü"/>
            </a:pPr>
            <a:r>
              <a:rPr lang="fa-IR" sz="3200" dirty="0" smtClean="0">
                <a:cs typeface="B Nazanin" panose="00000400000000000000" pitchFamily="2" charset="-78"/>
              </a:rPr>
              <a:t> کنترل های بله- خیر</a:t>
            </a:r>
          </a:p>
          <a:p>
            <a:pPr marL="285750" indent="-285750" algn="just" rtl="1">
              <a:lnSpc>
                <a:spcPct val="200000"/>
              </a:lnSpc>
              <a:buFont typeface="Wingdings" panose="05000000000000000000" pitchFamily="2" charset="2"/>
              <a:buChar char="ü"/>
            </a:pPr>
            <a:r>
              <a:rPr lang="fa-IR" sz="3200" dirty="0">
                <a:cs typeface="B Nazanin" panose="00000400000000000000" pitchFamily="2" charset="-78"/>
              </a:rPr>
              <a:t> </a:t>
            </a:r>
            <a:r>
              <a:rPr lang="fa-IR" sz="3200" dirty="0" smtClean="0">
                <a:cs typeface="B Nazanin" panose="00000400000000000000" pitchFamily="2" charset="-78"/>
              </a:rPr>
              <a:t>کنترل های بعدازعمل</a:t>
            </a:r>
            <a:endParaRPr lang="en-US" sz="3200"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490548"/>
            <a:ext cx="4067944" cy="4293096"/>
          </a:xfrm>
          <a:prstGeom prst="rect">
            <a:avLst/>
          </a:prstGeom>
        </p:spPr>
      </p:pic>
    </p:spTree>
    <p:extLst>
      <p:ext uri="{BB962C8B-B14F-4D97-AF65-F5344CB8AC3E}">
        <p14:creationId xmlns:p14="http://schemas.microsoft.com/office/powerpoint/2010/main" val="877945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899592" y="2132856"/>
            <a:ext cx="7632848" cy="4464496"/>
          </a:xfrm>
          <a:prstGeom prst="horizontalScroll">
            <a:avLst/>
          </a:prstGeom>
          <a:gradFill>
            <a:gsLst>
              <a:gs pos="0">
                <a:schemeClr val="tx1">
                  <a:lumMod val="50000"/>
                  <a:lumOff val="50000"/>
                </a:schemeClr>
              </a:gs>
              <a:gs pos="50000">
                <a:schemeClr val="bg1">
                  <a:lumMod val="95000"/>
                </a:schemeClr>
              </a:gs>
              <a:gs pos="100000">
                <a:schemeClr val="bg1">
                  <a:lumMod val="75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4800" dirty="0" smtClean="0">
                <a:cs typeface="B Nazanin" panose="00000400000000000000" pitchFamily="2" charset="-78"/>
              </a:rPr>
              <a:t>مسائل جاری درحسابداری مدیریت</a:t>
            </a:r>
          </a:p>
          <a:p>
            <a:pPr algn="ctr"/>
            <a:r>
              <a:rPr lang="fa-IR" sz="4800" dirty="0" smtClean="0">
                <a:cs typeface="B Nazanin" panose="00000400000000000000" pitchFamily="2" charset="-78"/>
              </a:rPr>
              <a:t>استادمربوطه : دکترفرخ برزیده      </a:t>
            </a:r>
          </a:p>
          <a:p>
            <a:pPr algn="ctr"/>
            <a:r>
              <a:rPr lang="fa-IR" sz="4800" dirty="0" smtClean="0">
                <a:cs typeface="B Nazanin" panose="00000400000000000000" pitchFamily="2" charset="-78"/>
              </a:rPr>
              <a:t>ارائه دهنده : خدیجه یاری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0"/>
            <a:ext cx="1907704" cy="1772816"/>
          </a:xfrm>
          <a:prstGeom prst="rect">
            <a:avLst/>
          </a:prstGeom>
        </p:spPr>
      </p:pic>
    </p:spTree>
    <p:extLst>
      <p:ext uri="{BB962C8B-B14F-4D97-AF65-F5344CB8AC3E}">
        <p14:creationId xmlns:p14="http://schemas.microsoft.com/office/powerpoint/2010/main" val="39312592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0" end="0"/>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1" end="1"/>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835696" y="144016"/>
            <a:ext cx="6801753" cy="1988840"/>
          </a:xfrm>
          <a:prstGeom prst="wave">
            <a:avLst>
              <a:gd name="adj1" fmla="val 12500"/>
              <a:gd name="adj2" fmla="val -683"/>
            </a:avLst>
          </a:prstGeom>
          <a:solidFill>
            <a:schemeClr val="tx2">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4400" dirty="0" smtClean="0">
                <a:cs typeface="B Nazanin" panose="00000400000000000000" pitchFamily="2" charset="-78"/>
              </a:rPr>
              <a:t>کنترل سکانی         </a:t>
            </a:r>
            <a:r>
              <a:rPr lang="en-US" sz="2800" dirty="0" smtClean="0">
                <a:cs typeface="B Nazanin" panose="00000400000000000000" pitchFamily="2" charset="-78"/>
              </a:rPr>
              <a:t>steering controls</a:t>
            </a:r>
            <a:endParaRPr lang="en-US" sz="2800" dirty="0">
              <a:cs typeface="B Nazanin" panose="00000400000000000000" pitchFamily="2" charset="-78"/>
            </a:endParaRPr>
          </a:p>
        </p:txBody>
      </p:sp>
      <p:sp>
        <p:nvSpPr>
          <p:cNvPr id="5" name="Double Wave 4"/>
          <p:cNvSpPr/>
          <p:nvPr/>
        </p:nvSpPr>
        <p:spPr>
          <a:xfrm>
            <a:off x="0" y="2132856"/>
            <a:ext cx="9144000" cy="472514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sz="2800" dirty="0" smtClean="0">
                <a:solidFill>
                  <a:schemeClr val="tx1"/>
                </a:solidFill>
                <a:cs typeface="B Nazanin" panose="00000400000000000000" pitchFamily="2" charset="-78"/>
              </a:rPr>
              <a:t>        </a:t>
            </a:r>
          </a:p>
          <a:p>
            <a:pPr rtl="1"/>
            <a:r>
              <a:rPr lang="fa-IR" sz="2800" dirty="0">
                <a:solidFill>
                  <a:schemeClr val="tx1"/>
                </a:solidFill>
                <a:cs typeface="B Nazanin" panose="00000400000000000000" pitchFamily="2" charset="-78"/>
              </a:rPr>
              <a:t> </a:t>
            </a:r>
            <a:r>
              <a:rPr lang="fa-IR" sz="2800" dirty="0" smtClean="0">
                <a:solidFill>
                  <a:schemeClr val="tx1"/>
                </a:solidFill>
                <a:cs typeface="B Nazanin" panose="00000400000000000000" pitchFamily="2" charset="-78"/>
              </a:rPr>
              <a:t>      </a:t>
            </a:r>
          </a:p>
          <a:p>
            <a:pPr rtl="1"/>
            <a:endParaRPr lang="fa-IR" sz="2800" dirty="0">
              <a:solidFill>
                <a:schemeClr val="tx1"/>
              </a:solidFill>
              <a:cs typeface="B Nazanin" panose="00000400000000000000" pitchFamily="2" charset="-78"/>
            </a:endParaRPr>
          </a:p>
          <a:p>
            <a:pPr algn="r" rtl="1"/>
            <a:r>
              <a:rPr lang="fa-IR" sz="2800" dirty="0" smtClean="0">
                <a:solidFill>
                  <a:schemeClr val="tx1"/>
                </a:solidFill>
                <a:cs typeface="B Nazanin" panose="00000400000000000000" pitchFamily="2" charset="-78"/>
              </a:rPr>
              <a:t>         براساس کنترل سکانی مدیریت سیگنال هایی را دریافت می کند که نشان   می دهد . اگر عملیات فعلی ادامه یابد چه اتفاقی خواهد یافت .کنترل سکانی مدیران را قادر می سازدکه پاسخ های اصلاحی و یا تطبیقی راقبل از تکمیل عملیات اتخاذ نمایند . </a:t>
            </a:r>
          </a:p>
          <a:p>
            <a:pPr algn="ctr"/>
            <a:r>
              <a:rPr lang="fa-IR" sz="2400" dirty="0" smtClean="0">
                <a:solidFill>
                  <a:schemeClr val="tx1"/>
                </a:solidFill>
                <a:cs typeface="B Nazanin" panose="00000400000000000000" pitchFamily="2" charset="-78"/>
              </a:rPr>
              <a:t>پاسخ اصلاحی : براین دلالت دارد منبع خطا داخل سازمان بوده وقابل اصلاح است </a:t>
            </a:r>
            <a:r>
              <a:rPr lang="fa-IR" sz="2800" dirty="0" smtClean="0">
                <a:solidFill>
                  <a:schemeClr val="tx1"/>
                </a:solidFill>
                <a:cs typeface="B Nazanin" panose="00000400000000000000" pitchFamily="2" charset="-78"/>
              </a:rPr>
              <a:t>. </a:t>
            </a:r>
            <a:endParaRPr lang="fa-IR" sz="2800" dirty="0">
              <a:solidFill>
                <a:schemeClr val="tx1"/>
              </a:solidFill>
              <a:cs typeface="B Nazanin" panose="00000400000000000000" pitchFamily="2" charset="-78"/>
            </a:endParaRPr>
          </a:p>
          <a:p>
            <a:pPr algn="ctr"/>
            <a:endParaRPr lang="fa-IR" sz="2800" dirty="0" smtClean="0">
              <a:solidFill>
                <a:schemeClr val="tx1"/>
              </a:solidFill>
              <a:cs typeface="B Nazanin" panose="00000400000000000000" pitchFamily="2" charset="-78"/>
            </a:endParaRPr>
          </a:p>
          <a:p>
            <a:pPr algn="ctr"/>
            <a:r>
              <a:rPr lang="fa-IR" sz="2400" dirty="0" smtClean="0">
                <a:solidFill>
                  <a:schemeClr val="tx1"/>
                </a:solidFill>
                <a:cs typeface="B Nazanin" panose="00000400000000000000" pitchFamily="2" charset="-78"/>
              </a:rPr>
              <a:t>        پاسخ های تطبیقی  :  براین دلالت دارد که منبع خطا  بیرون از سازمان بوده و  قابل  اصلاح نیست . راه حل بازطراحی عملیات برای انطباق با شرایط محیطی جدید می باشد </a:t>
            </a:r>
            <a:r>
              <a:rPr lang="fa-IR" sz="2800" dirty="0" smtClean="0">
                <a:solidFill>
                  <a:schemeClr val="tx1"/>
                </a:solidFill>
                <a:cs typeface="B Nazanin" panose="00000400000000000000" pitchFamily="2" charset="-78"/>
              </a:rPr>
              <a:t>. </a:t>
            </a:r>
            <a:endParaRPr lang="fa-IR" sz="2800" dirty="0">
              <a:solidFill>
                <a:schemeClr val="tx1"/>
              </a:solidFill>
              <a:cs typeface="B Nazanin" panose="00000400000000000000" pitchFamily="2" charset="-78"/>
            </a:endParaRPr>
          </a:p>
          <a:p>
            <a:pPr algn="ctr"/>
            <a:endParaRPr lang="fa-IR" sz="2800" dirty="0" smtClean="0">
              <a:solidFill>
                <a:schemeClr val="tx1"/>
              </a:solidFill>
              <a:cs typeface="B Nazanin" panose="00000400000000000000" pitchFamily="2" charset="-78"/>
            </a:endParaRPr>
          </a:p>
          <a:p>
            <a:pPr algn="ctr"/>
            <a:endParaRPr lang="fa-IR" sz="2800" dirty="0">
              <a:solidFill>
                <a:schemeClr val="tx1"/>
              </a:solidFill>
              <a:cs typeface="B Nazanin" panose="00000400000000000000" pitchFamily="2" charset="-78"/>
            </a:endParaRPr>
          </a:p>
          <a:p>
            <a:pPr algn="ctr"/>
            <a:endParaRPr lang="en-US" sz="2800" dirty="0">
              <a:solidFill>
                <a:schemeClr val="tx1"/>
              </a:solidFill>
              <a:cs typeface="B Nazanin" panose="00000400000000000000" pitchFamily="2" charset="-78"/>
            </a:endParaRPr>
          </a:p>
        </p:txBody>
      </p:sp>
      <p:sp>
        <p:nvSpPr>
          <p:cNvPr id="7" name="4-Point Star 6"/>
          <p:cNvSpPr/>
          <p:nvPr/>
        </p:nvSpPr>
        <p:spPr>
          <a:xfrm>
            <a:off x="8460432" y="4509120"/>
            <a:ext cx="432048" cy="36004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4-Point Star 7"/>
          <p:cNvSpPr/>
          <p:nvPr/>
        </p:nvSpPr>
        <p:spPr>
          <a:xfrm>
            <a:off x="8460432" y="2852936"/>
            <a:ext cx="432048" cy="36004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4-Point Star 8"/>
          <p:cNvSpPr/>
          <p:nvPr/>
        </p:nvSpPr>
        <p:spPr>
          <a:xfrm>
            <a:off x="8532440" y="5301208"/>
            <a:ext cx="360040" cy="36004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836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0968"/>
            <a:ext cx="5987008" cy="3456384"/>
          </a:xfrm>
        </p:spPr>
        <p:txBody>
          <a:bodyPr/>
          <a:lstStyle/>
          <a:p>
            <a:endParaRPr lang="en-US" dirty="0"/>
          </a:p>
        </p:txBody>
      </p:sp>
      <p:sp>
        <p:nvSpPr>
          <p:cNvPr id="4" name="Double Wave 3"/>
          <p:cNvSpPr/>
          <p:nvPr/>
        </p:nvSpPr>
        <p:spPr>
          <a:xfrm>
            <a:off x="3203847" y="16559"/>
            <a:ext cx="5971487" cy="144016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400" dirty="0" smtClean="0">
                <a:cs typeface="B Nazanin" panose="00000400000000000000" pitchFamily="2" charset="-78"/>
              </a:rPr>
              <a:t>کنترل بله ـ خیر   </a:t>
            </a:r>
            <a:r>
              <a:rPr lang="en-US" sz="2800" dirty="0" err="1" smtClean="0">
                <a:cs typeface="B Nazanin" panose="00000400000000000000" pitchFamily="2" charset="-78"/>
              </a:rPr>
              <a:t>Yas</a:t>
            </a:r>
            <a:r>
              <a:rPr lang="en-US" sz="2800" dirty="0" smtClean="0">
                <a:cs typeface="B Nazanin" panose="00000400000000000000" pitchFamily="2" charset="-78"/>
              </a:rPr>
              <a:t>/No controls              </a:t>
            </a:r>
            <a:endParaRPr lang="en-US" sz="2800"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0"/>
            <a:ext cx="2987825" cy="1972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861048"/>
            <a:ext cx="2731126" cy="2996952"/>
          </a:xfrm>
          <a:prstGeom prst="rect">
            <a:avLst/>
          </a:prstGeom>
        </p:spPr>
      </p:pic>
      <p:sp>
        <p:nvSpPr>
          <p:cNvPr id="7" name="Round Diagonal Corner Rectangle 6"/>
          <p:cNvSpPr/>
          <p:nvPr/>
        </p:nvSpPr>
        <p:spPr>
          <a:xfrm>
            <a:off x="0" y="2492896"/>
            <a:ext cx="6300192" cy="4365104"/>
          </a:xfrm>
          <a:prstGeom prst="round2DiagRect">
            <a:avLst/>
          </a:prstGeom>
          <a:gradFill>
            <a:gsLst>
              <a:gs pos="0">
                <a:schemeClr val="bg1">
                  <a:lumMod val="50000"/>
                </a:schemeClr>
              </a:gs>
              <a:gs pos="47000">
                <a:schemeClr val="accent1">
                  <a:lumMod val="45000"/>
                  <a:lumOff val="55000"/>
                </a:schemeClr>
              </a:gs>
              <a:gs pos="10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کنترل های بله – خیریاکنترل های تفکیکی براساس این کنترل، قواعدی در اختیار مدیریت قرار می گیردکه نشان دهنده شرایطی است که قبل از ورود کار به مرحله بعد بایستی تحقق یابند .کنترل های بله / خیر </a:t>
            </a:r>
            <a:r>
              <a:rPr lang="fa-IR" sz="2800" dirty="0" smtClean="0">
                <a:solidFill>
                  <a:srgbClr val="C00000"/>
                </a:solidFill>
                <a:cs typeface="B Nazanin" panose="00000400000000000000" pitchFamily="2" charset="-78"/>
              </a:rPr>
              <a:t>نقاط بازرسی درسطوح مختلف عملیات </a:t>
            </a:r>
            <a:r>
              <a:rPr lang="fa-IR" sz="2800" dirty="0" smtClean="0">
                <a:solidFill>
                  <a:schemeClr val="tx1"/>
                </a:solidFill>
                <a:cs typeface="B Nazanin" panose="00000400000000000000" pitchFamily="2" charset="-78"/>
              </a:rPr>
              <a:t>رادر اختیار</a:t>
            </a:r>
            <a:endParaRPr lang="en-US" sz="2800" dirty="0">
              <a:solidFill>
                <a:schemeClr val="tx1"/>
              </a:solidFill>
              <a:cs typeface="B Nazanin" panose="00000400000000000000" pitchFamily="2" charset="-78"/>
            </a:endParaRPr>
          </a:p>
          <a:p>
            <a:pPr algn="ctr"/>
            <a:r>
              <a:rPr lang="fa-IR" sz="2800" dirty="0" smtClean="0">
                <a:solidFill>
                  <a:schemeClr val="tx1"/>
                </a:solidFill>
                <a:cs typeface="B Nazanin" panose="00000400000000000000" pitchFamily="2" charset="-78"/>
              </a:rPr>
              <a:t>مدیریت قرار می دهد .این روش،یک استراتژی دفاعی با هدف کنترل اندازه خطاهایی است که توسط </a:t>
            </a:r>
            <a:endParaRPr lang="en-US" sz="2800" smtClean="0">
              <a:solidFill>
                <a:schemeClr val="tx1"/>
              </a:solidFill>
              <a:cs typeface="B Nazanin" panose="00000400000000000000" pitchFamily="2" charset="-78"/>
            </a:endParaRPr>
          </a:p>
          <a:p>
            <a:pPr algn="ctr"/>
            <a:r>
              <a:rPr lang="fa-IR" sz="2800" smtClean="0">
                <a:solidFill>
                  <a:srgbClr val="C00000"/>
                </a:solidFill>
                <a:cs typeface="B Nazanin" panose="00000400000000000000" pitchFamily="2" charset="-78"/>
              </a:rPr>
              <a:t>مدیریت </a:t>
            </a:r>
            <a:r>
              <a:rPr lang="fa-IR" sz="2800" dirty="0" smtClean="0">
                <a:solidFill>
                  <a:srgbClr val="C00000"/>
                </a:solidFill>
                <a:cs typeface="B Nazanin" panose="00000400000000000000" pitchFamily="2" charset="-78"/>
              </a:rPr>
              <a:t>پایین تر و زیردستان </a:t>
            </a:r>
            <a:r>
              <a:rPr lang="fa-IR" sz="2800" dirty="0" smtClean="0">
                <a:solidFill>
                  <a:schemeClr val="tx1"/>
                </a:solidFill>
                <a:cs typeface="B Nazanin" panose="00000400000000000000" pitchFamily="2" charset="-78"/>
              </a:rPr>
              <a:t>انجام می شود .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16350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0" y="3140968"/>
            <a:ext cx="9144000" cy="3717032"/>
          </a:xfrm>
          <a:blipFill>
            <a:blip r:embed="rId2"/>
            <a:tile tx="0" ty="0" sx="100000" sy="100000" flip="none" algn="tl"/>
          </a:blipFill>
        </p:spPr>
        <p:txBody>
          <a:bodyPr/>
          <a:lstStyle/>
          <a:p>
            <a:pPr algn="r"/>
            <a:r>
              <a:rPr lang="fa-IR" sz="3200" dirty="0" smtClean="0">
                <a:cs typeface="B Nazanin" panose="00000400000000000000" pitchFamily="2" charset="-78"/>
              </a:rPr>
              <a:t>کنترلهای بعد عمل که به موجب آن مدیریت با استفاده از</a:t>
            </a:r>
            <a:r>
              <a:rPr lang="fa-IR" sz="3200" b="1" dirty="0" smtClean="0">
                <a:solidFill>
                  <a:srgbClr val="FF0000"/>
                </a:solidFill>
                <a:cs typeface="B Nazanin" panose="00000400000000000000" pitchFamily="2" charset="-78"/>
              </a:rPr>
              <a:t>گزارش های عملکرد یا کارت های امتیازی </a:t>
            </a:r>
            <a:r>
              <a:rPr lang="fa-IR" sz="3200" dirty="0" smtClean="0">
                <a:cs typeface="B Nazanin" panose="00000400000000000000" pitchFamily="2" charset="-78"/>
              </a:rPr>
              <a:t>ارائه شده به محض اتمام عملیات ،که نشان دهنده تفاوت و میزان </a:t>
            </a:r>
            <a:r>
              <a:rPr lang="fa-IR" sz="3200" i="1" dirty="0" smtClean="0">
                <a:solidFill>
                  <a:srgbClr val="FF0000"/>
                </a:solidFill>
                <a:cs typeface="B Nazanin" panose="00000400000000000000" pitchFamily="2" charset="-78"/>
              </a:rPr>
              <a:t>انحراف عملکرد واقعی با عملکرد برنامه ریزی </a:t>
            </a:r>
            <a:r>
              <a:rPr lang="fa-IR" sz="3200" dirty="0" smtClean="0">
                <a:cs typeface="B Nazanin" panose="00000400000000000000" pitchFamily="2" charset="-78"/>
              </a:rPr>
              <a:t>شده است ، ازوضعیت موجود آگاهی می یابد . </a:t>
            </a:r>
            <a:br>
              <a:rPr lang="fa-IR" sz="3200" dirty="0" smtClean="0">
                <a:cs typeface="B Nazanin" panose="00000400000000000000" pitchFamily="2" charset="-78"/>
              </a:rPr>
            </a:br>
            <a:r>
              <a:rPr lang="fa-IR" sz="3200" dirty="0" smtClean="0">
                <a:cs typeface="B Nazanin" panose="00000400000000000000" pitchFamily="2" charset="-78"/>
              </a:rPr>
              <a:t>کنترل های بعد از عمل و کنترل های سکانی ، از </a:t>
            </a:r>
            <a:r>
              <a:rPr lang="fa-IR" sz="3200" b="1" dirty="0" smtClean="0">
                <a:solidFill>
                  <a:srgbClr val="FF0000"/>
                </a:solidFill>
                <a:cs typeface="B Nazanin" panose="00000400000000000000" pitchFamily="2" charset="-78"/>
              </a:rPr>
              <a:t>مکانیزم بازخورد </a:t>
            </a:r>
            <a:r>
              <a:rPr lang="fa-IR" sz="3200" dirty="0" smtClean="0">
                <a:cs typeface="B Nazanin" panose="00000400000000000000" pitchFamily="2" charset="-78"/>
              </a:rPr>
              <a:t>برای </a:t>
            </a:r>
            <a:r>
              <a:rPr lang="fa-IR" sz="3200" b="1" dirty="0" smtClean="0">
                <a:solidFill>
                  <a:srgbClr val="FF0000"/>
                </a:solidFill>
                <a:cs typeface="B Nazanin" panose="00000400000000000000" pitchFamily="2" charset="-78"/>
              </a:rPr>
              <a:t>اصلاح انحرافات </a:t>
            </a:r>
            <a:r>
              <a:rPr lang="fa-IR" sz="3200" dirty="0" smtClean="0">
                <a:cs typeface="B Nazanin" panose="00000400000000000000" pitchFamily="2" charset="-78"/>
              </a:rPr>
              <a:t>استفاده می کنند با این تفاوت که در کنترل سکانی ،واکنش قبل از عملیات صورت می گیرد .  </a:t>
            </a:r>
            <a:endParaRPr lang="en-US" sz="3200" dirty="0">
              <a:cs typeface="B Nazanin" panose="00000400000000000000" pitchFamily="2" charset="-78"/>
            </a:endParaRPr>
          </a:p>
        </p:txBody>
      </p:sp>
      <p:sp>
        <p:nvSpPr>
          <p:cNvPr id="3" name="Flowchart: Predefined Process 2"/>
          <p:cNvSpPr/>
          <p:nvPr/>
        </p:nvSpPr>
        <p:spPr>
          <a:xfrm>
            <a:off x="1835696" y="274638"/>
            <a:ext cx="6480720" cy="922114"/>
          </a:xfrm>
          <a:prstGeom prst="flowChartPredefinedProcess">
            <a:avLst/>
          </a:prstGeom>
          <a:gradFill>
            <a:gsLst>
              <a:gs pos="0">
                <a:schemeClr val="bg1">
                  <a:lumMod val="50000"/>
                </a:schemeClr>
              </a:gs>
              <a:gs pos="47000">
                <a:schemeClr val="accent1">
                  <a:lumMod val="45000"/>
                  <a:lumOff val="55000"/>
                </a:schemeClr>
              </a:gs>
              <a:gs pos="10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altLang="en-US" sz="2400" b="1" dirty="0" smtClean="0">
                <a:solidFill>
                  <a:srgbClr val="C00000"/>
                </a:solidFill>
                <a:cs typeface="B Nazanin" panose="00000400000000000000" pitchFamily="2" charset="-78"/>
              </a:rPr>
              <a:t>كنترل بعد از عمل</a:t>
            </a:r>
            <a:r>
              <a:rPr lang="fa-IR" altLang="en-US" sz="2400" b="1" dirty="0" smtClean="0">
                <a:solidFill>
                  <a:srgbClr val="C00000"/>
                </a:solidFill>
                <a:cs typeface="B Nazanin" panose="00000400000000000000" pitchFamily="2" charset="-78"/>
              </a:rPr>
              <a:t>     </a:t>
            </a:r>
            <a:r>
              <a:rPr lang="en-US" altLang="en-US" sz="2400" dirty="0" smtClean="0">
                <a:solidFill>
                  <a:srgbClr val="C00000"/>
                </a:solidFill>
                <a:cs typeface="B Nazanin" panose="00000400000000000000" pitchFamily="2" charset="-78"/>
              </a:rPr>
              <a:t> </a:t>
            </a:r>
            <a:r>
              <a:rPr lang="en-US" alt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Post- action </a:t>
            </a:r>
            <a:r>
              <a:rPr lang="en-US"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Control</a:t>
            </a:r>
            <a:r>
              <a:rPr lang="fa-IR" alt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dirty="0"/>
          </a:p>
        </p:txBody>
      </p:sp>
    </p:spTree>
    <p:extLst>
      <p:ext uri="{BB962C8B-B14F-4D97-AF65-F5344CB8AC3E}">
        <p14:creationId xmlns:p14="http://schemas.microsoft.com/office/powerpoint/2010/main" val="2111355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47664" y="19294"/>
            <a:ext cx="7488832" cy="144016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i="1" dirty="0" smtClean="0">
                <a:ln w="22225">
                  <a:solidFill>
                    <a:schemeClr val="accent2"/>
                  </a:solidFill>
                  <a:prstDash val="solid"/>
                </a:ln>
                <a:solidFill>
                  <a:schemeClr val="accent2">
                    <a:lumMod val="40000"/>
                    <a:lumOff val="60000"/>
                  </a:schemeClr>
                </a:solidFill>
                <a:cs typeface="B Nazanin" panose="00000400000000000000" pitchFamily="2" charset="-78"/>
              </a:rPr>
              <a:t>کنترل از نظر کی . ای.مرکانت برمبنای موضوع کنترل :</a:t>
            </a:r>
            <a:endParaRPr lang="en-US" sz="2000" b="1" i="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5" name="Vertical Scroll 4"/>
          <p:cNvSpPr/>
          <p:nvPr/>
        </p:nvSpPr>
        <p:spPr>
          <a:xfrm>
            <a:off x="755576" y="2348880"/>
            <a:ext cx="4032448" cy="4248472"/>
          </a:xfrm>
          <a:prstGeom prst="verticalScroll">
            <a:avLst/>
          </a:prstGeom>
          <a:blipFill>
            <a:blip r:embed="rId2"/>
            <a:tile tx="0" ty="0" sx="100000" sy="100000" flip="none" algn="tl"/>
          </a:blipFill>
          <a:effectLst>
            <a:glow rad="228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marL="285750" indent="-285750" algn="r" rtl="1">
              <a:buFont typeface="Wingdings" panose="05000000000000000000" pitchFamily="2" charset="2"/>
              <a:buChar char="§"/>
            </a:pPr>
            <a:r>
              <a:rPr lang="fa-IR" sz="2800" b="1" dirty="0" smtClean="0">
                <a:solidFill>
                  <a:schemeClr val="accent2">
                    <a:lumMod val="50000"/>
                  </a:schemeClr>
                </a:solidFill>
                <a:cs typeface="B Nazanin" panose="00000400000000000000" pitchFamily="2" charset="-78"/>
              </a:rPr>
              <a:t>کنترل های نتیجه ای </a:t>
            </a:r>
          </a:p>
          <a:p>
            <a:pPr marL="285750" indent="-285750" algn="r" rtl="1">
              <a:buFont typeface="Wingdings" panose="05000000000000000000" pitchFamily="2" charset="2"/>
              <a:buChar char="§"/>
            </a:pPr>
            <a:r>
              <a:rPr lang="fa-IR" sz="2800" b="1" dirty="0">
                <a:solidFill>
                  <a:schemeClr val="accent2">
                    <a:lumMod val="50000"/>
                  </a:schemeClr>
                </a:solidFill>
                <a:cs typeface="B Nazanin" panose="00000400000000000000" pitchFamily="2" charset="-78"/>
              </a:rPr>
              <a:t> </a:t>
            </a:r>
            <a:r>
              <a:rPr lang="fa-IR" sz="2800" b="1" dirty="0" smtClean="0">
                <a:solidFill>
                  <a:schemeClr val="accent2">
                    <a:lumMod val="50000"/>
                  </a:schemeClr>
                </a:solidFill>
                <a:cs typeface="B Nazanin" panose="00000400000000000000" pitchFamily="2" charset="-78"/>
              </a:rPr>
              <a:t>کنترل های اقدامات</a:t>
            </a:r>
          </a:p>
          <a:p>
            <a:pPr marL="285750" indent="-285750" algn="r" rtl="1">
              <a:buFont typeface="Wingdings" panose="05000000000000000000" pitchFamily="2" charset="2"/>
              <a:buChar char="§"/>
            </a:pPr>
            <a:r>
              <a:rPr lang="fa-IR" sz="2800" b="1" dirty="0" smtClean="0">
                <a:solidFill>
                  <a:schemeClr val="accent2">
                    <a:lumMod val="50000"/>
                  </a:schemeClr>
                </a:solidFill>
                <a:cs typeface="B Nazanin" panose="00000400000000000000" pitchFamily="2" charset="-78"/>
              </a:rPr>
              <a:t>کنترل های کارکنان</a:t>
            </a:r>
            <a:endParaRPr lang="en-US" sz="2800" b="1"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3706019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کنترل نتیجه ای :  </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endParaRPr>
          </a:p>
        </p:txBody>
      </p:sp>
      <p:sp>
        <p:nvSpPr>
          <p:cNvPr id="3" name="Content Placeholder 2"/>
          <p:cNvSpPr>
            <a:spLocks noGrp="1"/>
          </p:cNvSpPr>
          <p:nvPr>
            <p:ph sz="half" idx="1"/>
          </p:nvPr>
        </p:nvSpPr>
        <p:spPr>
          <a:xfrm>
            <a:off x="457200" y="1600200"/>
            <a:ext cx="4038600" cy="4997152"/>
          </a:xfrm>
          <a:solidFill>
            <a:srgbClr val="00B0F0"/>
          </a:solidFill>
        </p:spPr>
        <p:txBody>
          <a:bodyPr/>
          <a:lstStyle/>
          <a:p>
            <a:pPr marL="0" indent="0" algn="r" rtl="1">
              <a:buNone/>
            </a:pPr>
            <a:r>
              <a:rPr lang="fa-IR" sz="2800" dirty="0" smtClean="0">
                <a:cs typeface="B Nazanin" panose="00000400000000000000" pitchFamily="2" charset="-78"/>
              </a:rPr>
              <a:t>کنترل نتیجه ای فقط هنگامی توجیه پذیرند که تمام شرایط زیر مهیا باشد :</a:t>
            </a:r>
          </a:p>
          <a:p>
            <a:pPr marL="0" indent="0" algn="r" rtl="1">
              <a:buNone/>
            </a:pPr>
            <a:r>
              <a:rPr lang="fa-IR" sz="2400" dirty="0" smtClean="0">
                <a:cs typeface="B Nazanin" panose="00000400000000000000" pitchFamily="2" charset="-78"/>
              </a:rPr>
              <a:t>1)شناخت لازم نسبت به این که کدام نتایج مطلوبند وجود داشته باشد . </a:t>
            </a:r>
          </a:p>
          <a:p>
            <a:pPr marL="0" indent="0" algn="r" rtl="1">
              <a:buNone/>
            </a:pPr>
            <a:r>
              <a:rPr lang="fa-IR" sz="2400" dirty="0" smtClean="0">
                <a:cs typeface="B Nazanin" panose="00000400000000000000" pitchFamily="2" charset="-78"/>
              </a:rPr>
              <a:t>2) حوزه های نتایج مطلوب می تواند به وسیله فرد(افرادی)که اقداماتشان تحت تاثیر قرار گرفته ،کنترل شود .</a:t>
            </a:r>
          </a:p>
          <a:p>
            <a:pPr marL="0" indent="0" algn="r" rtl="1">
              <a:buNone/>
            </a:pPr>
            <a:r>
              <a:rPr lang="fa-IR" sz="2400" dirty="0" smtClean="0">
                <a:cs typeface="B Nazanin" panose="00000400000000000000" pitchFamily="2" charset="-78"/>
              </a:rPr>
              <a:t>3)حوزه های نتایج قابل کنترل به طور موثری قابل سنجش باشند .</a:t>
            </a:r>
            <a:endParaRPr lang="en-US" sz="2400" dirty="0">
              <a:cs typeface="B Nazanin" panose="00000400000000000000" pitchFamily="2" charset="-78"/>
            </a:endParaRPr>
          </a:p>
        </p:txBody>
      </p:sp>
      <p:sp>
        <p:nvSpPr>
          <p:cNvPr id="4" name="Content Placeholder 3"/>
          <p:cNvSpPr>
            <a:spLocks noGrp="1"/>
          </p:cNvSpPr>
          <p:nvPr>
            <p:ph sz="half" idx="2"/>
          </p:nvPr>
        </p:nvSpPr>
        <p:spPr>
          <a:xfrm>
            <a:off x="4648200" y="1600200"/>
            <a:ext cx="4038600" cy="4997152"/>
          </a:xfrm>
          <a:solidFill>
            <a:schemeClr val="accent2"/>
          </a:solidFill>
        </p:spPr>
        <p:txBody>
          <a:bodyPr>
            <a:scene3d>
              <a:camera prst="orthographicFront"/>
              <a:lightRig rig="harsh" dir="t"/>
            </a:scene3d>
            <a:sp3d extrusionH="57150" prstMaterial="matte">
              <a:bevelT w="63500" h="12700" prst="angle"/>
              <a:contourClr>
                <a:schemeClr val="bg1">
                  <a:lumMod val="65000"/>
                </a:schemeClr>
              </a:contourClr>
            </a:sp3d>
          </a:bodyPr>
          <a:lstStyle/>
          <a:p>
            <a:pPr marL="0" indent="0" algn="r" rtl="1">
              <a:buNone/>
            </a:pPr>
            <a:r>
              <a:rPr lang="fa-IR" sz="2800" b="1" dirty="0" smtClean="0">
                <a:ln/>
                <a:solidFill>
                  <a:schemeClr val="accent3"/>
                </a:solidFill>
                <a:cs typeface="B Nazanin" panose="00000400000000000000" pitchFamily="2" charset="-78"/>
              </a:rPr>
              <a:t>تمرکز کنترل نتیجه ای بر</a:t>
            </a:r>
            <a:r>
              <a:rPr lang="fa-IR" sz="2800" b="1" dirty="0" smtClean="0">
                <a:ln/>
                <a:solidFill>
                  <a:srgbClr val="FF0000"/>
                </a:solidFill>
                <a:cs typeface="B Nazanin" panose="00000400000000000000" pitchFamily="2" charset="-78"/>
              </a:rPr>
              <a:t>نتایج</a:t>
            </a:r>
            <a:r>
              <a:rPr lang="fa-IR" sz="2800" b="1" dirty="0" smtClean="0">
                <a:ln/>
                <a:solidFill>
                  <a:schemeClr val="accent3"/>
                </a:solidFill>
                <a:cs typeface="B Nazanin" panose="00000400000000000000" pitchFamily="2" charset="-78"/>
              </a:rPr>
              <a:t> است . این نوع کنترل شامل </a:t>
            </a:r>
            <a:r>
              <a:rPr lang="fa-IR" sz="2800" b="1" dirty="0" smtClean="0">
                <a:ln/>
                <a:solidFill>
                  <a:srgbClr val="FF0000"/>
                </a:solidFill>
                <a:cs typeface="B Nazanin" panose="00000400000000000000" pitchFamily="2" charset="-78"/>
              </a:rPr>
              <a:t>پاداش دادن به افرادیا پاسخگو کردن</a:t>
            </a:r>
            <a:r>
              <a:rPr lang="fa-IR" sz="2800" b="1" dirty="0" smtClean="0">
                <a:ln/>
                <a:solidFill>
                  <a:schemeClr val="accent3"/>
                </a:solidFill>
                <a:cs typeface="B Nazanin" panose="00000400000000000000" pitchFamily="2" charset="-78"/>
              </a:rPr>
              <a:t> انها درقبال رسیدن به </a:t>
            </a:r>
            <a:r>
              <a:rPr lang="fa-IR" sz="2800" b="1" dirty="0" smtClean="0">
                <a:ln/>
                <a:solidFill>
                  <a:srgbClr val="FF0000"/>
                </a:solidFill>
                <a:cs typeface="B Nazanin" panose="00000400000000000000" pitchFamily="2" charset="-78"/>
              </a:rPr>
              <a:t>نتایج ویا خروجی معینی</a:t>
            </a:r>
            <a:r>
              <a:rPr lang="fa-IR" sz="2800" b="1" dirty="0" smtClean="0">
                <a:ln/>
                <a:solidFill>
                  <a:schemeClr val="accent3"/>
                </a:solidFill>
                <a:cs typeface="B Nazanin" panose="00000400000000000000" pitchFamily="2" charset="-78"/>
              </a:rPr>
              <a:t> هستند</a:t>
            </a:r>
            <a:endParaRPr lang="en-US" sz="2800" b="1" dirty="0">
              <a:ln/>
              <a:solidFill>
                <a:schemeClr val="accent3"/>
              </a:solidFill>
              <a:cs typeface="B Nazanin" panose="00000400000000000000" pitchFamily="2" charset="-78"/>
            </a:endParaRPr>
          </a:p>
        </p:txBody>
      </p:sp>
    </p:spTree>
    <p:extLst>
      <p:ext uri="{BB962C8B-B14F-4D97-AF65-F5344CB8AC3E}">
        <p14:creationId xmlns:p14="http://schemas.microsoft.com/office/powerpoint/2010/main" val="3605125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barn(inVertical)">
                                      <p:cBhvr>
                                        <p:cTn id="13" dur="5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barn(inVertical)">
                                      <p:cBhvr>
                                        <p:cTn id="23" dur="5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inVertical)">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barn(inVertical)">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style>
          <a:lnRef idx="2">
            <a:schemeClr val="accent2"/>
          </a:lnRef>
          <a:fillRef idx="1">
            <a:schemeClr val="lt1"/>
          </a:fillRef>
          <a:effectRef idx="0">
            <a:schemeClr val="accent2"/>
          </a:effectRef>
          <a:fontRef idx="minor">
            <a:schemeClr val="dk1"/>
          </a:fontRef>
        </p:style>
        <p:txBody>
          <a:bodyPr/>
          <a:lstStyle/>
          <a:p>
            <a:pPr algn="r" rtl="1"/>
            <a:r>
              <a:rPr lang="fa-IR" b="1" dirty="0">
                <a:solidFill>
                  <a:schemeClr val="accent2">
                    <a:lumMod val="50000"/>
                  </a:schemeClr>
                </a:solidFill>
                <a:cs typeface="B Nazanin" panose="00000400000000000000" pitchFamily="2" charset="-78"/>
              </a:rPr>
              <a:t/>
            </a:r>
            <a:br>
              <a:rPr lang="fa-IR" b="1" dirty="0">
                <a:solidFill>
                  <a:schemeClr val="accent2">
                    <a:lumMod val="50000"/>
                  </a:schemeClr>
                </a:solidFill>
                <a:cs typeface="B Nazanin" panose="00000400000000000000" pitchFamily="2" charset="-78"/>
              </a:rPr>
            </a:br>
            <a:r>
              <a:rPr lang="fa-IR" b="1" dirty="0">
                <a:solidFill>
                  <a:schemeClr val="accent2">
                    <a:lumMod val="50000"/>
                  </a:schemeClr>
                </a:solidFill>
                <a:cs typeface="B Nazanin" panose="00000400000000000000" pitchFamily="2" charset="-78"/>
              </a:rPr>
              <a:t>کنترل های اقدامات</a:t>
            </a:r>
            <a:br>
              <a:rPr lang="fa-IR" b="1" dirty="0">
                <a:solidFill>
                  <a:schemeClr val="accent2">
                    <a:lumMod val="50000"/>
                  </a:schemeClr>
                </a:solidFill>
                <a:cs typeface="B Nazanin" panose="00000400000000000000" pitchFamily="2" charset="-78"/>
              </a:rPr>
            </a:br>
            <a:endParaRPr lang="en-US" dirty="0"/>
          </a:p>
        </p:txBody>
      </p:sp>
      <p:sp>
        <p:nvSpPr>
          <p:cNvPr id="3" name="Content Placeholder 2"/>
          <p:cNvSpPr>
            <a:spLocks noGrp="1"/>
          </p:cNvSpPr>
          <p:nvPr>
            <p:ph sz="half" idx="1"/>
          </p:nvPr>
        </p:nvSpPr>
        <p:spPr>
          <a:xfrm>
            <a:off x="298345" y="1844824"/>
            <a:ext cx="158856" cy="4525963"/>
          </a:xfrm>
          <a:noFill/>
        </p:spPr>
        <p:txBody>
          <a:bodyPr/>
          <a:lstStyle/>
          <a:p>
            <a:pPr marL="0" indent="0" algn="r" rtl="1">
              <a:buNone/>
            </a:pPr>
            <a:endParaRPr lang="en-US" sz="2000" dirty="0">
              <a:cs typeface="B Nazanin" panose="00000400000000000000" pitchFamily="2" charset="-78"/>
            </a:endParaRPr>
          </a:p>
        </p:txBody>
      </p:sp>
      <p:sp>
        <p:nvSpPr>
          <p:cNvPr id="4" name="Content Placeholder 3"/>
          <p:cNvSpPr>
            <a:spLocks noGrp="1"/>
          </p:cNvSpPr>
          <p:nvPr>
            <p:ph sz="half" idx="2"/>
          </p:nvPr>
        </p:nvSpPr>
        <p:spPr>
          <a:xfrm>
            <a:off x="457200" y="1600200"/>
            <a:ext cx="8229600" cy="4525963"/>
          </a:xfrm>
          <a:blipFill>
            <a:blip r:embed="rId2"/>
            <a:tile tx="0" ty="0" sx="100000" sy="100000" flip="none" algn="tl"/>
          </a:blipFill>
        </p:spPr>
        <p:txBody>
          <a:bodyPr/>
          <a:lstStyle/>
          <a:p>
            <a:pPr marL="0" indent="0" algn="r" rtl="1">
              <a:buNone/>
            </a:pPr>
            <a:r>
              <a:rPr lang="fa-IR" dirty="0" smtClean="0">
                <a:cs typeface="B Nazanin" panose="00000400000000000000" pitchFamily="2" charset="-78"/>
              </a:rPr>
              <a:t>کنترل اقدامات که تمرکز ان بر</a:t>
            </a:r>
            <a:r>
              <a:rPr lang="fa-IR" dirty="0" smtClean="0">
                <a:solidFill>
                  <a:srgbClr val="FF0000"/>
                </a:solidFill>
                <a:cs typeface="B Nazanin" panose="00000400000000000000" pitchFamily="2" charset="-78"/>
              </a:rPr>
              <a:t>فعالیت</a:t>
            </a:r>
            <a:r>
              <a:rPr lang="fa-IR" dirty="0" smtClean="0">
                <a:cs typeface="B Nazanin" panose="00000400000000000000" pitchFamily="2" charset="-78"/>
              </a:rPr>
              <a:t> است وهنگامی مورد استفاده قرار می گیرد که </a:t>
            </a:r>
            <a:r>
              <a:rPr lang="fa-IR" dirty="0" smtClean="0">
                <a:solidFill>
                  <a:srgbClr val="FF0000"/>
                </a:solidFill>
                <a:cs typeface="B Nazanin" panose="00000400000000000000" pitchFamily="2" charset="-78"/>
              </a:rPr>
              <a:t>کنترل نتیجه ای توجیه پذیر نباشد </a:t>
            </a:r>
            <a:r>
              <a:rPr lang="fa-IR" dirty="0" smtClean="0">
                <a:cs typeface="B Nazanin" panose="00000400000000000000" pitchFamily="2" charset="-78"/>
              </a:rPr>
              <a:t>. هدف این کنترل  اطمینان از این موضوع است که افراد اقدامات تعیین شده سازمانی رابه طور مناسبی انجام می دهند . </a:t>
            </a:r>
            <a:endParaRPr lang="en-US" dirty="0">
              <a:cs typeface="B Nazanin" panose="00000400000000000000" pitchFamily="2" charset="-78"/>
            </a:endParaRPr>
          </a:p>
        </p:txBody>
      </p:sp>
    </p:spTree>
    <p:extLst>
      <p:ext uri="{BB962C8B-B14F-4D97-AF65-F5344CB8AC3E}">
        <p14:creationId xmlns:p14="http://schemas.microsoft.com/office/powerpoint/2010/main" val="23287392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down)">
                                      <p:cBhvr>
                                        <p:cTn id="11" dur="500"/>
                                        <p:tgtEl>
                                          <p:spTgt spid="4">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5472608"/>
          </a:xfrm>
          <a:solidFill>
            <a:schemeClr val="lt1"/>
          </a:solidFill>
        </p:spPr>
        <p:txBody>
          <a:bodyPr/>
          <a:lstStyle/>
          <a:p>
            <a:pPr lvl="0" algn="r" rtl="1">
              <a:spcBef>
                <a:spcPct val="20000"/>
              </a:spcBef>
            </a:pPr>
            <a:r>
              <a:rPr lang="fa-IR" sz="2800" dirty="0">
                <a:solidFill>
                  <a:srgbClr val="000000"/>
                </a:solidFill>
                <a:ea typeface="+mn-ea"/>
                <a:cs typeface="B Nazanin" panose="00000400000000000000" pitchFamily="2" charset="-78"/>
              </a:rPr>
              <a:t>کنترل اقدامات به صورت </a:t>
            </a:r>
            <a:r>
              <a:rPr lang="fa-IR" sz="2800" dirty="0" smtClean="0">
                <a:solidFill>
                  <a:srgbClr val="000000"/>
                </a:solidFill>
                <a:ea typeface="+mn-ea"/>
                <a:cs typeface="B Nazanin" panose="00000400000000000000" pitchFamily="2" charset="-78"/>
              </a:rPr>
              <a:t>4مورد </a:t>
            </a:r>
            <a:r>
              <a:rPr lang="fa-IR" sz="2800" dirty="0">
                <a:solidFill>
                  <a:srgbClr val="000000"/>
                </a:solidFill>
                <a:ea typeface="+mn-ea"/>
                <a:cs typeface="B Nazanin" panose="00000400000000000000" pitchFamily="2" charset="-78"/>
              </a:rPr>
              <a:t>زیرانجام می شود </a:t>
            </a:r>
            <a:r>
              <a:rPr lang="fa-IR" sz="3200" dirty="0">
                <a:solidFill>
                  <a:srgbClr val="000000"/>
                </a:solidFill>
                <a:ea typeface="+mn-ea"/>
                <a:cs typeface="B Nazanin" panose="00000400000000000000" pitchFamily="2" charset="-78"/>
              </a:rPr>
              <a:t>: </a:t>
            </a:r>
            <a:br>
              <a:rPr lang="fa-IR" sz="3200" dirty="0">
                <a:solidFill>
                  <a:srgbClr val="000000"/>
                </a:solidFill>
                <a:ea typeface="+mn-ea"/>
                <a:cs typeface="B Nazanin" panose="00000400000000000000" pitchFamily="2" charset="-78"/>
              </a:rPr>
            </a:br>
            <a:r>
              <a:rPr lang="fa-IR" sz="2800" dirty="0">
                <a:solidFill>
                  <a:srgbClr val="000000"/>
                </a:solidFill>
                <a:ea typeface="+mn-ea"/>
                <a:cs typeface="B Nazanin" panose="00000400000000000000" pitchFamily="2" charset="-78"/>
              </a:rPr>
              <a:t> </a:t>
            </a:r>
            <a:r>
              <a:rPr lang="fa-IR" sz="3600" dirty="0" smtClean="0">
                <a:solidFill>
                  <a:srgbClr val="000000"/>
                </a:solidFill>
                <a:ea typeface="+mn-ea"/>
                <a:cs typeface="B Nazanin" panose="00000400000000000000" pitchFamily="2" charset="-78"/>
              </a:rPr>
              <a:t>1)</a:t>
            </a:r>
            <a:r>
              <a:rPr lang="fa-IR" sz="2800" dirty="0" smtClean="0">
                <a:solidFill>
                  <a:srgbClr val="FF0000"/>
                </a:solidFill>
                <a:ea typeface="+mn-ea"/>
                <a:cs typeface="B Nazanin" panose="00000400000000000000" pitchFamily="2" charset="-78"/>
              </a:rPr>
              <a:t>محدودیت </a:t>
            </a:r>
            <a:r>
              <a:rPr lang="fa-IR" sz="2800" dirty="0">
                <a:solidFill>
                  <a:srgbClr val="FF0000"/>
                </a:solidFill>
                <a:ea typeface="+mn-ea"/>
                <a:cs typeface="B Nazanin" panose="00000400000000000000" pitchFamily="2" charset="-78"/>
              </a:rPr>
              <a:t>رفتاری </a:t>
            </a:r>
            <a:r>
              <a:rPr lang="fa-IR" sz="2800" dirty="0">
                <a:solidFill>
                  <a:srgbClr val="000000"/>
                </a:solidFill>
                <a:ea typeface="+mn-ea"/>
                <a:cs typeface="B Nazanin" panose="00000400000000000000" pitchFamily="2" charset="-78"/>
              </a:rPr>
              <a:t>،باایجاد محدودیت </a:t>
            </a:r>
            <a:r>
              <a:rPr lang="fa-IR" sz="2800" dirty="0" smtClean="0">
                <a:solidFill>
                  <a:srgbClr val="000000"/>
                </a:solidFill>
                <a:ea typeface="+mn-ea"/>
                <a:cs typeface="B Nazanin" panose="00000400000000000000" pitchFamily="2" charset="-78"/>
              </a:rPr>
              <a:t>برعملکرد برخی </a:t>
            </a:r>
            <a:r>
              <a:rPr lang="fa-IR" sz="2800" dirty="0">
                <a:solidFill>
                  <a:srgbClr val="000000"/>
                </a:solidFill>
                <a:ea typeface="+mn-ea"/>
                <a:cs typeface="B Nazanin" panose="00000400000000000000" pitchFamily="2" charset="-78"/>
              </a:rPr>
              <a:t>فعالیت های </a:t>
            </a:r>
            <a:r>
              <a:rPr lang="fa-IR" sz="2800" dirty="0" smtClean="0">
                <a:solidFill>
                  <a:srgbClr val="000000"/>
                </a:solidFill>
                <a:ea typeface="+mn-ea"/>
                <a:cs typeface="B Nazanin" panose="00000400000000000000" pitchFamily="2" charset="-78"/>
              </a:rPr>
              <a:t>خاص : </a:t>
            </a:r>
            <a:r>
              <a:rPr lang="fa-IR" sz="2800" dirty="0" smtClean="0">
                <a:solidFill>
                  <a:schemeClr val="accent2">
                    <a:lumMod val="50000"/>
                  </a:schemeClr>
                </a:solidFill>
                <a:ea typeface="+mn-ea"/>
                <a:cs typeface="B Nazanin" panose="00000400000000000000" pitchFamily="2" charset="-78"/>
              </a:rPr>
              <a:t>تمرکزوتفکیک </a:t>
            </a:r>
            <a:r>
              <a:rPr lang="fa-IR" sz="2800" dirty="0">
                <a:solidFill>
                  <a:schemeClr val="accent2">
                    <a:lumMod val="50000"/>
                  </a:schemeClr>
                </a:solidFill>
                <a:ea typeface="+mn-ea"/>
                <a:cs typeface="B Nazanin" panose="00000400000000000000" pitchFamily="2" charset="-78"/>
              </a:rPr>
              <a:t>وظایف خاص </a:t>
            </a:r>
            <a:r>
              <a:rPr lang="fa-IR" sz="2800" dirty="0">
                <a:solidFill>
                  <a:srgbClr val="000000"/>
                </a:solidFill>
                <a:ea typeface="+mn-ea"/>
                <a:cs typeface="B Nazanin" panose="00000400000000000000" pitchFamily="2" charset="-78"/>
              </a:rPr>
              <a:t>دو نمونه از محدودیت های رفتاری هستند برای اطمینان ازاین موضوع که برخی وظایف خاص نباید تماما توسط یک حوزه انجام </a:t>
            </a:r>
            <a:r>
              <a:rPr lang="fa-IR" sz="2800" dirty="0" smtClean="0">
                <a:solidFill>
                  <a:srgbClr val="000000"/>
                </a:solidFill>
                <a:ea typeface="+mn-ea"/>
                <a:cs typeface="B Nazanin" panose="00000400000000000000" pitchFamily="2" charset="-78"/>
              </a:rPr>
              <a:t>پذیرد . </a:t>
            </a:r>
            <a:br>
              <a:rPr lang="fa-IR" sz="2800" dirty="0" smtClean="0">
                <a:solidFill>
                  <a:srgbClr val="000000"/>
                </a:solidFill>
                <a:ea typeface="+mn-ea"/>
                <a:cs typeface="B Nazanin" panose="00000400000000000000" pitchFamily="2" charset="-78"/>
              </a:rPr>
            </a:br>
            <a:r>
              <a:rPr lang="fa-IR" sz="2800" dirty="0" smtClean="0">
                <a:solidFill>
                  <a:srgbClr val="000000"/>
                </a:solidFill>
                <a:ea typeface="+mn-ea"/>
                <a:cs typeface="B Nazanin" panose="00000400000000000000" pitchFamily="2" charset="-78"/>
              </a:rPr>
              <a:t>2) </a:t>
            </a:r>
            <a:r>
              <a:rPr lang="fa-IR" sz="2800" dirty="0" smtClean="0">
                <a:solidFill>
                  <a:srgbClr val="FF0000"/>
                </a:solidFill>
                <a:ea typeface="+mn-ea"/>
                <a:cs typeface="B Nazanin" panose="00000400000000000000" pitchFamily="2" charset="-78"/>
              </a:rPr>
              <a:t>کنترل های بازبینی پیش از عمل</a:t>
            </a:r>
            <a:r>
              <a:rPr lang="fa-IR" sz="2800" dirty="0" smtClean="0">
                <a:solidFill>
                  <a:schemeClr val="tx1"/>
                </a:solidFill>
                <a:ea typeface="+mn-ea"/>
                <a:cs typeface="B Nazanin" panose="00000400000000000000" pitchFamily="2" charset="-78"/>
              </a:rPr>
              <a:t>،بامشاهده مکان ها ویا کار افراد تحت کنترل قبل از فعالیت و انجام تعدیلات ضروری</a:t>
            </a:r>
            <a:br>
              <a:rPr lang="fa-IR" sz="2800" dirty="0" smtClean="0">
                <a:solidFill>
                  <a:schemeClr val="tx1"/>
                </a:solidFill>
                <a:ea typeface="+mn-ea"/>
                <a:cs typeface="B Nazanin" panose="00000400000000000000" pitchFamily="2" charset="-78"/>
              </a:rPr>
            </a:br>
            <a:r>
              <a:rPr lang="fa-IR" sz="2800" dirty="0" smtClean="0">
                <a:solidFill>
                  <a:schemeClr val="tx1"/>
                </a:solidFill>
                <a:ea typeface="+mn-ea"/>
                <a:cs typeface="B Nazanin" panose="00000400000000000000" pitchFamily="2" charset="-78"/>
              </a:rPr>
              <a:t>3) </a:t>
            </a:r>
            <a:r>
              <a:rPr lang="fa-IR" sz="2800" dirty="0" smtClean="0">
                <a:solidFill>
                  <a:srgbClr val="FF0000"/>
                </a:solidFill>
                <a:ea typeface="+mn-ea"/>
                <a:cs typeface="B Nazanin" panose="00000400000000000000" pitchFamily="2" charset="-78"/>
              </a:rPr>
              <a:t>پاسخ گویی نسبت به اقدامات </a:t>
            </a:r>
            <a:r>
              <a:rPr lang="fa-IR" sz="2800" dirty="0" smtClean="0">
                <a:solidFill>
                  <a:schemeClr val="tx1"/>
                </a:solidFill>
                <a:ea typeface="+mn-ea"/>
                <a:cs typeface="B Nazanin" panose="00000400000000000000" pitchFamily="2" charset="-78"/>
              </a:rPr>
              <a:t>،به وسیله پاسخ گو کردن کارکنان نسبت به اقداماتشان</a:t>
            </a:r>
            <a:r>
              <a:rPr lang="en-US" sz="2000" dirty="0">
                <a:solidFill>
                  <a:srgbClr val="000000"/>
                </a:solidFill>
                <a:ea typeface="+mn-ea"/>
                <a:cs typeface="B Nazanin" panose="00000400000000000000" pitchFamily="2" charset="-78"/>
              </a:rPr>
              <a:t/>
            </a:r>
            <a:br>
              <a:rPr lang="en-US" sz="2000" dirty="0">
                <a:solidFill>
                  <a:srgbClr val="000000"/>
                </a:solidFill>
                <a:ea typeface="+mn-ea"/>
                <a:cs typeface="B Nazanin" panose="00000400000000000000" pitchFamily="2" charset="-78"/>
              </a:rPr>
            </a:br>
            <a:r>
              <a:rPr lang="fa-IR" sz="2800" dirty="0" smtClean="0">
                <a:solidFill>
                  <a:srgbClr val="000000"/>
                </a:solidFill>
                <a:ea typeface="+mn-ea"/>
                <a:cs typeface="B Nazanin" panose="00000400000000000000" pitchFamily="2" charset="-78"/>
              </a:rPr>
              <a:t>4) </a:t>
            </a:r>
            <a:r>
              <a:rPr lang="fa-IR" sz="2800" dirty="0" smtClean="0">
                <a:solidFill>
                  <a:srgbClr val="FF0000"/>
                </a:solidFill>
                <a:ea typeface="+mn-ea"/>
                <a:cs typeface="B Nazanin" panose="00000400000000000000" pitchFamily="2" charset="-78"/>
              </a:rPr>
              <a:t>افزونگی</a:t>
            </a:r>
            <a:r>
              <a:rPr lang="fa-IR" sz="2800" dirty="0" smtClean="0">
                <a:solidFill>
                  <a:srgbClr val="000000"/>
                </a:solidFill>
                <a:ea typeface="+mn-ea"/>
                <a:cs typeface="B Nazanin" panose="00000400000000000000" pitchFamily="2" charset="-78"/>
              </a:rPr>
              <a:t> :</a:t>
            </a:r>
            <a:r>
              <a:rPr lang="en-US" sz="2800" dirty="0" smtClean="0">
                <a:solidFill>
                  <a:srgbClr val="000000"/>
                </a:solidFill>
                <a:ea typeface="+mn-ea"/>
                <a:cs typeface="B Nazanin" panose="00000400000000000000" pitchFamily="2" charset="-78"/>
              </a:rPr>
              <a:t> </a:t>
            </a:r>
            <a:r>
              <a:rPr lang="fa-IR" sz="2800" dirty="0" smtClean="0">
                <a:solidFill>
                  <a:srgbClr val="000000"/>
                </a:solidFill>
                <a:ea typeface="+mn-ea"/>
                <a:cs typeface="B Nazanin" panose="00000400000000000000" pitchFamily="2" charset="-78"/>
              </a:rPr>
              <a:t>باافزایش تعداد افراد مورد نیاز برای انجام یک وظیفه معین نسبت به تعدادی که ازلحاظ تئوریک برای انجام آن وظیفه لازم است . </a:t>
            </a:r>
            <a:endParaRPr lang="en-US" dirty="0"/>
          </a:p>
        </p:txBody>
      </p:sp>
    </p:spTree>
    <p:extLst>
      <p:ext uri="{BB962C8B-B14F-4D97-AF65-F5344CB8AC3E}">
        <p14:creationId xmlns:p14="http://schemas.microsoft.com/office/powerpoint/2010/main" val="14176402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88640"/>
            <a:ext cx="5122912" cy="1228998"/>
          </a:xfrm>
          <a:blipFill>
            <a:blip r:embed="rId2">
              <a:duotone>
                <a:prstClr val="black"/>
                <a:schemeClr val="accent5">
                  <a:tint val="45000"/>
                  <a:satMod val="400000"/>
                </a:schemeClr>
              </a:duotone>
            </a:blip>
            <a:tile tx="0" ty="0" sx="100000" sy="100000" flip="none" algn="tl"/>
          </a:blipFill>
        </p:spPr>
        <p:txBody>
          <a:bodyPr anchor="t"/>
          <a:lstStyle/>
          <a:p>
            <a:pPr algn="r" rtl="1"/>
            <a:r>
              <a:rPr lang="fa-IR" b="1"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کنترل های کارکنان</a:t>
            </a:r>
            <a:r>
              <a:rPr lang="en-US" b="1" dirty="0">
                <a:solidFill>
                  <a:schemeClr val="accent2">
                    <a:lumMod val="50000"/>
                  </a:schemeClr>
                </a:solidFill>
                <a:cs typeface="B Nazanin" panose="00000400000000000000" pitchFamily="2" charset="-78"/>
              </a:rPr>
              <a:t/>
            </a:r>
            <a:br>
              <a:rPr lang="en-US" b="1" dirty="0">
                <a:solidFill>
                  <a:schemeClr val="accent2">
                    <a:lumMod val="50000"/>
                  </a:schemeClr>
                </a:solidFill>
                <a:cs typeface="B Nazanin" panose="00000400000000000000" pitchFamily="2" charset="-78"/>
              </a:rPr>
            </a:br>
            <a:endParaRPr lang="en-US" dirty="0"/>
          </a:p>
        </p:txBody>
      </p:sp>
      <p:sp>
        <p:nvSpPr>
          <p:cNvPr id="3" name="Content Placeholder 2"/>
          <p:cNvSpPr>
            <a:spLocks noGrp="1"/>
          </p:cNvSpPr>
          <p:nvPr>
            <p:ph idx="1"/>
          </p:nvPr>
        </p:nvSpPr>
        <p:spPr>
          <a:solidFill>
            <a:schemeClr val="lt1"/>
          </a:solidFill>
        </p:spPr>
        <p:txBody>
          <a:bodyPr/>
          <a:lstStyle/>
          <a:p>
            <a:pPr marL="0" indent="0" algn="r" rtl="1">
              <a:buNone/>
            </a:pPr>
            <a:r>
              <a:rPr lang="fa-IR" sz="2800" dirty="0" smtClean="0">
                <a:cs typeface="B Nazanin" panose="00000400000000000000" pitchFamily="2" charset="-78"/>
              </a:rPr>
              <a:t>درکنترل کارکنان تاکید </a:t>
            </a:r>
            <a:r>
              <a:rPr lang="fa-IR" sz="2800" dirty="0" smtClean="0">
                <a:solidFill>
                  <a:srgbClr val="F828D0"/>
                </a:solidFill>
                <a:cs typeface="B Nazanin" panose="00000400000000000000" pitchFamily="2" charset="-78"/>
              </a:rPr>
              <a:t>برپرسنل</a:t>
            </a:r>
            <a:r>
              <a:rPr lang="fa-IR" sz="2800" dirty="0" smtClean="0">
                <a:cs typeface="B Nazanin" panose="00000400000000000000" pitchFamily="2" charset="-78"/>
              </a:rPr>
              <a:t> است وهدف تشویق تدریجی افراد به </a:t>
            </a:r>
            <a:r>
              <a:rPr lang="fa-IR" sz="2800" dirty="0" smtClean="0">
                <a:solidFill>
                  <a:srgbClr val="0070C0"/>
                </a:solidFill>
                <a:cs typeface="B Nazanin" panose="00000400000000000000" pitchFamily="2" charset="-78"/>
              </a:rPr>
              <a:t>کنترل اجتماعی یاخود کنترلی </a:t>
            </a:r>
            <a:r>
              <a:rPr lang="fa-IR" sz="2800" dirty="0" smtClean="0">
                <a:cs typeface="B Nazanin" panose="00000400000000000000" pitchFamily="2" charset="-78"/>
              </a:rPr>
              <a:t>می باشد .</a:t>
            </a:r>
          </a:p>
          <a:p>
            <a:pPr marL="0" indent="0" algn="r" rtl="1">
              <a:buNone/>
            </a:pPr>
            <a:r>
              <a:rPr lang="fa-IR" sz="2800" dirty="0" smtClean="0">
                <a:cs typeface="B Nazanin" panose="00000400000000000000" pitchFamily="2" charset="-78"/>
              </a:rPr>
              <a:t>1)</a:t>
            </a:r>
            <a:r>
              <a:rPr lang="fa-IR" sz="2800" dirty="0" smtClean="0">
                <a:solidFill>
                  <a:srgbClr val="FF0000"/>
                </a:solidFill>
                <a:cs typeface="B Nazanin" panose="00000400000000000000" pitchFamily="2" charset="-78"/>
              </a:rPr>
              <a:t>خود کنترلی فردی </a:t>
            </a:r>
            <a:r>
              <a:rPr lang="fa-IR" sz="2800" dirty="0" smtClean="0">
                <a:cs typeface="B Nazanin" panose="00000400000000000000" pitchFamily="2" charset="-78"/>
              </a:rPr>
              <a:t>،با عناوین همچون خود کنترلی ،انگیزش درونی ،سیرت واخلاقیات ،اعتماد وموفقیت ،وفاداری وفرهنگ نیز شناخته می شود.</a:t>
            </a:r>
          </a:p>
          <a:p>
            <a:pPr marL="0" indent="0" algn="r" rtl="1">
              <a:buNone/>
            </a:pPr>
            <a:r>
              <a:rPr lang="fa-IR" sz="2800" dirty="0" smtClean="0">
                <a:cs typeface="B Nazanin" panose="00000400000000000000" pitchFamily="2" charset="-78"/>
              </a:rPr>
              <a:t>2)</a:t>
            </a:r>
            <a:r>
              <a:rPr lang="fa-IR" sz="2800" dirty="0" smtClean="0">
                <a:solidFill>
                  <a:srgbClr val="FF0000"/>
                </a:solidFill>
                <a:cs typeface="B Nazanin" panose="00000400000000000000" pitchFamily="2" charset="-78"/>
              </a:rPr>
              <a:t>کنترل اجتماعی </a:t>
            </a:r>
            <a:r>
              <a:rPr lang="fa-IR" sz="2800" dirty="0" smtClean="0">
                <a:cs typeface="B Nazanin" panose="00000400000000000000" pitchFamily="2" charset="-78"/>
              </a:rPr>
              <a:t>،فشار تحمل شده توسط گروه به افرادی است که از ارزش ها وهنجارهای گروه منحرف شده اند .</a:t>
            </a:r>
            <a:endParaRPr lang="en-US" sz="2800" dirty="0">
              <a:cs typeface="B Nazanin" panose="00000400000000000000" pitchFamily="2" charset="-78"/>
            </a:endParaRPr>
          </a:p>
        </p:txBody>
      </p:sp>
    </p:spTree>
    <p:extLst>
      <p:ext uri="{BB962C8B-B14F-4D97-AF65-F5344CB8AC3E}">
        <p14:creationId xmlns:p14="http://schemas.microsoft.com/office/powerpoint/2010/main" val="3512513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r"/>
            <a:r>
              <a:rPr lang="fa-IR" sz="4000" dirty="0" smtClean="0">
                <a:cs typeface="B Nazanin" panose="00000400000000000000" pitchFamily="2" charset="-78"/>
              </a:rPr>
              <a:t>مکانیزم های بنیادین کنترل از نظراوچی  : </a:t>
            </a:r>
            <a:endParaRPr lang="en-US" sz="4000" dirty="0">
              <a:cs typeface="B Nazanin" panose="00000400000000000000" pitchFamily="2" charset="-78"/>
            </a:endParaRPr>
          </a:p>
        </p:txBody>
      </p:sp>
      <p:sp>
        <p:nvSpPr>
          <p:cNvPr id="3" name="Content Placeholder 2"/>
          <p:cNvSpPr>
            <a:spLocks noGrp="1"/>
          </p:cNvSpPr>
          <p:nvPr>
            <p:ph idx="1"/>
          </p:nvPr>
        </p:nvSpPr>
        <p:spPr>
          <a:gradFill>
            <a:gsLst>
              <a:gs pos="0">
                <a:schemeClr val="tx1">
                  <a:lumMod val="95000"/>
                  <a:lumOff val="5000"/>
                </a:schemeClr>
              </a:gs>
              <a:gs pos="50000">
                <a:schemeClr val="accent4">
                  <a:lumMod val="50000"/>
                  <a:lumOff val="50000"/>
                </a:schemeClr>
              </a:gs>
              <a:gs pos="100000">
                <a:schemeClr val="accent4"/>
              </a:gs>
            </a:gsLst>
          </a:gradFill>
        </p:spPr>
        <p:style>
          <a:lnRef idx="0">
            <a:schemeClr val="accent4"/>
          </a:lnRef>
          <a:fillRef idx="3">
            <a:schemeClr val="accent4"/>
          </a:fillRef>
          <a:effectRef idx="3">
            <a:schemeClr val="accent4"/>
          </a:effectRef>
          <a:fontRef idx="minor">
            <a:schemeClr val="lt1"/>
          </a:fontRef>
        </p:style>
        <p:txBody>
          <a:bodyPr/>
          <a:lstStyle/>
          <a:p>
            <a:pPr algn="r" rtl="1">
              <a:buFont typeface="Wingdings" panose="05000000000000000000" pitchFamily="2" charset="2"/>
              <a:buChar char="ü"/>
            </a:pPr>
            <a:r>
              <a:rPr lang="fa-IR" sz="2800" dirty="0" smtClean="0">
                <a:cs typeface="B Nazanin" panose="00000400000000000000" pitchFamily="2" charset="-78"/>
              </a:rPr>
              <a:t> </a:t>
            </a:r>
            <a:r>
              <a:rPr lang="fa-IR" sz="2800" b="1" dirty="0" smtClean="0">
                <a:solidFill>
                  <a:srgbClr val="FF0000"/>
                </a:solidFill>
                <a:cs typeface="B Nazanin" panose="00000400000000000000" pitchFamily="2" charset="-78"/>
              </a:rPr>
              <a:t>مکانیزم بازار : </a:t>
            </a:r>
            <a:r>
              <a:rPr lang="fa-IR" sz="2800" dirty="0" smtClean="0">
                <a:cs typeface="B Nazanin" panose="00000400000000000000" pitchFamily="2" charset="-78"/>
              </a:rPr>
              <a:t>بازارها می توانند به عنوان یک مکانیزم کارامد برای </a:t>
            </a:r>
            <a:r>
              <a:rPr lang="fa-IR" sz="2800" dirty="0" smtClean="0">
                <a:solidFill>
                  <a:srgbClr val="FF0000"/>
                </a:solidFill>
                <a:cs typeface="B Nazanin" panose="00000400000000000000" pitchFamily="2" charset="-78"/>
              </a:rPr>
              <a:t>رقابت</a:t>
            </a:r>
            <a:r>
              <a:rPr lang="fa-IR" sz="2800" dirty="0" smtClean="0">
                <a:cs typeface="B Nazanin" panose="00000400000000000000" pitchFamily="2" charset="-78"/>
              </a:rPr>
              <a:t> عمل کنند . بازارها ازطریق توانایی خود برای اندازه گیری وپاداش به مشارکت های فردی بامشکل کنترل کنار می آیند . </a:t>
            </a:r>
          </a:p>
          <a:p>
            <a:pPr algn="r" rtl="1">
              <a:buFont typeface="Wingdings" panose="05000000000000000000" pitchFamily="2" charset="2"/>
              <a:buChar char="ü"/>
            </a:pPr>
            <a:r>
              <a:rPr lang="fa-IR" sz="2800" dirty="0">
                <a:cs typeface="B Nazanin" panose="00000400000000000000" pitchFamily="2" charset="-78"/>
              </a:rPr>
              <a:t> </a:t>
            </a:r>
            <a:r>
              <a:rPr lang="fa-IR" sz="2800" b="1" dirty="0" smtClean="0">
                <a:solidFill>
                  <a:srgbClr val="FF0000"/>
                </a:solidFill>
                <a:cs typeface="B Nazanin" panose="00000400000000000000" pitchFamily="2" charset="-78"/>
              </a:rPr>
              <a:t>بوروکراسی ها : </a:t>
            </a:r>
            <a:r>
              <a:rPr lang="fa-IR" sz="2800" dirty="0" smtClean="0">
                <a:cs typeface="B Nazanin" panose="00000400000000000000" pitchFamily="2" charset="-78"/>
              </a:rPr>
              <a:t>بوروکراسی ها به عنوان یکی از مکانیزم های کنترل مورد استفاده قرار می گیرند وبرترکیبی ازیک ارزیابی تنگاتنگ درمورد اهداف عمومی پذیرفته شده اجتماعی تکیه دارند . </a:t>
            </a:r>
          </a:p>
          <a:p>
            <a:pPr algn="r" rtl="1">
              <a:buFont typeface="Wingdings" panose="05000000000000000000" pitchFamily="2" charset="2"/>
              <a:buChar char="ü"/>
            </a:pPr>
            <a:r>
              <a:rPr lang="fa-IR" sz="2800" dirty="0">
                <a:cs typeface="B Nazanin" panose="00000400000000000000" pitchFamily="2" charset="-78"/>
              </a:rPr>
              <a:t> </a:t>
            </a:r>
            <a:r>
              <a:rPr lang="fa-IR" sz="2800" b="1" dirty="0" smtClean="0">
                <a:solidFill>
                  <a:srgbClr val="FF0000"/>
                </a:solidFill>
                <a:cs typeface="B Nazanin" panose="00000400000000000000" pitchFamily="2" charset="-78"/>
              </a:rPr>
              <a:t>گروه های غیررسمی : </a:t>
            </a:r>
            <a:r>
              <a:rPr lang="fa-IR" sz="2800" dirty="0" smtClean="0">
                <a:cs typeface="B Nazanin" panose="00000400000000000000" pitchFamily="2" charset="-78"/>
              </a:rPr>
              <a:t>درشکل یک ساختار غیررسمی اجتماعی به عنوان مکانیزم های کنترل کابرد دارند وبه یک فرایند اجتماعی نسبتا کامل تکیه دارد که به شکل موثری واگرایی اهداف بین افراد ازبین     می برد .  </a:t>
            </a:r>
            <a:endParaRPr lang="en-US" sz="2800" dirty="0">
              <a:cs typeface="B Nazanin" panose="00000400000000000000" pitchFamily="2" charset="-78"/>
            </a:endParaRPr>
          </a:p>
        </p:txBody>
      </p:sp>
    </p:spTree>
    <p:extLst>
      <p:ext uri="{BB962C8B-B14F-4D97-AF65-F5344CB8AC3E}">
        <p14:creationId xmlns:p14="http://schemas.microsoft.com/office/powerpoint/2010/main" val="2198071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196752"/>
            <a:ext cx="7886700" cy="1440161"/>
          </a:xfrm>
          <a:pattFill prst="pct90">
            <a:fgClr>
              <a:srgbClr val="92D050"/>
            </a:fgClr>
            <a:bgClr>
              <a:schemeClr val="bg1"/>
            </a:bgClr>
          </a:pattFill>
        </p:spPr>
        <p:style>
          <a:lnRef idx="2">
            <a:schemeClr val="accent2"/>
          </a:lnRef>
          <a:fillRef idx="1">
            <a:schemeClr val="lt1"/>
          </a:fillRef>
          <a:effectRef idx="0">
            <a:schemeClr val="accent2"/>
          </a:effectRef>
          <a:fontRef idx="minor">
            <a:schemeClr val="dk1"/>
          </a:fontRef>
        </p:style>
        <p:txBody>
          <a:bodyPr/>
          <a:lstStyle/>
          <a:p>
            <a:pPr algn="r" rtl="1"/>
            <a:r>
              <a:rPr lang="fa-IR" sz="3200" dirty="0" smtClean="0">
                <a:cs typeface="B Nazanin" panose="00000400000000000000" pitchFamily="2" charset="-78"/>
              </a:rPr>
              <a:t>بازارهابرقیمت متکی هستندبوروکراسی هابرقوانین متکی هستند این موضوع تفاوت های مهمی ایجاد میکند اوچی این تفاوت را به صورت زیر توصیف می کند :</a:t>
            </a:r>
            <a:endParaRPr lang="en-US" sz="3200" dirty="0">
              <a:cs typeface="B Nazanin" panose="00000400000000000000" pitchFamily="2" charset="-78"/>
            </a:endParaRPr>
          </a:p>
        </p:txBody>
      </p:sp>
      <p:sp>
        <p:nvSpPr>
          <p:cNvPr id="3" name="Text Placeholder 2"/>
          <p:cNvSpPr>
            <a:spLocks noGrp="1"/>
          </p:cNvSpPr>
          <p:nvPr>
            <p:ph type="body" idx="1"/>
          </p:nvPr>
        </p:nvSpPr>
        <p:spPr>
          <a:xfrm>
            <a:off x="623888" y="2636913"/>
            <a:ext cx="7886700" cy="4032447"/>
          </a:xfrm>
          <a:solidFill>
            <a:schemeClr val="accent6">
              <a:lumMod val="60000"/>
              <a:lumOff val="40000"/>
            </a:schemeClr>
          </a:solidFill>
        </p:spPr>
        <p:txBody>
          <a:bodyPr/>
          <a:lstStyle/>
          <a:p>
            <a:pPr algn="r" rtl="1"/>
            <a:r>
              <a:rPr lang="fa-IR" dirty="0" smtClean="0"/>
              <a:t>درهرموردی قواعد متفاوت ازقیمت هستند به این معنا که انها قسمتی ازبسته اطلاعاتی راشامل می شوند ونه همه ان را . قیمت نشان دهنده این است که مقایسه ای صورت گرفته است ،مقایسه ای بین ارزش یک شی از نظر خریداران یا فروشندگان مختلف .</a:t>
            </a:r>
          </a:p>
          <a:p>
            <a:pPr algn="r" rtl="1"/>
            <a:r>
              <a:rPr lang="fa-IR" dirty="0" smtClean="0"/>
              <a:t>امایک قاعده ،اساسا استانداردی قراردادی در برابر مقایسه ای است که هنوز ایجاد نشده است ،به منظور استفاده از یک قاعده مدیر باید برخی عملکردهای واقعی رامشاهده کند ،برخی ارزش ها رابه ان اختصاص دهد وارزش اختصاص داده شده را باقواعد موجود مقایسه کند تارضایت بخش بودن یا نبودن عملکرد واقعی راتعیین کند . </a:t>
            </a:r>
            <a:endParaRPr lang="en-US" dirty="0"/>
          </a:p>
        </p:txBody>
      </p:sp>
    </p:spTree>
    <p:extLst>
      <p:ext uri="{BB962C8B-B14F-4D97-AF65-F5344CB8AC3E}">
        <p14:creationId xmlns:p14="http://schemas.microsoft.com/office/powerpoint/2010/main" val="35241491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Chalk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Explosion 1 4"/>
          <p:cNvSpPr/>
          <p:nvPr/>
        </p:nvSpPr>
        <p:spPr>
          <a:xfrm>
            <a:off x="4716016" y="116632"/>
            <a:ext cx="3528392" cy="2232248"/>
          </a:xfrm>
          <a:prstGeom prst="irregularSeal1">
            <a:avLst/>
          </a:prstGeom>
          <a:solidFill>
            <a:srgbClr val="00B0F0"/>
          </a:solidFill>
          <a:effectLst>
            <a:outerShdw blurRad="50800" dist="50800" dir="5400000" algn="ctr" rotWithShape="0">
              <a:srgbClr val="002060"/>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a-IR" sz="2800" dirty="0" smtClean="0">
                <a:cs typeface="B Nazanin" panose="00000400000000000000" pitchFamily="2" charset="-78"/>
              </a:rPr>
              <a:t>ماهیت فرآیند کنترل</a:t>
            </a:r>
            <a:endParaRPr lang="en-US" sz="2800" dirty="0">
              <a:cs typeface="B Nazanin"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 y="2348880"/>
            <a:ext cx="6072398" cy="4509120"/>
          </a:xfrm>
          <a:prstGeom prst="rect">
            <a:avLst/>
          </a:prstGeom>
        </p:spPr>
      </p:pic>
    </p:spTree>
    <p:extLst>
      <p:ext uri="{BB962C8B-B14F-4D97-AF65-F5344CB8AC3E}">
        <p14:creationId xmlns:p14="http://schemas.microsoft.com/office/powerpoint/2010/main" val="2530560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154509"/>
          </a:xfrm>
          <a:blipFill>
            <a:blip r:embed="rId2">
              <a:duotone>
                <a:prstClr val="black"/>
                <a:schemeClr val="accent2">
                  <a:tint val="45000"/>
                  <a:satMod val="400000"/>
                </a:schemeClr>
              </a:duotone>
            </a:blip>
            <a:tile tx="0" ty="0" sx="100000" sy="100000" flip="none" algn="tl"/>
          </a:blipFill>
        </p:spPr>
        <p:txBody>
          <a:bodyPr/>
          <a:lstStyle/>
          <a:p>
            <a:pPr algn="r" rtl="1"/>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بازارها ،بوروکراسی ها وگروه های غیر رسمی به </a:t>
            </a:r>
            <a:r>
              <a:rPr lang="fa-IR"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الزامات اجتماعی </a:t>
            </a: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و</a:t>
            </a:r>
            <a:r>
              <a:rPr lang="fa-IR" sz="3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B Nazanin" panose="00000400000000000000" pitchFamily="2" charset="-78"/>
              </a:rPr>
              <a:t>اطلاعاتی </a:t>
            </a:r>
            <a:r>
              <a:rPr lang="fa-IR"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هردو متکی هستند :</a:t>
            </a:r>
            <a:r>
              <a:rPr lang="fa-IR" sz="3200" dirty="0" smtClean="0">
                <a:cs typeface="B Nazanin" panose="00000400000000000000" pitchFamily="2" charset="-78"/>
              </a:rPr>
              <a:t> </a:t>
            </a:r>
            <a:endParaRPr lang="en-US" sz="3200" dirty="0">
              <a:cs typeface="B Nazanin" panose="00000400000000000000" pitchFamily="2" charset="-78"/>
            </a:endParaRPr>
          </a:p>
        </p:txBody>
      </p:sp>
      <p:sp>
        <p:nvSpPr>
          <p:cNvPr id="3" name="Subtitle 2"/>
          <p:cNvSpPr>
            <a:spLocks noGrp="1"/>
          </p:cNvSpPr>
          <p:nvPr>
            <p:ph type="subTitle" idx="1"/>
          </p:nvPr>
        </p:nvSpPr>
        <p:spPr>
          <a:xfrm>
            <a:off x="1143000" y="2420888"/>
            <a:ext cx="6858000" cy="4032448"/>
          </a:xfrm>
          <a:blipFill>
            <a:blip r:embed="rId3">
              <a:duotone>
                <a:schemeClr val="accent2">
                  <a:shade val="45000"/>
                  <a:satMod val="135000"/>
                </a:schemeClr>
                <a:prstClr val="white"/>
              </a:duotone>
            </a:blip>
            <a:tile tx="0" ty="0" sx="100000" sy="100000" flip="none" algn="tl"/>
          </a:blipFill>
        </p:spPr>
        <p:txBody>
          <a:bodyPr/>
          <a:lstStyle/>
          <a:p>
            <a:pPr algn="r" rtl="1"/>
            <a:r>
              <a:rPr lang="fa-IR" sz="2800" b="1" dirty="0" smtClean="0">
                <a:solidFill>
                  <a:srgbClr val="FFFF00"/>
                </a:solidFill>
                <a:cs typeface="B Nazanin" panose="00000400000000000000" pitchFamily="2" charset="-78"/>
              </a:rPr>
              <a:t>الزامات جتماعی : </a:t>
            </a:r>
            <a:r>
              <a:rPr lang="fa-IR" sz="2800" dirty="0" smtClean="0">
                <a:solidFill>
                  <a:schemeClr val="bg1"/>
                </a:solidFill>
                <a:cs typeface="B Nazanin" panose="00000400000000000000" pitchFamily="2" charset="-78"/>
              </a:rPr>
              <a:t>شامل هنجار عمل متقابل برای بازارها،هنجار عمل متقابل واختیار قانونی برای بورو کراسی ها،هنجار عمل متقابل ،ارزش ها وباور های محکم برای گروه های  غیر رسمی می باشد .</a:t>
            </a:r>
          </a:p>
          <a:p>
            <a:pPr algn="r" rtl="1"/>
            <a:r>
              <a:rPr lang="fa-IR" sz="2800" dirty="0" smtClean="0">
                <a:solidFill>
                  <a:srgbClr val="FFFF00"/>
                </a:solidFill>
                <a:cs typeface="B Nazanin" panose="00000400000000000000" pitchFamily="2" charset="-78"/>
              </a:rPr>
              <a:t>الزامات اطلاعاتی : </a:t>
            </a:r>
            <a:r>
              <a:rPr lang="fa-IR" sz="2800" dirty="0" smtClean="0">
                <a:solidFill>
                  <a:schemeClr val="bg1"/>
                </a:solidFill>
                <a:cs typeface="B Nazanin" panose="00000400000000000000" pitchFamily="2" charset="-78"/>
              </a:rPr>
              <a:t>شامل قیمت برای بازارها ، قواعد برای     بورو کراسی ها ،وسنت برای گروه های غیر رسمی</a:t>
            </a: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100953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wipe(down)">
                                      <p:cBhvr>
                                        <p:cTn id="61" dur="580">
                                          <p:stCondLst>
                                            <p:cond delay="0"/>
                                          </p:stCondLst>
                                        </p:cTn>
                                        <p:tgtEl>
                                          <p:spTgt spid="3">
                                            <p:txEl>
                                              <p:pRg st="1" end="1"/>
                                            </p:txEl>
                                          </p:spTgt>
                                        </p:tgtEl>
                                      </p:cBhvr>
                                    </p:animEffect>
                                    <p:anim calcmode="lin" valueType="num">
                                      <p:cBhvr>
                                        <p:cTn id="6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1" end="1"/>
                                            </p:txEl>
                                          </p:spTgt>
                                        </p:tgtEl>
                                      </p:cBhvr>
                                      <p:to x="100000" y="60000"/>
                                    </p:animScale>
                                    <p:animScale>
                                      <p:cBhvr>
                                        <p:cTn id="68" dur="166" decel="50000">
                                          <p:stCondLst>
                                            <p:cond delay="676"/>
                                          </p:stCondLst>
                                        </p:cTn>
                                        <p:tgtEl>
                                          <p:spTgt spid="3">
                                            <p:txEl>
                                              <p:pRg st="1" end="1"/>
                                            </p:txEl>
                                          </p:spTgt>
                                        </p:tgtEl>
                                      </p:cBhvr>
                                      <p:to x="100000" y="100000"/>
                                    </p:animScale>
                                    <p:animScale>
                                      <p:cBhvr>
                                        <p:cTn id="69" dur="26">
                                          <p:stCondLst>
                                            <p:cond delay="1312"/>
                                          </p:stCondLst>
                                        </p:cTn>
                                        <p:tgtEl>
                                          <p:spTgt spid="3">
                                            <p:txEl>
                                              <p:pRg st="1" end="1"/>
                                            </p:txEl>
                                          </p:spTgt>
                                        </p:tgtEl>
                                      </p:cBhvr>
                                      <p:to x="100000" y="80000"/>
                                    </p:animScale>
                                    <p:animScale>
                                      <p:cBhvr>
                                        <p:cTn id="70" dur="166" decel="50000">
                                          <p:stCondLst>
                                            <p:cond delay="1338"/>
                                          </p:stCondLst>
                                        </p:cTn>
                                        <p:tgtEl>
                                          <p:spTgt spid="3">
                                            <p:txEl>
                                              <p:pRg st="1" end="1"/>
                                            </p:txEl>
                                          </p:spTgt>
                                        </p:tgtEl>
                                      </p:cBhvr>
                                      <p:to x="100000" y="100000"/>
                                    </p:animScale>
                                    <p:animScale>
                                      <p:cBhvr>
                                        <p:cTn id="71" dur="26">
                                          <p:stCondLst>
                                            <p:cond delay="1642"/>
                                          </p:stCondLst>
                                        </p:cTn>
                                        <p:tgtEl>
                                          <p:spTgt spid="3">
                                            <p:txEl>
                                              <p:pRg st="1" end="1"/>
                                            </p:txEl>
                                          </p:spTgt>
                                        </p:tgtEl>
                                      </p:cBhvr>
                                      <p:to x="100000" y="90000"/>
                                    </p:animScale>
                                    <p:animScale>
                                      <p:cBhvr>
                                        <p:cTn id="72" dur="166" decel="50000">
                                          <p:stCondLst>
                                            <p:cond delay="1668"/>
                                          </p:stCondLst>
                                        </p:cTn>
                                        <p:tgtEl>
                                          <p:spTgt spid="3">
                                            <p:txEl>
                                              <p:pRg st="1" end="1"/>
                                            </p:txEl>
                                          </p:spTgt>
                                        </p:tgtEl>
                                      </p:cBhvr>
                                      <p:to x="100000" y="100000"/>
                                    </p:animScale>
                                    <p:animScale>
                                      <p:cBhvr>
                                        <p:cTn id="73" dur="26">
                                          <p:stCondLst>
                                            <p:cond delay="1808"/>
                                          </p:stCondLst>
                                        </p:cTn>
                                        <p:tgtEl>
                                          <p:spTgt spid="3">
                                            <p:txEl>
                                              <p:pRg st="1" end="1"/>
                                            </p:txEl>
                                          </p:spTgt>
                                        </p:tgtEl>
                                      </p:cBhvr>
                                      <p:to x="100000" y="95000"/>
                                    </p:animScale>
                                    <p:animScale>
                                      <p:cBhvr>
                                        <p:cTn id="7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r"/>
            <a:r>
              <a:rPr lang="fa-IR" sz="3600" dirty="0" smtClean="0">
                <a:cs typeface="B Nazanin" panose="00000400000000000000" pitchFamily="2" charset="-78"/>
              </a:rPr>
              <a:t>دسته بندی کنترل توسط هرلیگل و جان اسلیکوم براساس 6 استراتژی کنترل عبارتند از:</a:t>
            </a:r>
            <a:endParaRPr lang="en-US" sz="3600" dirty="0">
              <a:cs typeface="B Nazanin" panose="000004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Vertical Scroll 3"/>
          <p:cNvSpPr/>
          <p:nvPr/>
        </p:nvSpPr>
        <p:spPr>
          <a:xfrm>
            <a:off x="2123728" y="1988840"/>
            <a:ext cx="4320480" cy="3672408"/>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r" rtl="1">
              <a:buFont typeface="Wingdings" panose="05000000000000000000" pitchFamily="2" charset="2"/>
              <a:buChar char="ü"/>
            </a:pPr>
            <a:r>
              <a:rPr lang="fa-IR" sz="2800" dirty="0" smtClean="0">
                <a:cs typeface="B Nazanin" panose="00000400000000000000" pitchFamily="2" charset="-78"/>
              </a:rPr>
              <a:t> کنترل ورودی انسانی</a:t>
            </a:r>
          </a:p>
          <a:p>
            <a:pPr marL="457200" indent="-457200"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سیستم تشویق – تنبیه </a:t>
            </a:r>
          </a:p>
          <a:p>
            <a:pPr marL="457200" indent="-457200"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ساختار رسمی </a:t>
            </a:r>
          </a:p>
          <a:p>
            <a:pPr marL="457200" indent="-457200"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سیاست ها وقوانین </a:t>
            </a:r>
          </a:p>
          <a:p>
            <a:pPr marL="457200" indent="-457200"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بودجه ها </a:t>
            </a:r>
          </a:p>
          <a:p>
            <a:pPr marL="457200" indent="-457200"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کنترل های ماشینی </a:t>
            </a:r>
            <a:endParaRPr lang="en-US" sz="2800" dirty="0">
              <a:cs typeface="B Nazanin" panose="00000400000000000000" pitchFamily="2" charset="-78"/>
            </a:endParaRPr>
          </a:p>
        </p:txBody>
      </p:sp>
    </p:spTree>
    <p:extLst>
      <p:ext uri="{BB962C8B-B14F-4D97-AF65-F5344CB8AC3E}">
        <p14:creationId xmlns:p14="http://schemas.microsoft.com/office/powerpoint/2010/main" val="14517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80">
                                          <p:stCondLst>
                                            <p:cond delay="0"/>
                                          </p:stCondLst>
                                        </p:cTn>
                                        <p:tgtEl>
                                          <p:spTgt spid="4">
                                            <p:txEl>
                                              <p:pRg st="0" end="0"/>
                                            </p:txEl>
                                          </p:spTgt>
                                        </p:tgtEl>
                                      </p:cBhvr>
                                    </p:animEffect>
                                    <p:anim calcmode="lin" valueType="num">
                                      <p:cBhvr>
                                        <p:cTn id="2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xEl>
                                              <p:pRg st="0" end="0"/>
                                            </p:txEl>
                                          </p:spTgt>
                                        </p:tgtEl>
                                      </p:cBhvr>
                                      <p:to x="100000" y="60000"/>
                                    </p:animScale>
                                    <p:animScale>
                                      <p:cBhvr>
                                        <p:cTn id="28" dur="166" decel="50000">
                                          <p:stCondLst>
                                            <p:cond delay="676"/>
                                          </p:stCondLst>
                                        </p:cTn>
                                        <p:tgtEl>
                                          <p:spTgt spid="4">
                                            <p:txEl>
                                              <p:pRg st="0" end="0"/>
                                            </p:txEl>
                                          </p:spTgt>
                                        </p:tgtEl>
                                      </p:cBhvr>
                                      <p:to x="100000" y="100000"/>
                                    </p:animScale>
                                    <p:animScale>
                                      <p:cBhvr>
                                        <p:cTn id="29" dur="26">
                                          <p:stCondLst>
                                            <p:cond delay="1312"/>
                                          </p:stCondLst>
                                        </p:cTn>
                                        <p:tgtEl>
                                          <p:spTgt spid="4">
                                            <p:txEl>
                                              <p:pRg st="0" end="0"/>
                                            </p:txEl>
                                          </p:spTgt>
                                        </p:tgtEl>
                                      </p:cBhvr>
                                      <p:to x="100000" y="80000"/>
                                    </p:animScale>
                                    <p:animScale>
                                      <p:cBhvr>
                                        <p:cTn id="30" dur="166" decel="50000">
                                          <p:stCondLst>
                                            <p:cond delay="1338"/>
                                          </p:stCondLst>
                                        </p:cTn>
                                        <p:tgtEl>
                                          <p:spTgt spid="4">
                                            <p:txEl>
                                              <p:pRg st="0" end="0"/>
                                            </p:txEl>
                                          </p:spTgt>
                                        </p:tgtEl>
                                      </p:cBhvr>
                                      <p:to x="100000" y="100000"/>
                                    </p:animScale>
                                    <p:animScale>
                                      <p:cBhvr>
                                        <p:cTn id="31" dur="26">
                                          <p:stCondLst>
                                            <p:cond delay="1642"/>
                                          </p:stCondLst>
                                        </p:cTn>
                                        <p:tgtEl>
                                          <p:spTgt spid="4">
                                            <p:txEl>
                                              <p:pRg st="0" end="0"/>
                                            </p:txEl>
                                          </p:spTgt>
                                        </p:tgtEl>
                                      </p:cBhvr>
                                      <p:to x="100000" y="90000"/>
                                    </p:animScale>
                                    <p:animScale>
                                      <p:cBhvr>
                                        <p:cTn id="32" dur="166" decel="50000">
                                          <p:stCondLst>
                                            <p:cond delay="1668"/>
                                          </p:stCondLst>
                                        </p:cTn>
                                        <p:tgtEl>
                                          <p:spTgt spid="4">
                                            <p:txEl>
                                              <p:pRg st="0" end="0"/>
                                            </p:txEl>
                                          </p:spTgt>
                                        </p:tgtEl>
                                      </p:cBhvr>
                                      <p:to x="100000" y="100000"/>
                                    </p:animScale>
                                    <p:animScale>
                                      <p:cBhvr>
                                        <p:cTn id="33" dur="26">
                                          <p:stCondLst>
                                            <p:cond delay="1808"/>
                                          </p:stCondLst>
                                        </p:cTn>
                                        <p:tgtEl>
                                          <p:spTgt spid="4">
                                            <p:txEl>
                                              <p:pRg st="0" end="0"/>
                                            </p:txEl>
                                          </p:spTgt>
                                        </p:tgtEl>
                                      </p:cBhvr>
                                      <p:to x="100000" y="95000"/>
                                    </p:animScale>
                                    <p:animScale>
                                      <p:cBhvr>
                                        <p:cTn id="34" dur="166" decel="50000">
                                          <p:stCondLst>
                                            <p:cond delay="1834"/>
                                          </p:stCondLst>
                                        </p:cTn>
                                        <p:tgtEl>
                                          <p:spTgt spid="4">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down)">
                                      <p:cBhvr>
                                        <p:cTn id="57" dur="580">
                                          <p:stCondLst>
                                            <p:cond delay="0"/>
                                          </p:stCondLst>
                                        </p:cTn>
                                        <p:tgtEl>
                                          <p:spTgt spid="4">
                                            <p:txEl>
                                              <p:pRg st="2" end="2"/>
                                            </p:txEl>
                                          </p:spTgt>
                                        </p:tgtEl>
                                      </p:cBhvr>
                                    </p:animEffect>
                                    <p:anim calcmode="lin" valueType="num">
                                      <p:cBhvr>
                                        <p:cTn id="5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2" end="2"/>
                                            </p:txEl>
                                          </p:spTgt>
                                        </p:tgtEl>
                                      </p:cBhvr>
                                      <p:to x="100000" y="60000"/>
                                    </p:animScale>
                                    <p:animScale>
                                      <p:cBhvr>
                                        <p:cTn id="64" dur="166" decel="50000">
                                          <p:stCondLst>
                                            <p:cond delay="676"/>
                                          </p:stCondLst>
                                        </p:cTn>
                                        <p:tgtEl>
                                          <p:spTgt spid="4">
                                            <p:txEl>
                                              <p:pRg st="2" end="2"/>
                                            </p:txEl>
                                          </p:spTgt>
                                        </p:tgtEl>
                                      </p:cBhvr>
                                      <p:to x="100000" y="100000"/>
                                    </p:animScale>
                                    <p:animScale>
                                      <p:cBhvr>
                                        <p:cTn id="65" dur="26">
                                          <p:stCondLst>
                                            <p:cond delay="1312"/>
                                          </p:stCondLst>
                                        </p:cTn>
                                        <p:tgtEl>
                                          <p:spTgt spid="4">
                                            <p:txEl>
                                              <p:pRg st="2" end="2"/>
                                            </p:txEl>
                                          </p:spTgt>
                                        </p:tgtEl>
                                      </p:cBhvr>
                                      <p:to x="100000" y="80000"/>
                                    </p:animScale>
                                    <p:animScale>
                                      <p:cBhvr>
                                        <p:cTn id="66" dur="166" decel="50000">
                                          <p:stCondLst>
                                            <p:cond delay="1338"/>
                                          </p:stCondLst>
                                        </p:cTn>
                                        <p:tgtEl>
                                          <p:spTgt spid="4">
                                            <p:txEl>
                                              <p:pRg st="2" end="2"/>
                                            </p:txEl>
                                          </p:spTgt>
                                        </p:tgtEl>
                                      </p:cBhvr>
                                      <p:to x="100000" y="100000"/>
                                    </p:animScale>
                                    <p:animScale>
                                      <p:cBhvr>
                                        <p:cTn id="67" dur="26">
                                          <p:stCondLst>
                                            <p:cond delay="1642"/>
                                          </p:stCondLst>
                                        </p:cTn>
                                        <p:tgtEl>
                                          <p:spTgt spid="4">
                                            <p:txEl>
                                              <p:pRg st="2" end="2"/>
                                            </p:txEl>
                                          </p:spTgt>
                                        </p:tgtEl>
                                      </p:cBhvr>
                                      <p:to x="100000" y="90000"/>
                                    </p:animScale>
                                    <p:animScale>
                                      <p:cBhvr>
                                        <p:cTn id="68" dur="166" decel="50000">
                                          <p:stCondLst>
                                            <p:cond delay="1668"/>
                                          </p:stCondLst>
                                        </p:cTn>
                                        <p:tgtEl>
                                          <p:spTgt spid="4">
                                            <p:txEl>
                                              <p:pRg st="2" end="2"/>
                                            </p:txEl>
                                          </p:spTgt>
                                        </p:tgtEl>
                                      </p:cBhvr>
                                      <p:to x="100000" y="100000"/>
                                    </p:animScale>
                                    <p:animScale>
                                      <p:cBhvr>
                                        <p:cTn id="69" dur="26">
                                          <p:stCondLst>
                                            <p:cond delay="1808"/>
                                          </p:stCondLst>
                                        </p:cTn>
                                        <p:tgtEl>
                                          <p:spTgt spid="4">
                                            <p:txEl>
                                              <p:pRg st="2" end="2"/>
                                            </p:txEl>
                                          </p:spTgt>
                                        </p:tgtEl>
                                      </p:cBhvr>
                                      <p:to x="100000" y="95000"/>
                                    </p:animScale>
                                    <p:animScale>
                                      <p:cBhvr>
                                        <p:cTn id="70" dur="166" decel="50000">
                                          <p:stCondLst>
                                            <p:cond delay="1834"/>
                                          </p:stCondLst>
                                        </p:cTn>
                                        <p:tgtEl>
                                          <p:spTgt spid="4">
                                            <p:txEl>
                                              <p:pRg st="2" end="2"/>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Effect transition="in" filter="wipe(down)">
                                      <p:cBhvr>
                                        <p:cTn id="75" dur="580">
                                          <p:stCondLst>
                                            <p:cond delay="0"/>
                                          </p:stCondLst>
                                        </p:cTn>
                                        <p:tgtEl>
                                          <p:spTgt spid="4">
                                            <p:txEl>
                                              <p:pRg st="3" end="3"/>
                                            </p:txEl>
                                          </p:spTgt>
                                        </p:tgtEl>
                                      </p:cBhvr>
                                    </p:animEffect>
                                    <p:anim calcmode="lin" valueType="num">
                                      <p:cBhvr>
                                        <p:cTn id="7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xEl>
                                              <p:pRg st="3" end="3"/>
                                            </p:txEl>
                                          </p:spTgt>
                                        </p:tgtEl>
                                      </p:cBhvr>
                                      <p:to x="100000" y="60000"/>
                                    </p:animScale>
                                    <p:animScale>
                                      <p:cBhvr>
                                        <p:cTn id="82" dur="166" decel="50000">
                                          <p:stCondLst>
                                            <p:cond delay="676"/>
                                          </p:stCondLst>
                                        </p:cTn>
                                        <p:tgtEl>
                                          <p:spTgt spid="4">
                                            <p:txEl>
                                              <p:pRg st="3" end="3"/>
                                            </p:txEl>
                                          </p:spTgt>
                                        </p:tgtEl>
                                      </p:cBhvr>
                                      <p:to x="100000" y="100000"/>
                                    </p:animScale>
                                    <p:animScale>
                                      <p:cBhvr>
                                        <p:cTn id="83" dur="26">
                                          <p:stCondLst>
                                            <p:cond delay="1312"/>
                                          </p:stCondLst>
                                        </p:cTn>
                                        <p:tgtEl>
                                          <p:spTgt spid="4">
                                            <p:txEl>
                                              <p:pRg st="3" end="3"/>
                                            </p:txEl>
                                          </p:spTgt>
                                        </p:tgtEl>
                                      </p:cBhvr>
                                      <p:to x="100000" y="80000"/>
                                    </p:animScale>
                                    <p:animScale>
                                      <p:cBhvr>
                                        <p:cTn id="84" dur="166" decel="50000">
                                          <p:stCondLst>
                                            <p:cond delay="1338"/>
                                          </p:stCondLst>
                                        </p:cTn>
                                        <p:tgtEl>
                                          <p:spTgt spid="4">
                                            <p:txEl>
                                              <p:pRg st="3" end="3"/>
                                            </p:txEl>
                                          </p:spTgt>
                                        </p:tgtEl>
                                      </p:cBhvr>
                                      <p:to x="100000" y="100000"/>
                                    </p:animScale>
                                    <p:animScale>
                                      <p:cBhvr>
                                        <p:cTn id="85" dur="26">
                                          <p:stCondLst>
                                            <p:cond delay="1642"/>
                                          </p:stCondLst>
                                        </p:cTn>
                                        <p:tgtEl>
                                          <p:spTgt spid="4">
                                            <p:txEl>
                                              <p:pRg st="3" end="3"/>
                                            </p:txEl>
                                          </p:spTgt>
                                        </p:tgtEl>
                                      </p:cBhvr>
                                      <p:to x="100000" y="90000"/>
                                    </p:animScale>
                                    <p:animScale>
                                      <p:cBhvr>
                                        <p:cTn id="86" dur="166" decel="50000">
                                          <p:stCondLst>
                                            <p:cond delay="1668"/>
                                          </p:stCondLst>
                                        </p:cTn>
                                        <p:tgtEl>
                                          <p:spTgt spid="4">
                                            <p:txEl>
                                              <p:pRg st="3" end="3"/>
                                            </p:txEl>
                                          </p:spTgt>
                                        </p:tgtEl>
                                      </p:cBhvr>
                                      <p:to x="100000" y="100000"/>
                                    </p:animScale>
                                    <p:animScale>
                                      <p:cBhvr>
                                        <p:cTn id="87" dur="26">
                                          <p:stCondLst>
                                            <p:cond delay="1808"/>
                                          </p:stCondLst>
                                        </p:cTn>
                                        <p:tgtEl>
                                          <p:spTgt spid="4">
                                            <p:txEl>
                                              <p:pRg st="3" end="3"/>
                                            </p:txEl>
                                          </p:spTgt>
                                        </p:tgtEl>
                                      </p:cBhvr>
                                      <p:to x="100000" y="95000"/>
                                    </p:animScale>
                                    <p:animScale>
                                      <p:cBhvr>
                                        <p:cTn id="88" dur="166" decel="50000">
                                          <p:stCondLst>
                                            <p:cond delay="1834"/>
                                          </p:stCondLst>
                                        </p:cTn>
                                        <p:tgtEl>
                                          <p:spTgt spid="4">
                                            <p:txEl>
                                              <p:pRg st="3" end="3"/>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4">
                                            <p:txEl>
                                              <p:pRg st="4" end="4"/>
                                            </p:txEl>
                                          </p:spTgt>
                                        </p:tgtEl>
                                        <p:attrNameLst>
                                          <p:attrName>style.visibility</p:attrName>
                                        </p:attrNameLst>
                                      </p:cBhvr>
                                      <p:to>
                                        <p:strVal val="visible"/>
                                      </p:to>
                                    </p:set>
                                    <p:animEffect transition="in" filter="wipe(down)">
                                      <p:cBhvr>
                                        <p:cTn id="93" dur="580">
                                          <p:stCondLst>
                                            <p:cond delay="0"/>
                                          </p:stCondLst>
                                        </p:cTn>
                                        <p:tgtEl>
                                          <p:spTgt spid="4">
                                            <p:txEl>
                                              <p:pRg st="4" end="4"/>
                                            </p:txEl>
                                          </p:spTgt>
                                        </p:tgtEl>
                                      </p:cBhvr>
                                    </p:animEffect>
                                    <p:anim calcmode="lin" valueType="num">
                                      <p:cBhvr>
                                        <p:cTn id="9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xEl>
                                              <p:pRg st="4" end="4"/>
                                            </p:txEl>
                                          </p:spTgt>
                                        </p:tgtEl>
                                      </p:cBhvr>
                                      <p:to x="100000" y="60000"/>
                                    </p:animScale>
                                    <p:animScale>
                                      <p:cBhvr>
                                        <p:cTn id="100" dur="166" decel="50000">
                                          <p:stCondLst>
                                            <p:cond delay="676"/>
                                          </p:stCondLst>
                                        </p:cTn>
                                        <p:tgtEl>
                                          <p:spTgt spid="4">
                                            <p:txEl>
                                              <p:pRg st="4" end="4"/>
                                            </p:txEl>
                                          </p:spTgt>
                                        </p:tgtEl>
                                      </p:cBhvr>
                                      <p:to x="100000" y="100000"/>
                                    </p:animScale>
                                    <p:animScale>
                                      <p:cBhvr>
                                        <p:cTn id="101" dur="26">
                                          <p:stCondLst>
                                            <p:cond delay="1312"/>
                                          </p:stCondLst>
                                        </p:cTn>
                                        <p:tgtEl>
                                          <p:spTgt spid="4">
                                            <p:txEl>
                                              <p:pRg st="4" end="4"/>
                                            </p:txEl>
                                          </p:spTgt>
                                        </p:tgtEl>
                                      </p:cBhvr>
                                      <p:to x="100000" y="80000"/>
                                    </p:animScale>
                                    <p:animScale>
                                      <p:cBhvr>
                                        <p:cTn id="102" dur="166" decel="50000">
                                          <p:stCondLst>
                                            <p:cond delay="1338"/>
                                          </p:stCondLst>
                                        </p:cTn>
                                        <p:tgtEl>
                                          <p:spTgt spid="4">
                                            <p:txEl>
                                              <p:pRg st="4" end="4"/>
                                            </p:txEl>
                                          </p:spTgt>
                                        </p:tgtEl>
                                      </p:cBhvr>
                                      <p:to x="100000" y="100000"/>
                                    </p:animScale>
                                    <p:animScale>
                                      <p:cBhvr>
                                        <p:cTn id="103" dur="26">
                                          <p:stCondLst>
                                            <p:cond delay="1642"/>
                                          </p:stCondLst>
                                        </p:cTn>
                                        <p:tgtEl>
                                          <p:spTgt spid="4">
                                            <p:txEl>
                                              <p:pRg st="4" end="4"/>
                                            </p:txEl>
                                          </p:spTgt>
                                        </p:tgtEl>
                                      </p:cBhvr>
                                      <p:to x="100000" y="90000"/>
                                    </p:animScale>
                                    <p:animScale>
                                      <p:cBhvr>
                                        <p:cTn id="104" dur="166" decel="50000">
                                          <p:stCondLst>
                                            <p:cond delay="1668"/>
                                          </p:stCondLst>
                                        </p:cTn>
                                        <p:tgtEl>
                                          <p:spTgt spid="4">
                                            <p:txEl>
                                              <p:pRg st="4" end="4"/>
                                            </p:txEl>
                                          </p:spTgt>
                                        </p:tgtEl>
                                      </p:cBhvr>
                                      <p:to x="100000" y="100000"/>
                                    </p:animScale>
                                    <p:animScale>
                                      <p:cBhvr>
                                        <p:cTn id="105" dur="26">
                                          <p:stCondLst>
                                            <p:cond delay="1808"/>
                                          </p:stCondLst>
                                        </p:cTn>
                                        <p:tgtEl>
                                          <p:spTgt spid="4">
                                            <p:txEl>
                                              <p:pRg st="4" end="4"/>
                                            </p:txEl>
                                          </p:spTgt>
                                        </p:tgtEl>
                                      </p:cBhvr>
                                      <p:to x="100000" y="95000"/>
                                    </p:animScale>
                                    <p:animScale>
                                      <p:cBhvr>
                                        <p:cTn id="106" dur="166" decel="50000">
                                          <p:stCondLst>
                                            <p:cond delay="1834"/>
                                          </p:stCondLst>
                                        </p:cTn>
                                        <p:tgtEl>
                                          <p:spTgt spid="4">
                                            <p:txEl>
                                              <p:pRg st="4" end="4"/>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Effect transition="in" filter="wipe(down)">
                                      <p:cBhvr>
                                        <p:cTn id="111" dur="580">
                                          <p:stCondLst>
                                            <p:cond delay="0"/>
                                          </p:stCondLst>
                                        </p:cTn>
                                        <p:tgtEl>
                                          <p:spTgt spid="4">
                                            <p:txEl>
                                              <p:pRg st="5" end="5"/>
                                            </p:txEl>
                                          </p:spTgt>
                                        </p:tgtEl>
                                      </p:cBhvr>
                                    </p:animEffect>
                                    <p:anim calcmode="lin" valueType="num">
                                      <p:cBhvr>
                                        <p:cTn id="112"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4">
                                            <p:txEl>
                                              <p:pRg st="5" end="5"/>
                                            </p:txEl>
                                          </p:spTgt>
                                        </p:tgtEl>
                                      </p:cBhvr>
                                      <p:to x="100000" y="60000"/>
                                    </p:animScale>
                                    <p:animScale>
                                      <p:cBhvr>
                                        <p:cTn id="118" dur="166" decel="50000">
                                          <p:stCondLst>
                                            <p:cond delay="676"/>
                                          </p:stCondLst>
                                        </p:cTn>
                                        <p:tgtEl>
                                          <p:spTgt spid="4">
                                            <p:txEl>
                                              <p:pRg st="5" end="5"/>
                                            </p:txEl>
                                          </p:spTgt>
                                        </p:tgtEl>
                                      </p:cBhvr>
                                      <p:to x="100000" y="100000"/>
                                    </p:animScale>
                                    <p:animScale>
                                      <p:cBhvr>
                                        <p:cTn id="119" dur="26">
                                          <p:stCondLst>
                                            <p:cond delay="1312"/>
                                          </p:stCondLst>
                                        </p:cTn>
                                        <p:tgtEl>
                                          <p:spTgt spid="4">
                                            <p:txEl>
                                              <p:pRg st="5" end="5"/>
                                            </p:txEl>
                                          </p:spTgt>
                                        </p:tgtEl>
                                      </p:cBhvr>
                                      <p:to x="100000" y="80000"/>
                                    </p:animScale>
                                    <p:animScale>
                                      <p:cBhvr>
                                        <p:cTn id="120" dur="166" decel="50000">
                                          <p:stCondLst>
                                            <p:cond delay="1338"/>
                                          </p:stCondLst>
                                        </p:cTn>
                                        <p:tgtEl>
                                          <p:spTgt spid="4">
                                            <p:txEl>
                                              <p:pRg st="5" end="5"/>
                                            </p:txEl>
                                          </p:spTgt>
                                        </p:tgtEl>
                                      </p:cBhvr>
                                      <p:to x="100000" y="100000"/>
                                    </p:animScale>
                                    <p:animScale>
                                      <p:cBhvr>
                                        <p:cTn id="121" dur="26">
                                          <p:stCondLst>
                                            <p:cond delay="1642"/>
                                          </p:stCondLst>
                                        </p:cTn>
                                        <p:tgtEl>
                                          <p:spTgt spid="4">
                                            <p:txEl>
                                              <p:pRg st="5" end="5"/>
                                            </p:txEl>
                                          </p:spTgt>
                                        </p:tgtEl>
                                      </p:cBhvr>
                                      <p:to x="100000" y="90000"/>
                                    </p:animScale>
                                    <p:animScale>
                                      <p:cBhvr>
                                        <p:cTn id="122" dur="166" decel="50000">
                                          <p:stCondLst>
                                            <p:cond delay="1668"/>
                                          </p:stCondLst>
                                        </p:cTn>
                                        <p:tgtEl>
                                          <p:spTgt spid="4">
                                            <p:txEl>
                                              <p:pRg st="5" end="5"/>
                                            </p:txEl>
                                          </p:spTgt>
                                        </p:tgtEl>
                                      </p:cBhvr>
                                      <p:to x="100000" y="100000"/>
                                    </p:animScale>
                                    <p:animScale>
                                      <p:cBhvr>
                                        <p:cTn id="123" dur="26">
                                          <p:stCondLst>
                                            <p:cond delay="1808"/>
                                          </p:stCondLst>
                                        </p:cTn>
                                        <p:tgtEl>
                                          <p:spTgt spid="4">
                                            <p:txEl>
                                              <p:pRg st="5" end="5"/>
                                            </p:txEl>
                                          </p:spTgt>
                                        </p:tgtEl>
                                      </p:cBhvr>
                                      <p:to x="100000" y="95000"/>
                                    </p:animScale>
                                    <p:animScale>
                                      <p:cBhvr>
                                        <p:cTn id="124"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dk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116632"/>
            <a:ext cx="9324528" cy="6552729"/>
          </a:xfrm>
          <a:solidFill>
            <a:srgbClr val="DCE5A3"/>
          </a:solidFill>
          <a:effectLst>
            <a:outerShdw blurRad="50800" dist="50800" dir="5400000" algn="ctr" rotWithShape="0">
              <a:schemeClr val="accent3"/>
            </a:outerShdw>
          </a:effectLst>
        </p:spPr>
        <p:txBody>
          <a:bodyPr/>
          <a:lstStyle/>
          <a:p>
            <a:pPr algn="r" rtl="1"/>
            <a:r>
              <a:rPr lang="fa-IR" sz="2800" b="1" dirty="0" smtClean="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کنترل ورودی انسانی </a:t>
            </a:r>
            <a:r>
              <a:rPr lang="fa-IR" sz="2400" dirty="0" smtClean="0">
                <a:cs typeface="B Nazanin" panose="00000400000000000000" pitchFamily="2" charset="-78"/>
              </a:rPr>
              <a:t>متشکل از ابزاری برای کنترل انواع نامطلوب اعمال فردی ،به ویژه    بی ثباتی ،تغییر پذیری وخود انگیختگی آنها است ابزارهای لازم شامل  انتخاب، آموزش ، وحتی شرطی سازی </a:t>
            </a:r>
            <a:r>
              <a:rPr lang="fa-IR" sz="2400" dirty="0">
                <a:cs typeface="B Nazanin" panose="00000400000000000000" pitchFamily="2" charset="-78"/>
              </a:rPr>
              <a:t/>
            </a:r>
            <a:br>
              <a:rPr lang="fa-IR" sz="2400" dirty="0">
                <a:cs typeface="B Nazanin" panose="00000400000000000000" pitchFamily="2" charset="-78"/>
              </a:rPr>
            </a:br>
            <a:r>
              <a:rPr lang="fa-IR" sz="2400" dirty="0" smtClean="0">
                <a:cs typeface="B Nazanin" panose="00000400000000000000" pitchFamily="2" charset="-78"/>
              </a:rPr>
              <a:t>        </a:t>
            </a:r>
            <a:r>
              <a:rPr lang="fa-IR" sz="2400" dirty="0" smtClean="0">
                <a:solidFill>
                  <a:srgbClr val="FF0000"/>
                </a:solidFill>
                <a:cs typeface="B Nazanin" panose="00000400000000000000" pitchFamily="2" charset="-78"/>
              </a:rPr>
              <a:t>سیستم پاداش ـ تنبیه </a:t>
            </a:r>
            <a:r>
              <a:rPr lang="fa-IR" sz="2400" dirty="0" smtClean="0">
                <a:cs typeface="B Nazanin" panose="00000400000000000000" pitchFamily="2" charset="-78"/>
              </a:rPr>
              <a:t>:متشکل از سه سیستم امکان پذیر پاداش وتنبیه برای هم راستایی افراد با الزامات سازمان است . این سیستم ها عبارتند از:اجباری ،مطلوبیت گرا ،هنجاری </a:t>
            </a:r>
            <a:r>
              <a:rPr lang="en-US" sz="2800" dirty="0">
                <a:cs typeface="B Nazanin" panose="00000400000000000000" pitchFamily="2" charset="-78"/>
              </a:rPr>
              <a:t/>
            </a:r>
            <a:br>
              <a:rPr lang="en-US" sz="2800" dirty="0">
                <a:cs typeface="B Nazanin" panose="00000400000000000000" pitchFamily="2" charset="-78"/>
              </a:rPr>
            </a:br>
            <a:r>
              <a:rPr lang="en-US" sz="2800" dirty="0">
                <a:cs typeface="B Nazanin" panose="00000400000000000000" pitchFamily="2" charset="-78"/>
              </a:rPr>
              <a:t/>
            </a:r>
            <a:br>
              <a:rPr lang="en-US" sz="2800" dirty="0">
                <a:cs typeface="B Nazanin" panose="00000400000000000000" pitchFamily="2" charset="-78"/>
              </a:rPr>
            </a:br>
            <a:r>
              <a:rPr lang="fa-IR" sz="2800" dirty="0" smtClean="0">
                <a:cs typeface="B Nazanin" panose="00000400000000000000" pitchFamily="2" charset="-78"/>
              </a:rPr>
              <a:t>          </a:t>
            </a:r>
            <a:r>
              <a:rPr lang="fa-IR" sz="2400" dirty="0" smtClean="0">
                <a:cs typeface="B Nazanin" panose="00000400000000000000" pitchFamily="2" charset="-78"/>
              </a:rPr>
              <a:t>اجباری          تنبیه </a:t>
            </a:r>
            <a:r>
              <a:rPr lang="en-US" sz="2400" dirty="0" smtClean="0">
                <a:cs typeface="B Nazanin" panose="00000400000000000000" pitchFamily="2" charset="-78"/>
              </a:rPr>
              <a:t/>
            </a:r>
            <a:br>
              <a:rPr lang="en-US" sz="2400" dirty="0" smtClean="0">
                <a:cs typeface="B Nazanin" panose="00000400000000000000" pitchFamily="2" charset="-78"/>
              </a:rPr>
            </a:b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سیستم مطلوبت گرا           پاداش بیرونی</a:t>
            </a:r>
            <a:br>
              <a:rPr lang="fa-IR" sz="2400" dirty="0" smtClean="0">
                <a:cs typeface="B Nazanin" panose="00000400000000000000" pitchFamily="2" charset="-78"/>
              </a:rPr>
            </a:br>
            <a:r>
              <a:rPr lang="fa-IR" sz="2400" dirty="0" smtClean="0">
                <a:cs typeface="B Nazanin" panose="00000400000000000000" pitchFamily="2" charset="-78"/>
              </a:rPr>
              <a:t> </a:t>
            </a:r>
            <a:r>
              <a:rPr lang="en-US" sz="2400" dirty="0" smtClean="0">
                <a:cs typeface="B Nazanin" panose="00000400000000000000" pitchFamily="2" charset="-78"/>
              </a:rPr>
              <a:t/>
            </a:r>
            <a:br>
              <a:rPr lang="en-US" sz="2400" dirty="0" smtClean="0">
                <a:cs typeface="B Nazanin" panose="00000400000000000000" pitchFamily="2" charset="-78"/>
              </a:rPr>
            </a:b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         سیستم هنجاری               پاداش درونی</a:t>
            </a:r>
            <a:r>
              <a:rPr lang="en-US" sz="2800" dirty="0" smtClean="0">
                <a:cs typeface="B Nazanin" panose="00000400000000000000" pitchFamily="2" charset="-78"/>
              </a:rPr>
              <a:t/>
            </a:r>
            <a:br>
              <a:rPr lang="en-US" sz="2800" dirty="0" smtClean="0">
                <a:cs typeface="B Nazanin" panose="00000400000000000000" pitchFamily="2" charset="-78"/>
              </a:rPr>
            </a:br>
            <a:r>
              <a:rPr lang="en-US" sz="2800" dirty="0">
                <a:cs typeface="B Nazanin" panose="00000400000000000000" pitchFamily="2" charset="-78"/>
              </a:rPr>
              <a:t/>
            </a:r>
            <a:br>
              <a:rPr lang="en-US" sz="2800" dirty="0">
                <a:cs typeface="B Nazanin" panose="00000400000000000000" pitchFamily="2" charset="-78"/>
              </a:rPr>
            </a:br>
            <a:r>
              <a:rPr lang="fa-IR" sz="2800" dirty="0" smtClean="0">
                <a:cs typeface="B Nazanin" panose="00000400000000000000" pitchFamily="2" charset="-78"/>
              </a:rPr>
              <a:t/>
            </a:r>
            <a:br>
              <a:rPr lang="fa-IR" sz="2800" dirty="0" smtClean="0">
                <a:cs typeface="B Nazanin" panose="00000400000000000000" pitchFamily="2" charset="-78"/>
              </a:rPr>
            </a:br>
            <a:r>
              <a:rPr lang="fa-IR" sz="2800" dirty="0">
                <a:cs typeface="B Nazanin" panose="00000400000000000000" pitchFamily="2" charset="-78"/>
              </a:rPr>
              <a:t> </a:t>
            </a:r>
            <a:r>
              <a:rPr lang="fa-IR" sz="2800" dirty="0" smtClean="0">
                <a:cs typeface="B Nazanin" panose="00000400000000000000" pitchFamily="2" charset="-78"/>
              </a:rPr>
              <a:t> </a:t>
            </a:r>
            <a:br>
              <a:rPr lang="fa-IR" sz="2800" dirty="0" smtClean="0">
                <a:cs typeface="B Nazanin" panose="00000400000000000000" pitchFamily="2" charset="-78"/>
              </a:rPr>
            </a:br>
            <a:r>
              <a:rPr lang="fa-IR" sz="2800" dirty="0" smtClean="0">
                <a:cs typeface="B Nazanin" panose="00000400000000000000" pitchFamily="2" charset="-78"/>
              </a:rPr>
              <a:t>    </a:t>
            </a:r>
            <a:endParaRPr lang="en-US" sz="2800" dirty="0">
              <a:cs typeface="B Nazanin" panose="00000400000000000000" pitchFamily="2" charset="-78"/>
            </a:endParaRPr>
          </a:p>
        </p:txBody>
      </p:sp>
      <p:sp>
        <p:nvSpPr>
          <p:cNvPr id="3" name="Sun 2"/>
          <p:cNvSpPr/>
          <p:nvPr/>
        </p:nvSpPr>
        <p:spPr>
          <a:xfrm>
            <a:off x="8580428" y="116632"/>
            <a:ext cx="426032" cy="562074"/>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un 3"/>
          <p:cNvSpPr/>
          <p:nvPr/>
        </p:nvSpPr>
        <p:spPr>
          <a:xfrm>
            <a:off x="8580427" y="1320583"/>
            <a:ext cx="426033" cy="452233"/>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4-Point Star 4"/>
          <p:cNvSpPr/>
          <p:nvPr/>
        </p:nvSpPr>
        <p:spPr>
          <a:xfrm>
            <a:off x="8580427" y="2472291"/>
            <a:ext cx="418603" cy="432049"/>
          </a:xfrm>
          <a:prstGeom prst="star4">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Equal 5"/>
          <p:cNvSpPr/>
          <p:nvPr/>
        </p:nvSpPr>
        <p:spPr>
          <a:xfrm>
            <a:off x="6837071" y="2616308"/>
            <a:ext cx="759265" cy="432048"/>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4-Point Star 6"/>
          <p:cNvSpPr/>
          <p:nvPr/>
        </p:nvSpPr>
        <p:spPr>
          <a:xfrm>
            <a:off x="8580426" y="3353437"/>
            <a:ext cx="514197" cy="359488"/>
          </a:xfrm>
          <a:prstGeom prst="star4">
            <a:avLst>
              <a:gd name="adj" fmla="val 1634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Equal 7"/>
          <p:cNvSpPr/>
          <p:nvPr/>
        </p:nvSpPr>
        <p:spPr>
          <a:xfrm>
            <a:off x="5828959" y="3294735"/>
            <a:ext cx="831273" cy="504054"/>
          </a:xfrm>
          <a:prstGeom prst="mathEqual">
            <a:avLst>
              <a:gd name="adj1" fmla="val 23520"/>
              <a:gd name="adj2" fmla="val 1725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4-Point Star 8"/>
          <p:cNvSpPr/>
          <p:nvPr/>
        </p:nvSpPr>
        <p:spPr>
          <a:xfrm>
            <a:off x="8580426" y="4447547"/>
            <a:ext cx="418603" cy="432048"/>
          </a:xfrm>
          <a:prstGeom prst="star4">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Equal 9"/>
          <p:cNvSpPr/>
          <p:nvPr/>
        </p:nvSpPr>
        <p:spPr>
          <a:xfrm>
            <a:off x="5828959" y="4466842"/>
            <a:ext cx="1008112" cy="504056"/>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76871"/>
            <a:ext cx="3501600" cy="101786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970898"/>
            <a:ext cx="4193169" cy="155444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3366743"/>
            <a:ext cx="3501600" cy="1286393"/>
          </a:xfrm>
          <a:prstGeom prst="rect">
            <a:avLst/>
          </a:prstGeom>
        </p:spPr>
      </p:pic>
    </p:spTree>
    <p:extLst>
      <p:ext uri="{BB962C8B-B14F-4D97-AF65-F5344CB8AC3E}">
        <p14:creationId xmlns:p14="http://schemas.microsoft.com/office/powerpoint/2010/main" val="617671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3"/>
              </a:gs>
              <a:gs pos="50000">
                <a:schemeClr val="bg1"/>
              </a:gs>
              <a:gs pos="100000">
                <a:schemeClr val="bg1">
                  <a:lumMod val="95000"/>
                </a:schemeClr>
              </a:gs>
            </a:gsLst>
            <a:lin ang="5400000" scaled="0"/>
          </a:gradFill>
        </p:spPr>
        <p:txBody>
          <a:bodyPr/>
          <a:lstStyle/>
          <a:p>
            <a:r>
              <a:rPr lang="fa-IR" sz="2800" dirty="0" smtClean="0">
                <a:cs typeface="B Nazanin" panose="00000400000000000000" pitchFamily="2" charset="-78"/>
              </a:rPr>
              <a:t>        </a:t>
            </a:r>
            <a:r>
              <a:rPr lang="fa-IR" sz="3200" dirty="0" smtClean="0">
                <a:cs typeface="B Nazanin" panose="00000400000000000000" pitchFamily="2" charset="-78"/>
              </a:rPr>
              <a:t>ساختار رسمی ترکیبی از ابزارهای ساختاری عمده زیر برای کنترل می باشد :</a:t>
            </a:r>
            <a:endParaRPr lang="en-US" sz="3200" dirty="0">
              <a:cs typeface="B Nazanin" panose="00000400000000000000"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marL="514350" indent="-514350" algn="r" rtl="1">
              <a:buFont typeface="+mj-lt"/>
              <a:buAutoNum type="arabicParenR"/>
            </a:pPr>
            <a:r>
              <a:rPr lang="fa-IR" dirty="0" smtClean="0">
                <a:cs typeface="B Nazanin" panose="00000400000000000000" pitchFamily="2" charset="-78"/>
              </a:rPr>
              <a:t> ویژگی وظایف ومسئولیت های هر کدام ازمشاغل سازمانی </a:t>
            </a:r>
          </a:p>
          <a:p>
            <a:pPr marL="514350" indent="-514350" algn="r" rtl="1">
              <a:buFont typeface="+mj-lt"/>
              <a:buAutoNum type="arabicParenR"/>
            </a:pPr>
            <a:r>
              <a:rPr lang="fa-IR" dirty="0">
                <a:cs typeface="B Nazanin" panose="00000400000000000000" pitchFamily="2" charset="-78"/>
              </a:rPr>
              <a:t> </a:t>
            </a:r>
            <a:r>
              <a:rPr lang="fa-IR" dirty="0" smtClean="0">
                <a:cs typeface="B Nazanin" panose="00000400000000000000" pitchFamily="2" charset="-78"/>
              </a:rPr>
              <a:t>تجویز جریان اطلاعات وارتباطات </a:t>
            </a:r>
          </a:p>
          <a:p>
            <a:pPr marL="514350" indent="-514350" algn="r" rtl="1">
              <a:buFont typeface="+mj-lt"/>
              <a:buAutoNum type="arabicParenR"/>
            </a:pPr>
            <a:r>
              <a:rPr lang="fa-IR" dirty="0">
                <a:cs typeface="B Nazanin" panose="00000400000000000000" pitchFamily="2" charset="-78"/>
              </a:rPr>
              <a:t> </a:t>
            </a:r>
            <a:r>
              <a:rPr lang="fa-IR" dirty="0" smtClean="0">
                <a:cs typeface="B Nazanin" panose="00000400000000000000" pitchFamily="2" charset="-78"/>
              </a:rPr>
              <a:t>استفاده از واحد های ویژه برای حمایت ویا حسابرسی واحد ها ومشاغل دیگر </a:t>
            </a:r>
          </a:p>
          <a:p>
            <a:pPr marL="514350" indent="-514350" algn="r" rtl="1">
              <a:buFont typeface="+mj-lt"/>
              <a:buAutoNum type="arabicParenR"/>
            </a:pPr>
            <a:r>
              <a:rPr lang="fa-IR" dirty="0">
                <a:cs typeface="B Nazanin" panose="00000400000000000000" pitchFamily="2" charset="-78"/>
              </a:rPr>
              <a:t> </a:t>
            </a:r>
            <a:r>
              <a:rPr lang="fa-IR" dirty="0" smtClean="0">
                <a:cs typeface="B Nazanin" panose="00000400000000000000" pitchFamily="2" charset="-78"/>
              </a:rPr>
              <a:t>متنوع سازی دامنه کنترل</a:t>
            </a:r>
            <a:endParaRPr lang="en-US" dirty="0">
              <a:cs typeface="B Nazanin" panose="00000400000000000000" pitchFamily="2" charset="-78"/>
            </a:endParaRPr>
          </a:p>
        </p:txBody>
      </p:sp>
      <p:sp>
        <p:nvSpPr>
          <p:cNvPr id="4" name="Sun 3"/>
          <p:cNvSpPr/>
          <p:nvPr/>
        </p:nvSpPr>
        <p:spPr>
          <a:xfrm>
            <a:off x="7812360" y="274638"/>
            <a:ext cx="576064" cy="85010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5135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120680"/>
          </a:xfrm>
        </p:spPr>
        <p:txBody>
          <a:bodyPr/>
          <a:lstStyle/>
          <a:p>
            <a:pPr algn="r" rtl="1"/>
            <a:r>
              <a:rPr lang="fa-IR" sz="3200" dirty="0" smtClean="0">
                <a:cs typeface="B Nazanin" panose="00000400000000000000" pitchFamily="2" charset="-78"/>
              </a:rPr>
              <a:t>     سیاست ها وقواعدمبنایی برای اعمال کنترل هستند .</a:t>
            </a:r>
            <a:br>
              <a:rPr lang="fa-IR" sz="3200" dirty="0" smtClean="0">
                <a:cs typeface="B Nazanin" panose="00000400000000000000" pitchFamily="2" charset="-78"/>
              </a:rPr>
            </a:br>
            <a:r>
              <a:rPr lang="fa-IR" sz="3200" dirty="0" smtClean="0">
                <a:cs typeface="B Nazanin" panose="00000400000000000000" pitchFamily="2" charset="-78"/>
              </a:rPr>
              <a:t/>
            </a:r>
            <a:br>
              <a:rPr lang="fa-IR" sz="3200" dirty="0" smtClean="0">
                <a:cs typeface="B Nazanin" panose="00000400000000000000" pitchFamily="2" charset="-78"/>
              </a:rPr>
            </a:br>
            <a:r>
              <a:rPr lang="fa-IR" sz="3200" dirty="0" smtClean="0">
                <a:cs typeface="B Nazanin" panose="00000400000000000000" pitchFamily="2" charset="-78"/>
              </a:rPr>
              <a:t>     بودجه ها می توانندبه عنوان مبنایی برای کنترل مورداستفاده قرار گیرد .</a:t>
            </a:r>
            <a:br>
              <a:rPr lang="fa-IR" sz="3200" dirty="0" smtClean="0">
                <a:cs typeface="B Nazanin" panose="00000400000000000000" pitchFamily="2" charset="-78"/>
              </a:rPr>
            </a:br>
            <a:r>
              <a:rPr lang="fa-IR" sz="3200" dirty="0" smtClean="0">
                <a:cs typeface="B Nazanin" panose="00000400000000000000" pitchFamily="2" charset="-78"/>
              </a:rPr>
              <a:t>     کنترل های ماشینی ، برای افزایش قابلیت های کارکنان بدون به کارگیری مستقیم انرژی ،مهارت،هوش ویا کنترل انسانی مورد استفاده قرار می گیرند .</a:t>
            </a:r>
            <a:r>
              <a:rPr lang="fa-IR" sz="3600" dirty="0" smtClean="0">
                <a:cs typeface="B Nazanin" panose="00000400000000000000" pitchFamily="2" charset="-78"/>
              </a:rPr>
              <a:t/>
            </a:r>
            <a:br>
              <a:rPr lang="fa-IR" sz="3600" dirty="0" smtClean="0">
                <a:cs typeface="B Nazanin" panose="00000400000000000000" pitchFamily="2" charset="-78"/>
              </a:rPr>
            </a:br>
            <a:endParaRPr lang="en-US" sz="3600" dirty="0">
              <a:cs typeface="B Nazanin" panose="00000400000000000000" pitchFamily="2" charset="-78"/>
            </a:endParaRPr>
          </a:p>
        </p:txBody>
      </p:sp>
      <p:sp>
        <p:nvSpPr>
          <p:cNvPr id="3" name="Sun 2"/>
          <p:cNvSpPr/>
          <p:nvPr/>
        </p:nvSpPr>
        <p:spPr>
          <a:xfrm>
            <a:off x="8141568" y="1340768"/>
            <a:ext cx="648072" cy="50405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un 3"/>
          <p:cNvSpPr/>
          <p:nvPr/>
        </p:nvSpPr>
        <p:spPr>
          <a:xfrm>
            <a:off x="8147903" y="2276872"/>
            <a:ext cx="648072" cy="50405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un 4"/>
          <p:cNvSpPr/>
          <p:nvPr/>
        </p:nvSpPr>
        <p:spPr>
          <a:xfrm>
            <a:off x="8141568" y="3356992"/>
            <a:ext cx="648072" cy="504056"/>
          </a:xfrm>
          <a:prstGeom prst="su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9788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365698" cy="1315616"/>
          </a:xfrm>
        </p:spPr>
        <p:style>
          <a:lnRef idx="1">
            <a:schemeClr val="accent2"/>
          </a:lnRef>
          <a:fillRef idx="3">
            <a:schemeClr val="accent2"/>
          </a:fillRef>
          <a:effectRef idx="2">
            <a:schemeClr val="accent2"/>
          </a:effectRef>
          <a:fontRef idx="minor">
            <a:schemeClr val="lt1"/>
          </a:fontRef>
        </p:style>
        <p:txBody>
          <a:bodyPr/>
          <a:lstStyle/>
          <a:p>
            <a:pPr algn="r" rtl="1"/>
            <a:r>
              <a:rPr lang="fa-IR" sz="2400" dirty="0" smtClean="0">
                <a:cs typeface="B Nazanin" panose="00000400000000000000" pitchFamily="2" charset="-78"/>
              </a:rPr>
              <a:t>طرح هایی که برای طبقه بندی خطا ها وانحرافات پیشنهاد شده است عبارتند از:</a:t>
            </a:r>
            <a:endParaRPr lang="en-US" sz="2400" dirty="0">
              <a:cs typeface="B Nazanin" panose="00000400000000000000" pitchFamily="2" charset="-78"/>
            </a:endParaRPr>
          </a:p>
        </p:txBody>
      </p:sp>
      <p:sp>
        <p:nvSpPr>
          <p:cNvPr id="3" name="Picture Placeholder 2"/>
          <p:cNvSpPr>
            <a:spLocks noGrp="1"/>
          </p:cNvSpPr>
          <p:nvPr>
            <p:ph type="pic" idx="1"/>
          </p:nvPr>
        </p:nvSpPr>
        <p:spPr>
          <a:xfrm>
            <a:off x="4499992" y="2057400"/>
            <a:ext cx="4016946" cy="3803650"/>
          </a:xfrm>
        </p:spPr>
      </p:sp>
      <p:sp>
        <p:nvSpPr>
          <p:cNvPr id="4" name="Text Placeholder 3"/>
          <p:cNvSpPr>
            <a:spLocks noGrp="1"/>
          </p:cNvSpPr>
          <p:nvPr>
            <p:ph type="body" sz="half" idx="2"/>
          </p:nvPr>
        </p:nvSpPr>
        <p:spPr>
          <a:xfrm>
            <a:off x="467544" y="2057400"/>
            <a:ext cx="3888432" cy="1803648"/>
          </a:xfrm>
        </p:spPr>
        <p:style>
          <a:lnRef idx="1">
            <a:schemeClr val="accent6"/>
          </a:lnRef>
          <a:fillRef idx="2">
            <a:schemeClr val="accent6"/>
          </a:fillRef>
          <a:effectRef idx="1">
            <a:schemeClr val="accent6"/>
          </a:effectRef>
          <a:fontRef idx="minor">
            <a:schemeClr val="dk1"/>
          </a:fontRef>
        </p:style>
        <p:txBody>
          <a:bodyPr/>
          <a:lstStyle/>
          <a:p>
            <a:pPr marL="285750" indent="-285750" algn="r" rtl="1">
              <a:buFont typeface="Wingdings" panose="05000000000000000000" pitchFamily="2" charset="2"/>
              <a:buChar char="Ø"/>
            </a:pPr>
            <a:r>
              <a:rPr lang="fa-IR" sz="2800" dirty="0" smtClean="0">
                <a:cs typeface="B Nazanin" panose="00000400000000000000" pitchFamily="2" charset="-78"/>
              </a:rPr>
              <a:t> طرح پیشنهادی توسط شهیدانصاری </a:t>
            </a:r>
          </a:p>
          <a:p>
            <a:pPr marL="285750" indent="-285750" algn="r" rtl="1">
              <a:buFont typeface="Wingdings" panose="05000000000000000000" pitchFamily="2" charset="2"/>
              <a:buChar char="Ø"/>
            </a:pPr>
            <a:r>
              <a:rPr lang="fa-IR" sz="2800" dirty="0">
                <a:cs typeface="B Nazanin" panose="00000400000000000000" pitchFamily="2" charset="-78"/>
              </a:rPr>
              <a:t> </a:t>
            </a:r>
            <a:r>
              <a:rPr lang="fa-IR" sz="2800" dirty="0" smtClean="0">
                <a:cs typeface="B Nazanin" panose="00000400000000000000" pitchFamily="2" charset="-78"/>
              </a:rPr>
              <a:t>طرح پیشنهادی ژول دمکسی</a:t>
            </a:r>
            <a:endParaRPr lang="en-US" sz="2800" dirty="0">
              <a:cs typeface="B Nazanin" panose="00000400000000000000" pitchFamily="2" charset="-78"/>
            </a:endParaRPr>
          </a:p>
        </p:txBody>
      </p:sp>
      <p:sp>
        <p:nvSpPr>
          <p:cNvPr id="5" name="Down Ribbon 4"/>
          <p:cNvSpPr/>
          <p:nvPr/>
        </p:nvSpPr>
        <p:spPr>
          <a:xfrm>
            <a:off x="4499992" y="260648"/>
            <a:ext cx="3672408" cy="136815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rPr>
              <a:t>منابع کنترل</a:t>
            </a:r>
            <a:r>
              <a:rPr lang="fa-IR" sz="2800" dirty="0" smtClean="0">
                <a:solidFill>
                  <a:schemeClr val="tx1"/>
                </a:solidFill>
                <a:cs typeface="B Nazanin" panose="00000400000000000000" pitchFamily="2" charset="-78"/>
              </a:rPr>
              <a:t> </a:t>
            </a:r>
            <a:endParaRPr lang="en-US" sz="2800" dirty="0">
              <a:solidFill>
                <a:schemeClr val="tx1"/>
              </a:solidFill>
              <a:cs typeface="B Nazanin" panose="00000400000000000000" pitchFamily="2" charset="-78"/>
            </a:endParaRPr>
          </a:p>
        </p:txBody>
      </p:sp>
      <p:sp>
        <p:nvSpPr>
          <p:cNvPr id="6" name="Round Single Corner Rectangle 5"/>
          <p:cNvSpPr/>
          <p:nvPr/>
        </p:nvSpPr>
        <p:spPr>
          <a:xfrm>
            <a:off x="4499992" y="2057400"/>
            <a:ext cx="4016946" cy="1803648"/>
          </a:xfrm>
          <a:prstGeom prst="round1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انحرافات یا خطا ها هم </a:t>
            </a:r>
            <a:r>
              <a:rPr lang="fa-IR" sz="2800" dirty="0" smtClean="0">
                <a:solidFill>
                  <a:srgbClr val="D54BBB"/>
                </a:solidFill>
                <a:cs typeface="B Nazanin" panose="00000400000000000000" pitchFamily="2" charset="-78"/>
              </a:rPr>
              <a:t>منابع</a:t>
            </a:r>
            <a:r>
              <a:rPr lang="fa-IR" sz="2800" dirty="0" smtClean="0">
                <a:solidFill>
                  <a:schemeClr val="tx1"/>
                </a:solidFill>
                <a:cs typeface="B Nazanin" panose="00000400000000000000" pitchFamily="2" charset="-78"/>
              </a:rPr>
              <a:t> وهم</a:t>
            </a:r>
            <a:r>
              <a:rPr lang="fa-IR" sz="2800" dirty="0" smtClean="0">
                <a:solidFill>
                  <a:srgbClr val="D54BBB"/>
                </a:solidFill>
                <a:cs typeface="B Nazanin" panose="00000400000000000000" pitchFamily="2" charset="-78"/>
              </a:rPr>
              <a:t> علل </a:t>
            </a:r>
            <a:r>
              <a:rPr lang="fa-IR" sz="2800" dirty="0" smtClean="0">
                <a:solidFill>
                  <a:schemeClr val="tx1"/>
                </a:solidFill>
                <a:cs typeface="B Nazanin" panose="00000400000000000000" pitchFamily="2" charset="-78"/>
              </a:rPr>
              <a:t>کنترل هستند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342606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barn(inVertical)">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5724128" y="116633"/>
            <a:ext cx="3312367" cy="108264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accent6">
                    <a:lumMod val="50000"/>
                  </a:schemeClr>
                </a:solidFill>
                <a:cs typeface="B Nazanin" panose="00000400000000000000" pitchFamily="2" charset="-78"/>
              </a:rPr>
              <a:t>طرح شهید انصاری</a:t>
            </a:r>
            <a:endParaRPr lang="en-US" sz="2000" dirty="0">
              <a:solidFill>
                <a:schemeClr val="accent6">
                  <a:lumMod val="50000"/>
                </a:schemeClr>
              </a:solidFill>
              <a:cs typeface="B Nazanin" panose="00000400000000000000" pitchFamily="2" charset="-78"/>
            </a:endParaRPr>
          </a:p>
        </p:txBody>
      </p:sp>
      <p:graphicFrame>
        <p:nvGraphicFramePr>
          <p:cNvPr id="3" name="Diagram 2"/>
          <p:cNvGraphicFramePr/>
          <p:nvPr>
            <p:extLst>
              <p:ext uri="{D42A27DB-BD31-4B8C-83A1-F6EECF244321}">
                <p14:modId xmlns:p14="http://schemas.microsoft.com/office/powerpoint/2010/main" val="2589055248"/>
              </p:ext>
            </p:extLst>
          </p:nvPr>
        </p:nvGraphicFramePr>
        <p:xfrm>
          <a:off x="395536" y="980728"/>
          <a:ext cx="835292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260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fa-IR" sz="2800" dirty="0" smtClean="0">
                <a:cs typeface="B Nazanin" panose="00000400000000000000" pitchFamily="2" charset="-78"/>
              </a:rPr>
              <a:t>ژول دمسکی درطرح خود چنین استدلال می کند که دلایل ایجاد تفاوت درعملکرد واقعی واستاندارد می تواند یک یا تعدادی از پنج موردزیر باشد:</a:t>
            </a:r>
            <a:endParaRPr lang="en-US" sz="2800" dirty="0">
              <a:cs typeface="B Nazanin" panose="00000400000000000000" pitchFamily="2" charset="-78"/>
            </a:endParaRPr>
          </a:p>
        </p:txBody>
      </p:sp>
      <p:sp>
        <p:nvSpPr>
          <p:cNvPr id="3" name="Content Placeholder 2"/>
          <p:cNvSpPr>
            <a:spLocks noGrp="1"/>
          </p:cNvSpPr>
          <p:nvPr>
            <p:ph idx="1"/>
          </p:nvPr>
        </p:nvSpPr>
        <p:spPr>
          <a:xfrm>
            <a:off x="251520" y="1628800"/>
            <a:ext cx="8568952" cy="5229200"/>
          </a:xfrm>
        </p:spPr>
        <p:style>
          <a:lnRef idx="1">
            <a:schemeClr val="accent6"/>
          </a:lnRef>
          <a:fillRef idx="2">
            <a:schemeClr val="accent6"/>
          </a:fillRef>
          <a:effectRef idx="1">
            <a:schemeClr val="accent6"/>
          </a:effectRef>
          <a:fontRef idx="minor">
            <a:schemeClr val="dk1"/>
          </a:fontRef>
        </p:style>
        <p:txBody>
          <a:bodyPr/>
          <a:lstStyle/>
          <a:p>
            <a:pPr marL="514350" indent="-514350" algn="r" rtl="1">
              <a:buFont typeface="+mj-lt"/>
              <a:buAutoNum type="arabicParenR"/>
            </a:pPr>
            <a:r>
              <a:rPr lang="fa-IR" dirty="0" smtClean="0">
                <a:cs typeface="B Nazanin" panose="00000400000000000000" pitchFamily="2" charset="-78"/>
              </a:rPr>
              <a:t> </a:t>
            </a:r>
            <a:r>
              <a:rPr lang="fa-IR" sz="2800" b="1" dirty="0" smtClean="0">
                <a:solidFill>
                  <a:srgbClr val="FF0000"/>
                </a:solidFill>
                <a:cs typeface="B Nazanin" panose="00000400000000000000" pitchFamily="2" charset="-78"/>
              </a:rPr>
              <a:t>شکست دراجرا : </a:t>
            </a:r>
            <a:r>
              <a:rPr lang="fa-IR" sz="2400" dirty="0" smtClean="0">
                <a:cs typeface="B Nazanin" panose="00000400000000000000" pitchFamily="2" charset="-78"/>
              </a:rPr>
              <a:t>خطای اجرا خطای انسانی یا ماشینی به معنای شکست دردستیابی یاحفظ یک اقدام یا استاندارد خاص قابل دستیابی است .مثال: سفارش یامصرف یک مقداراشتباه از یک ورودی</a:t>
            </a:r>
          </a:p>
          <a:p>
            <a:pPr marL="514350" indent="-514350" algn="r" rtl="1">
              <a:buFont typeface="+mj-lt"/>
              <a:buAutoNum type="arabicParenR"/>
            </a:pPr>
            <a:r>
              <a:rPr lang="fa-IR" sz="2800" dirty="0">
                <a:solidFill>
                  <a:schemeClr val="tx1"/>
                </a:solidFill>
                <a:cs typeface="B Nazanin" panose="00000400000000000000" pitchFamily="2" charset="-78"/>
              </a:rPr>
              <a:t> </a:t>
            </a:r>
            <a:r>
              <a:rPr lang="fa-IR" sz="2800" b="1" dirty="0" smtClean="0">
                <a:solidFill>
                  <a:srgbClr val="FF0000"/>
                </a:solidFill>
                <a:cs typeface="B Nazanin" panose="00000400000000000000" pitchFamily="2" charset="-78"/>
              </a:rPr>
              <a:t>خطای پیش بینی : </a:t>
            </a:r>
            <a:r>
              <a:rPr lang="fa-IR" sz="2400" dirty="0" smtClean="0">
                <a:solidFill>
                  <a:schemeClr val="tx1"/>
                </a:solidFill>
                <a:cs typeface="B Nazanin" panose="00000400000000000000" pitchFamily="2" charset="-78"/>
              </a:rPr>
              <a:t>شکست درپیش بینی صحیح مقداریکی ازپارامتر های مدل تصمیم گیری می باشد .</a:t>
            </a:r>
          </a:p>
          <a:p>
            <a:pPr marL="514350" indent="-514350" algn="r" rtl="1">
              <a:buFont typeface="+mj-lt"/>
              <a:buAutoNum type="arabicParenR"/>
            </a:pPr>
            <a:r>
              <a:rPr lang="fa-IR" sz="2400" dirty="0">
                <a:solidFill>
                  <a:schemeClr val="tx1"/>
                </a:solidFill>
                <a:cs typeface="B Nazanin" panose="00000400000000000000" pitchFamily="2" charset="-78"/>
              </a:rPr>
              <a:t> </a:t>
            </a:r>
            <a:r>
              <a:rPr lang="fa-IR" sz="2800" b="1" dirty="0" smtClean="0">
                <a:solidFill>
                  <a:srgbClr val="FF0000"/>
                </a:solidFill>
                <a:cs typeface="B Nazanin" panose="00000400000000000000" pitchFamily="2" charset="-78"/>
              </a:rPr>
              <a:t>خطای اندازه گیری : </a:t>
            </a:r>
            <a:r>
              <a:rPr lang="fa-IR" sz="2400" dirty="0" smtClean="0">
                <a:solidFill>
                  <a:schemeClr val="tx1"/>
                </a:solidFill>
                <a:cs typeface="B Nazanin" panose="00000400000000000000" pitchFamily="2" charset="-78"/>
              </a:rPr>
              <a:t>خطای اندازه گیری درتعیین هزینه های واقعی عملیات به دلیل طبقه بندی ،ثبت وضبط ،یاشمارش نادرست رخ می دهد .</a:t>
            </a:r>
          </a:p>
          <a:p>
            <a:pPr marL="514350" indent="-514350" algn="r" rtl="1">
              <a:buFont typeface="+mj-lt"/>
              <a:buAutoNum type="arabicParenR"/>
            </a:pPr>
            <a:r>
              <a:rPr lang="fa-IR" sz="2400" dirty="0">
                <a:solidFill>
                  <a:schemeClr val="tx1"/>
                </a:solidFill>
                <a:cs typeface="B Nazanin" panose="00000400000000000000" pitchFamily="2" charset="-78"/>
              </a:rPr>
              <a:t> </a:t>
            </a:r>
            <a:r>
              <a:rPr lang="fa-IR" sz="2800" b="1" dirty="0" smtClean="0">
                <a:solidFill>
                  <a:srgbClr val="FF0000"/>
                </a:solidFill>
                <a:cs typeface="B Nazanin" panose="00000400000000000000" pitchFamily="2" charset="-78"/>
              </a:rPr>
              <a:t>خطای مدل : </a:t>
            </a:r>
            <a:r>
              <a:rPr lang="fa-IR" sz="2400" dirty="0" smtClean="0">
                <a:solidFill>
                  <a:schemeClr val="tx1"/>
                </a:solidFill>
                <a:cs typeface="B Nazanin" panose="00000400000000000000" pitchFamily="2" charset="-78"/>
              </a:rPr>
              <a:t>نتیجه نمایش کارکردی نادرست درمدل تصمیم گیری است .</a:t>
            </a:r>
          </a:p>
          <a:p>
            <a:pPr marL="514350" indent="-514350" algn="r" rtl="1">
              <a:buFont typeface="+mj-lt"/>
              <a:buAutoNum type="arabicParenR"/>
            </a:pPr>
            <a:r>
              <a:rPr lang="fa-IR" sz="2800" dirty="0" smtClean="0">
                <a:solidFill>
                  <a:schemeClr val="tx1"/>
                </a:solidFill>
                <a:cs typeface="B Nazanin" panose="00000400000000000000" pitchFamily="2" charset="-78"/>
              </a:rPr>
              <a:t> </a:t>
            </a:r>
            <a:r>
              <a:rPr lang="fa-IR" sz="2800" b="1" dirty="0" smtClean="0">
                <a:solidFill>
                  <a:srgbClr val="FF0000"/>
                </a:solidFill>
                <a:cs typeface="B Nazanin" panose="00000400000000000000" pitchFamily="2" charset="-78"/>
              </a:rPr>
              <a:t>انحراف تصادفی : </a:t>
            </a:r>
            <a:r>
              <a:rPr lang="fa-IR" sz="2400" dirty="0" smtClean="0">
                <a:solidFill>
                  <a:schemeClr val="tx1"/>
                </a:solidFill>
                <a:cs typeface="B Nazanin" panose="00000400000000000000" pitchFamily="2" charset="-78"/>
              </a:rPr>
              <a:t>نتیجه تغییرات جزئی درفرایند ورودی یا خروجی است . این تغییرات از عملکرد تصادفی برخی پارامترهایی ناشی می شود که به درستی تعیین شده اند. انحراف تصادفی اجتناب ناپذیر بوده ونیاز به هیچ اقدام اصلاحی ندارند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276987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5976664" cy="5589240"/>
          </a:xfrm>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Diagram 3"/>
          <p:cNvGraphicFramePr/>
          <p:nvPr>
            <p:extLst>
              <p:ext uri="{D42A27DB-BD31-4B8C-83A1-F6EECF244321}">
                <p14:modId xmlns:p14="http://schemas.microsoft.com/office/powerpoint/2010/main" val="231574798"/>
              </p:ext>
            </p:extLst>
          </p:nvPr>
        </p:nvGraphicFramePr>
        <p:xfrm>
          <a:off x="107504" y="1556792"/>
          <a:ext cx="55446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1654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74638"/>
            <a:ext cx="4474840" cy="1143000"/>
          </a:xfrm>
          <a:gradFill>
            <a:gsLst>
              <a:gs pos="0">
                <a:schemeClr val="accent1">
                  <a:satMod val="103000"/>
                  <a:lumMod val="102000"/>
                  <a:tint val="94000"/>
                </a:schemeClr>
              </a:gs>
              <a:gs pos="50000">
                <a:srgbClr val="92D050"/>
              </a:gs>
              <a:gs pos="100000">
                <a:schemeClr val="accent1">
                  <a:lumMod val="99000"/>
                  <a:satMod val="120000"/>
                  <a:shade val="78000"/>
                </a:schemeClr>
              </a:gs>
            </a:gsLst>
            <a:lin ang="5400000" scaled="0"/>
          </a:gradFill>
        </p:spPr>
        <p:txBody>
          <a:bodyPr/>
          <a:lstStyle/>
          <a:p>
            <a:pPr algn="r" rtl="1"/>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سیستم سنتی کنترل :</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endParaRPr>
          </a:p>
        </p:txBody>
      </p:sp>
      <p:sp>
        <p:nvSpPr>
          <p:cNvPr id="3" name="Content Placeholder 2"/>
          <p:cNvSpPr>
            <a:spLocks noGrp="1"/>
          </p:cNvSpPr>
          <p:nvPr>
            <p:ph idx="1"/>
          </p:nvPr>
        </p:nvSpPr>
        <p:spPr>
          <a:gradFill>
            <a:gsLst>
              <a:gs pos="0">
                <a:schemeClr val="accent1">
                  <a:satMod val="103000"/>
                  <a:lumMod val="102000"/>
                  <a:tint val="94000"/>
                </a:schemeClr>
              </a:gs>
              <a:gs pos="50000">
                <a:srgbClr val="00B050"/>
              </a:gs>
              <a:gs pos="100000">
                <a:schemeClr val="accent1">
                  <a:lumMod val="99000"/>
                  <a:satMod val="120000"/>
                  <a:shade val="78000"/>
                </a:schemeClr>
              </a:gs>
            </a:gsLst>
            <a:lin ang="5400000" scaled="0"/>
          </a:gradFill>
        </p:spPr>
        <p:txBody>
          <a:bodyPr/>
          <a:lstStyle/>
          <a:p>
            <a:pPr marL="0" indent="0" algn="r" rtl="1">
              <a:buNone/>
            </a:pPr>
            <a:r>
              <a:rPr lang="fa-IR" sz="2400" dirty="0" smtClean="0">
                <a:cs typeface="B Nazanin" panose="00000400000000000000" pitchFamily="2" charset="-78"/>
              </a:rPr>
              <a:t>شرکتی که ازسیستم سنتی کنترل استفاده می کند استانداردهایی را برای هرفعالیت عملیاتی درمرحله تنظیم بودجه تدوین می کند .درپایان هردوره این استاندارد ها با نتایج واقعی مقایسه می شوند وبرای مقایسه از تکنیک تحلیل واریانس به کار می رود تا:</a:t>
            </a:r>
          </a:p>
          <a:p>
            <a:pPr marL="514350" indent="-514350" algn="r" rtl="1">
              <a:buFont typeface="+mj-lt"/>
              <a:buAutoNum type="arabicParenR"/>
            </a:pPr>
            <a:r>
              <a:rPr lang="fa-IR" sz="2400" dirty="0" smtClean="0">
                <a:cs typeface="B Nazanin" panose="00000400000000000000" pitchFamily="2" charset="-78"/>
              </a:rPr>
              <a:t>ماهیت انحراف ایجاد شده اررزیابی شود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امکان هرگونه اقدام اصلاحی وجود داشته باشد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اعطای پاداش برای رفتار خوب ورضایت بخش یا تنبیه عملکردهای بد وغیر رضایت بخش مورد ارزیابی قرار گیرد.</a:t>
            </a:r>
            <a:endParaRPr lang="en-US" sz="2400" dirty="0">
              <a:cs typeface="B Nazanin" panose="00000400000000000000" pitchFamily="2" charset="-78"/>
            </a:endParaRPr>
          </a:p>
        </p:txBody>
      </p:sp>
    </p:spTree>
    <p:extLst>
      <p:ext uri="{BB962C8B-B14F-4D97-AF65-F5344CB8AC3E}">
        <p14:creationId xmlns:p14="http://schemas.microsoft.com/office/powerpoint/2010/main" val="3653922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4722"/>
          </a:xfrm>
        </p:spPr>
        <p:txBody>
          <a:bodyPr/>
          <a:lstStyle/>
          <a:p>
            <a:endParaRPr lang="en-US" dirty="0"/>
          </a:p>
        </p:txBody>
      </p:sp>
      <p:graphicFrame>
        <p:nvGraphicFramePr>
          <p:cNvPr id="3" name="Diagram 2"/>
          <p:cNvGraphicFramePr/>
          <p:nvPr>
            <p:extLst>
              <p:ext uri="{D42A27DB-BD31-4B8C-83A1-F6EECF244321}">
                <p14:modId xmlns:p14="http://schemas.microsoft.com/office/powerpoint/2010/main" val="3179202063"/>
              </p:ext>
            </p:extLst>
          </p:nvPr>
        </p:nvGraphicFramePr>
        <p:xfrm>
          <a:off x="1524000" y="836712"/>
          <a:ext cx="60960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934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143000"/>
          </a:xfrm>
        </p:spPr>
        <p:style>
          <a:lnRef idx="1">
            <a:schemeClr val="dk1"/>
          </a:lnRef>
          <a:fillRef idx="2">
            <a:schemeClr val="dk1"/>
          </a:fillRef>
          <a:effectRef idx="1">
            <a:schemeClr val="dk1"/>
          </a:effectRef>
          <a:fontRef idx="minor">
            <a:schemeClr val="dk1"/>
          </a:fontRef>
        </p:style>
        <p:txBody>
          <a:bodyPr/>
          <a:lstStyle/>
          <a:p>
            <a:pPr algn="r"/>
            <a:r>
              <a:rPr lang="fa-IR"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Nazanin" panose="00000400000000000000" pitchFamily="2" charset="-78"/>
              </a:rPr>
              <a:t>معایب سیستم کنترل سنتی :</a:t>
            </a:r>
            <a:endPar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Nazanin" panose="00000400000000000000" pitchFamily="2" charset="-78"/>
            </a:endParaRPr>
          </a:p>
        </p:txBody>
      </p:sp>
      <p:sp>
        <p:nvSpPr>
          <p:cNvPr id="3" name="Content Placeholder 2"/>
          <p:cNvSpPr>
            <a:spLocks noGrp="1"/>
          </p:cNvSpPr>
          <p:nvPr>
            <p:ph idx="1"/>
          </p:nvPr>
        </p:nvSpPr>
        <p:spPr>
          <a:xfrm>
            <a:off x="457200" y="1417639"/>
            <a:ext cx="8229600" cy="3235497"/>
          </a:xfrm>
        </p:spPr>
        <p:style>
          <a:lnRef idx="1">
            <a:schemeClr val="dk1"/>
          </a:lnRef>
          <a:fillRef idx="2">
            <a:schemeClr val="dk1"/>
          </a:fillRef>
          <a:effectRef idx="1">
            <a:schemeClr val="dk1"/>
          </a:effectRef>
          <a:fontRef idx="minor">
            <a:schemeClr val="dk1"/>
          </a:fontRef>
        </p:style>
        <p:txBody>
          <a:bodyPr/>
          <a:lstStyle/>
          <a:p>
            <a:pPr marL="514350" indent="-514350" algn="r" rtl="1">
              <a:buFont typeface="+mj-lt"/>
              <a:buAutoNum type="arabicParenR"/>
            </a:pPr>
            <a:r>
              <a:rPr lang="fa-IR" dirty="0" smtClean="0"/>
              <a:t> </a:t>
            </a:r>
            <a:r>
              <a:rPr lang="fa-IR" sz="2400" dirty="0" smtClean="0">
                <a:cs typeface="B Nazanin" panose="00000400000000000000" pitchFamily="2" charset="-78"/>
              </a:rPr>
              <a:t>سیستم سنتی مبتنی بر مکتب مدیریت علمی است که برنامه ریزی را از اجرا مجزا می کند . وبه موجب آن ارزش ها واهداف مربوط توسط یک نفر تعیین و فرد دوم باید خود را به آن وفق دهد.</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کنترل به صورت ایستا ونه پویا به تصویر کشیده شده است وتاکید بر خوبی یا بدی ،رضایت بخش بودن یا نبودن رفتار واقعی می باشد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افرادی که کنترل می شوند ممکن است از مدل کنترل سنتی ناراضی باشند ونسبت به آن مقاومت کنند . </a:t>
            </a:r>
            <a:endParaRPr lang="en-US" sz="28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53136"/>
            <a:ext cx="5940152" cy="2285306"/>
          </a:xfrm>
          <a:prstGeom prst="rect">
            <a:avLst/>
          </a:prstGeom>
        </p:spPr>
      </p:pic>
    </p:spTree>
    <p:extLst>
      <p:ext uri="{BB962C8B-B14F-4D97-AF65-F5344CB8AC3E}">
        <p14:creationId xmlns:p14="http://schemas.microsoft.com/office/powerpoint/2010/main" val="2575872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lumMod val="75000"/>
            </a:schemeClr>
          </a:solidFill>
        </p:spPr>
        <p:txBody>
          <a:bodyPr/>
          <a:lstStyle/>
          <a:p>
            <a:pPr algn="r"/>
            <a:r>
              <a:rPr lang="fa-IR" sz="3600" dirty="0" smtClean="0">
                <a:cs typeface="B Nazanin" panose="00000400000000000000" pitchFamily="2" charset="-78"/>
              </a:rPr>
              <a:t>سیستم کنترل بازخوردی : </a:t>
            </a:r>
            <a:endParaRPr lang="en-US" sz="3600" dirty="0">
              <a:cs typeface="B Nazanin" panose="00000400000000000000" pitchFamily="2" charset="-78"/>
            </a:endParaRPr>
          </a:p>
        </p:txBody>
      </p:sp>
      <p:sp>
        <p:nvSpPr>
          <p:cNvPr id="6" name="Content Placeholder 2"/>
          <p:cNvSpPr>
            <a:spLocks noGrp="1"/>
          </p:cNvSpPr>
          <p:nvPr>
            <p:ph sz="half" idx="2"/>
          </p:nvPr>
        </p:nvSpPr>
        <p:spPr>
          <a:xfrm>
            <a:off x="4648200" y="1600200"/>
            <a:ext cx="4038600" cy="4925144"/>
          </a:xfrm>
          <a:solidFill>
            <a:schemeClr val="bg1">
              <a:lumMod val="75000"/>
            </a:schemeClr>
          </a:solidFill>
        </p:spPr>
        <p:txBody>
          <a:bodyPr/>
          <a:lstStyle/>
          <a:p>
            <a:pPr marL="0" indent="0" algn="just" rtl="1">
              <a:buNone/>
            </a:pPr>
            <a:r>
              <a:rPr lang="fa-IR" sz="2400" dirty="0" smtClean="0">
                <a:cs typeface="B Nazanin" panose="00000400000000000000" pitchFamily="2" charset="-78"/>
              </a:rPr>
              <a:t>درسیستم کنترل بازخوردی یک خطا درسیستم مبنایی برای اصلاح براورد های بودجه ایی درنظر گرفته می شود واین سیستم بعد از تشخیص خطا کاربرد داردوپاسخی برای ان فراهم می سازد.دراین سیستم ابتدا :</a:t>
            </a:r>
          </a:p>
          <a:p>
            <a:pPr marL="514350" indent="-514350" algn="just"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بررسی یک نمونه از فعالیت های عملیاتی </a:t>
            </a:r>
          </a:p>
          <a:p>
            <a:pPr marL="514350" indent="-514350" algn="just"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بازخورد از خطا های مشاهده شده ویا تایید</a:t>
            </a:r>
          </a:p>
          <a:p>
            <a:pPr marL="514350" indent="-514350" algn="just" rtl="1">
              <a:buFont typeface="+mj-lt"/>
              <a:buAutoNum type="arabicParenR"/>
            </a:pPr>
            <a:r>
              <a:rPr lang="fa-IR" sz="2400" dirty="0" smtClean="0">
                <a:cs typeface="B Nazanin" panose="00000400000000000000" pitchFamily="2" charset="-78"/>
              </a:rPr>
              <a:t>تجدید نظر در بودجه باتوجه به انحراف مشاهده شده</a:t>
            </a:r>
          </a:p>
          <a:p>
            <a:pPr marL="0" indent="0" algn="r" rtl="1">
              <a:buNone/>
            </a:pPr>
            <a:endParaRPr lang="en-US" dirty="0">
              <a:cs typeface="B Nazanin" panose="00000400000000000000" pitchFamily="2" charset="-78"/>
            </a:endParaRPr>
          </a:p>
        </p:txBody>
      </p:sp>
      <p:pic>
        <p:nvPicPr>
          <p:cNvPr id="11" name="Content Placeholder 10"/>
          <p:cNvPicPr>
            <a:picLocks noGrp="1"/>
          </p:cNvPicPr>
          <p:nvPr>
            <p:ph sz="half" idx="1"/>
          </p:nvPr>
        </p:nvPicPr>
        <p:blipFill rotWithShape="1">
          <a:blip r:embed="rId2"/>
          <a:srcRect l="25962" t="25657" r="27243" b="13055"/>
          <a:stretch/>
        </p:blipFill>
        <p:spPr bwMode="auto">
          <a:xfrm>
            <a:off x="179512" y="1700808"/>
            <a:ext cx="4316288"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210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r"/>
            <a:r>
              <a:rPr lang="fa-IR" sz="3200" b="1" dirty="0" smtClean="0">
                <a:ln w="22225">
                  <a:solidFill>
                    <a:schemeClr val="accent2"/>
                  </a:solidFill>
                  <a:prstDash val="solid"/>
                </a:ln>
                <a:solidFill>
                  <a:schemeClr val="accent2">
                    <a:lumMod val="40000"/>
                    <a:lumOff val="60000"/>
                  </a:schemeClr>
                </a:solidFill>
                <a:cs typeface="B Nazanin" panose="00000400000000000000" pitchFamily="2" charset="-78"/>
              </a:rPr>
              <a:t>نظر آنتونی و ریس درموردسیستم کنترل بازخوردمدیریتی: </a:t>
            </a:r>
            <a:endParaRPr lang="en-US" sz="32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251520" y="1700808"/>
            <a:ext cx="6120680" cy="3744416"/>
          </a:xfrm>
        </p:spPr>
        <p:style>
          <a:lnRef idx="1">
            <a:schemeClr val="accent2"/>
          </a:lnRef>
          <a:fillRef idx="2">
            <a:schemeClr val="accent2"/>
          </a:fillRef>
          <a:effectRef idx="1">
            <a:schemeClr val="accent2"/>
          </a:effectRef>
          <a:fontRef idx="minor">
            <a:schemeClr val="dk1"/>
          </a:fontRef>
        </p:style>
        <p:txBody>
          <a:bodyPr/>
          <a:lstStyle/>
          <a:p>
            <a:pPr marL="0" indent="0" algn="r" rtl="1">
              <a:buNone/>
            </a:pPr>
            <a:r>
              <a:rPr lang="fa-IR" sz="2800" dirty="0" smtClean="0">
                <a:cs typeface="B Nazanin" panose="00000400000000000000" pitchFamily="2" charset="-78"/>
              </a:rPr>
              <a:t>گزارشات کنترلی ابزارهای بازخورد می باشند ،اما انها تنها بخشی ازحلقه بازخورد هستند یک گزارش کنترلی به خودی خود باعث تغییر درعملکرد نمی شود تغییر هنگامی حاصل می شود که مدیران اقداماتی انجام    می دهند که منجر به تغییر شود . بنابراین دریک کنترل مدیریتی حلقه بازخورد نیازمند هردو فرایند </a:t>
            </a:r>
            <a:r>
              <a:rPr lang="fa-IR" sz="2800" dirty="0" smtClean="0">
                <a:solidFill>
                  <a:srgbClr val="FF0000"/>
                </a:solidFill>
                <a:cs typeface="B Nazanin" panose="00000400000000000000" pitchFamily="2" charset="-78"/>
              </a:rPr>
              <a:t>گزارش کنترلی </a:t>
            </a:r>
            <a:r>
              <a:rPr lang="fa-IR" sz="2800" dirty="0" smtClean="0">
                <a:cs typeface="B Nazanin" panose="00000400000000000000" pitchFamily="2" charset="-78"/>
              </a:rPr>
              <a:t>به علاوه </a:t>
            </a:r>
            <a:r>
              <a:rPr lang="fa-IR" sz="2800" dirty="0" smtClean="0">
                <a:solidFill>
                  <a:srgbClr val="FF0000"/>
                </a:solidFill>
                <a:cs typeface="B Nazanin" panose="00000400000000000000" pitchFamily="2" charset="-78"/>
              </a:rPr>
              <a:t>اقدام مدیریتی </a:t>
            </a:r>
            <a:r>
              <a:rPr lang="fa-IR" sz="2800" dirty="0" smtClean="0">
                <a:cs typeface="B Nazanin" panose="00000400000000000000" pitchFamily="2" charset="-78"/>
              </a:rPr>
              <a:t>است .</a:t>
            </a:r>
            <a:endParaRPr lang="en-US" sz="2800" dirty="0">
              <a:cs typeface="B Nazanin" panose="00000400000000000000" pitchFamily="2" charset="-78"/>
            </a:endParaRPr>
          </a:p>
        </p:txBody>
      </p:sp>
    </p:spTree>
    <p:extLst>
      <p:ext uri="{BB962C8B-B14F-4D97-AF65-F5344CB8AC3E}">
        <p14:creationId xmlns:p14="http://schemas.microsoft.com/office/powerpoint/2010/main" val="1663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pPr algn="r"/>
            <a:r>
              <a:rPr lang="fa-IR" sz="3200" dirty="0" smtClean="0">
                <a:cs typeface="B Nazanin" panose="00000400000000000000" pitchFamily="2" charset="-78"/>
              </a:rPr>
              <a:t>تعریف سیستم کنترل بازخوردی باعنوان سیستم بازخورد اطلاعاتی توسط جی فورستر:</a:t>
            </a:r>
            <a:endParaRPr lang="en-US" sz="3200" dirty="0">
              <a:cs typeface="B Nazanin" panose="00000400000000000000" pitchFamily="2" charset="-78"/>
            </a:endParaRPr>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pPr marL="0" indent="0" algn="r" rtl="1">
              <a:buNone/>
            </a:pPr>
            <a:r>
              <a:rPr lang="fa-IR" dirty="0" smtClean="0">
                <a:cs typeface="B Nazanin" panose="00000400000000000000" pitchFamily="2" charset="-78"/>
              </a:rPr>
              <a:t>یک سیستم بازخورداطلاعاتی هنگامی وجود داردکه محیط منجر به تصمیمی شود که آن تصمیم منجر به عملی گرددکه در نهایت آن عمل نیز بر محیط تاثیر گذاشته وبنابراین تصمیمات اینده راتحت تاثیر قرار می دهد . </a:t>
            </a:r>
            <a:endParaRPr lang="en-US" dirty="0">
              <a:cs typeface="B Nazanin" panose="00000400000000000000" pitchFamily="2" charset="-78"/>
            </a:endParaRPr>
          </a:p>
        </p:txBody>
      </p:sp>
    </p:spTree>
    <p:extLst>
      <p:ext uri="{BB962C8B-B14F-4D97-AF65-F5344CB8AC3E}">
        <p14:creationId xmlns:p14="http://schemas.microsoft.com/office/powerpoint/2010/main" val="3308984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style>
          <a:lnRef idx="1">
            <a:schemeClr val="accent6"/>
          </a:lnRef>
          <a:fillRef idx="2">
            <a:schemeClr val="accent6"/>
          </a:fillRef>
          <a:effectRef idx="1">
            <a:schemeClr val="accent6"/>
          </a:effectRef>
          <a:fontRef idx="minor">
            <a:schemeClr val="dk1"/>
          </a:fontRef>
        </p:style>
        <p:txBody>
          <a:bodyPr/>
          <a:lstStyle/>
          <a:p>
            <a:pPr algn="r"/>
            <a:r>
              <a:rPr lang="fa-IR" sz="3200" dirty="0" smtClean="0">
                <a:cs typeface="B Nazanin" panose="00000400000000000000" pitchFamily="2" charset="-78"/>
              </a:rPr>
              <a:t>تعریف سیستم کنترل بازخوردی توسط کمیته انجمن مهندسین برق امریکا:</a:t>
            </a:r>
            <a:endParaRPr lang="en-US" sz="3200" dirty="0">
              <a:cs typeface="B Nazanin" panose="00000400000000000000" pitchFamily="2" charset="-78"/>
            </a:endParaRPr>
          </a:p>
        </p:txBody>
      </p:sp>
      <p:sp>
        <p:nvSpPr>
          <p:cNvPr id="3" name="Content Placeholder 2"/>
          <p:cNvSpPr>
            <a:spLocks noGrp="1"/>
          </p:cNvSpPr>
          <p:nvPr>
            <p:ph idx="1"/>
          </p:nvPr>
        </p:nvSpPr>
        <p:spPr>
          <a:xfrm>
            <a:off x="457200" y="2492895"/>
            <a:ext cx="5410944" cy="2520281"/>
          </a:xfrm>
        </p:spPr>
        <p:style>
          <a:lnRef idx="1">
            <a:schemeClr val="accent2"/>
          </a:lnRef>
          <a:fillRef idx="2">
            <a:schemeClr val="accent2"/>
          </a:fillRef>
          <a:effectRef idx="1">
            <a:schemeClr val="accent2"/>
          </a:effectRef>
          <a:fontRef idx="minor">
            <a:schemeClr val="dk1"/>
          </a:fontRef>
        </p:style>
        <p:txBody>
          <a:bodyPr/>
          <a:lstStyle/>
          <a:p>
            <a:pPr marL="0" indent="0" algn="r" rtl="1">
              <a:buNone/>
            </a:pPr>
            <a:r>
              <a:rPr lang="fa-IR" sz="2800" dirty="0" smtClean="0">
                <a:cs typeface="B Nazanin" panose="00000400000000000000" pitchFamily="2" charset="-78"/>
              </a:rPr>
              <a:t>یک سیستم کنترل بازخوردی سیستم کنترلی است که تمایل دارد  یک رابطه تعیین شده بین یک متغییر سیستمی با متغییردیگر رابااستفاده ازمقایسه کارکرد این متغیر ها واستفاده ازتفاوت آنها به عنوان یک ابزار کنترل حفظ نماید</a:t>
            </a:r>
            <a:r>
              <a:rPr lang="fa-IR" sz="3600" dirty="0" smtClean="0"/>
              <a:t>.</a:t>
            </a:r>
            <a:endParaRPr lang="en-US" sz="3600" dirty="0"/>
          </a:p>
        </p:txBody>
      </p:sp>
    </p:spTree>
    <p:extLst>
      <p:ext uri="{BB962C8B-B14F-4D97-AF65-F5344CB8AC3E}">
        <p14:creationId xmlns:p14="http://schemas.microsoft.com/office/powerpoint/2010/main" val="1945337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1143000"/>
          </a:xfrm>
        </p:spPr>
        <p:style>
          <a:lnRef idx="1">
            <a:schemeClr val="accent2"/>
          </a:lnRef>
          <a:fillRef idx="2">
            <a:schemeClr val="accent2"/>
          </a:fillRef>
          <a:effectRef idx="1">
            <a:schemeClr val="accent2"/>
          </a:effectRef>
          <a:fontRef idx="minor">
            <a:schemeClr val="dk1"/>
          </a:fontRef>
        </p:style>
        <p:txBody>
          <a:bodyPr/>
          <a:lstStyle/>
          <a:p>
            <a:r>
              <a:rPr lang="fa-IR" sz="2800" b="1" dirty="0" smtClean="0">
                <a:ln w="22225">
                  <a:solidFill>
                    <a:schemeClr val="accent2"/>
                  </a:solidFill>
                  <a:prstDash val="solid"/>
                </a:ln>
                <a:solidFill>
                  <a:schemeClr val="accent2">
                    <a:lumMod val="40000"/>
                    <a:lumOff val="60000"/>
                  </a:schemeClr>
                </a:solidFill>
                <a:cs typeface="B Nazanin" panose="00000400000000000000" pitchFamily="2" charset="-78"/>
              </a:rPr>
              <a:t>تعریف سیستم کنترل بازخوردی توسط جک دانکن :</a:t>
            </a:r>
            <a:endParaRPr lang="en-US" sz="28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r" rtl="1">
              <a:buNone/>
            </a:pPr>
            <a:r>
              <a:rPr lang="fa-IR" sz="2800" dirty="0" smtClean="0">
                <a:cs typeface="B Nazanin" panose="00000400000000000000" pitchFamily="2" charset="-78"/>
              </a:rPr>
              <a:t>جک دانکن تمایز جالبی بین دونوع سیستم کنترل بازخوردی ایجاد کرده است :</a:t>
            </a:r>
          </a:p>
          <a:p>
            <a:pPr marL="514350" indent="-514350" algn="r" rtl="1">
              <a:buFont typeface="+mj-lt"/>
              <a:buAutoNum type="arabicParenR"/>
            </a:pPr>
            <a:r>
              <a:rPr lang="fa-IR" sz="2800" dirty="0">
                <a:cs typeface="B Nazanin" panose="00000400000000000000" pitchFamily="2" charset="-78"/>
              </a:rPr>
              <a:t> </a:t>
            </a:r>
            <a:r>
              <a:rPr lang="fa-IR" sz="2800" b="1" dirty="0" smtClean="0">
                <a:solidFill>
                  <a:srgbClr val="FF0000"/>
                </a:solidFill>
                <a:cs typeface="B Nazanin" panose="00000400000000000000" pitchFamily="2" charset="-78"/>
              </a:rPr>
              <a:t>سیستم کنترلی خود اصلاح گر:</a:t>
            </a:r>
            <a:r>
              <a:rPr lang="fa-IR" sz="2400" b="1" dirty="0" smtClean="0">
                <a:solidFill>
                  <a:srgbClr val="FF0000"/>
                </a:solidFill>
                <a:cs typeface="B Nazanin" panose="00000400000000000000" pitchFamily="2" charset="-78"/>
              </a:rPr>
              <a:t> </a:t>
            </a:r>
            <a:r>
              <a:rPr lang="fa-IR" sz="2400" dirty="0" smtClean="0">
                <a:cs typeface="B Nazanin" panose="00000400000000000000" pitchFamily="2" charset="-78"/>
              </a:rPr>
              <a:t>خود اصلاحی ان دراین است که نه فقط به صورت خودکار عمل می کند بلکه به اتخاذ هیچ گونه اقدام اصلاحی نیاز ندارد . مثال : ترموستات، ارگانیسم زنده</a:t>
            </a:r>
          </a:p>
          <a:p>
            <a:pPr marL="514350" indent="-514350" algn="r" rtl="1">
              <a:buFont typeface="+mj-lt"/>
              <a:buAutoNum type="arabicParenR"/>
            </a:pPr>
            <a:r>
              <a:rPr lang="fa-IR" sz="2800" dirty="0">
                <a:cs typeface="B Nazanin" panose="00000400000000000000" pitchFamily="2" charset="-78"/>
              </a:rPr>
              <a:t> </a:t>
            </a:r>
            <a:r>
              <a:rPr lang="fa-IR" sz="2800" b="1" dirty="0" smtClean="0">
                <a:solidFill>
                  <a:srgbClr val="FF0000"/>
                </a:solidFill>
                <a:cs typeface="B Nazanin" panose="00000400000000000000" pitchFamily="2" charset="-78"/>
              </a:rPr>
              <a:t>سیستم کنترلی اصلاح ناپذیر : </a:t>
            </a:r>
            <a:r>
              <a:rPr lang="fa-IR" sz="2800" dirty="0" smtClean="0">
                <a:cs typeface="B Nazanin" panose="00000400000000000000" pitchFamily="2" charset="-78"/>
              </a:rPr>
              <a:t>اطلاعات لازم رابرای اقدامات اصلاحی فراهم می کند اما شامل مکانیزم خود اصلاحی نمی شود .مثال : کنترل کیفیت اماری</a:t>
            </a:r>
            <a:endParaRPr lang="en-US" sz="2800" dirty="0">
              <a:cs typeface="B Nazanin" panose="00000400000000000000" pitchFamily="2" charset="-78"/>
            </a:endParaRPr>
          </a:p>
        </p:txBody>
      </p:sp>
    </p:spTree>
    <p:extLst>
      <p:ext uri="{BB962C8B-B14F-4D97-AF65-F5344CB8AC3E}">
        <p14:creationId xmlns:p14="http://schemas.microsoft.com/office/powerpoint/2010/main" val="27244754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332656"/>
            <a:ext cx="5194920" cy="1143000"/>
          </a:xfrm>
        </p:spPr>
        <p:style>
          <a:lnRef idx="1">
            <a:schemeClr val="accent4"/>
          </a:lnRef>
          <a:fillRef idx="2">
            <a:schemeClr val="accent4"/>
          </a:fillRef>
          <a:effectRef idx="1">
            <a:schemeClr val="accent4"/>
          </a:effectRef>
          <a:fontRef idx="minor">
            <a:schemeClr val="dk1"/>
          </a:fontRef>
        </p:style>
        <p:txBody>
          <a:bodyPr/>
          <a:lstStyle/>
          <a:p>
            <a:r>
              <a:rPr lang="fa-IR" sz="3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تمایز بین نتایج ازنظر دمسکی </a:t>
            </a:r>
            <a:r>
              <a:rPr lang="fa-IR" sz="36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a:t>
            </a:r>
            <a:endParaRPr lang="en-US" b="1"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lstStyle/>
              <a:p>
                <a:pPr marL="514350" indent="-514350" algn="r" rtl="1">
                  <a:buFont typeface="+mj-lt"/>
                  <a:buAutoNum type="arabicParenR"/>
                </a:pPr>
                <a:r>
                  <a:rPr lang="fa-IR" dirty="0" smtClean="0"/>
                  <a:t> عملکرد بوجه شده مورد انتظار</a:t>
                </a:r>
                <a14:m>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a14:m>
                <a:endParaRPr lang="fa-IR" dirty="0" smtClean="0"/>
              </a:p>
              <a:p>
                <a:pPr marL="514350" indent="-514350" algn="r" rtl="1">
                  <a:buFont typeface="+mj-lt"/>
                  <a:buAutoNum type="arabicParenR"/>
                </a:pPr>
                <a:r>
                  <a:rPr lang="fa-IR" dirty="0"/>
                  <a:t> </a:t>
                </a:r>
                <a:r>
                  <a:rPr lang="fa-IR" dirty="0" smtClean="0"/>
                  <a:t>عملکرد بودجه شده واقعی </a:t>
                </a:r>
                <a14:m>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a14:m>
                <a:endParaRPr lang="fa-IR" dirty="0" smtClean="0"/>
              </a:p>
              <a:p>
                <a:pPr marL="514350" indent="-514350" algn="r" rtl="1">
                  <a:buFont typeface="+mj-lt"/>
                  <a:buAutoNum type="arabicParenR"/>
                </a:pPr>
                <a:r>
                  <a:rPr lang="fa-IR" dirty="0"/>
                  <a:t> </a:t>
                </a:r>
                <a:r>
                  <a:rPr lang="fa-IR" dirty="0" smtClean="0"/>
                  <a:t>عملکرد وقعی</a:t>
                </a:r>
                <a14:m>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oMath>
                </a14:m>
                <a:endParaRPr lang="en-US" dirty="0" smtClean="0"/>
              </a:p>
              <a:p>
                <a:pPr marL="0" indent="0" algn="r" rtl="1">
                  <a:buNone/>
                </a:pPr>
                <a:r>
                  <a:rPr lang="en-US" dirty="0" smtClean="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oMath>
                </a14:m>
                <a:r>
                  <a:rPr lang="en-US" dirty="0" smtClean="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smtClean="0"/>
                  <a:t>) = (</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oMath>
                </a14:m>
                <a:r>
                  <a:rPr lang="en-US" dirty="0" smtClean="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oMath>
                </a14:m>
                <a:r>
                  <a:rPr lang="en-US" dirty="0" smtClean="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smtClean="0"/>
                  <a:t>)                              </a:t>
                </a:r>
              </a:p>
              <a:p>
                <a:pPr marL="0" indent="0" algn="r" rtl="1">
                  <a:buNone/>
                </a:pP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oMath>
                </a14:m>
                <a:r>
                  <a:rPr lang="en-US" dirty="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oMath>
                </a14:m>
                <a:r>
                  <a:rPr lang="fa-IR" dirty="0" smtClean="0"/>
                  <a:t> معیار هزینه فرصت برای شرکت دررابطه باعدم استفاده ازمنابع خود برای کسب حداکثرفایده می باشد .</a:t>
                </a:r>
              </a:p>
              <a:p>
                <a:pPr marL="0" indent="0" algn="r" rtl="1">
                  <a:buNone/>
                </a:pP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oMath>
                </a14:m>
                <a:r>
                  <a:rPr lang="en-US" dirty="0"/>
                  <a:t>-</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 </a:t>
                </a:r>
                <a:r>
                  <a:rPr lang="fa-IR" dirty="0"/>
                  <a:t>معیار تقریبی از توان پیش بینی شرکت هااست . </a:t>
                </a:r>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2151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r" rtl="1"/>
            <a:r>
              <a:rPr lang="fa-IR" sz="2800" dirty="0" smtClean="0">
                <a:cs typeface="B Nazanin" panose="00000400000000000000" pitchFamily="2" charset="-78"/>
              </a:rPr>
              <a:t>نورتون بدفوردپنج رهنمودزیررا برای گزارش های کنترل مدیریت بازخوردی پیشنهاد داده است :</a:t>
            </a:r>
            <a:endParaRPr lang="en-US" sz="2800" dirty="0">
              <a:cs typeface="B Nazanin" panose="00000400000000000000"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marL="514350" indent="-514350" algn="r" rtl="1">
              <a:buFont typeface="+mj-lt"/>
              <a:buAutoNum type="arabicParenR"/>
            </a:pPr>
            <a:r>
              <a:rPr lang="fa-IR" sz="2400" dirty="0" smtClean="0">
                <a:cs typeface="B Nazanin" panose="00000400000000000000" pitchFamily="2" charset="-78"/>
              </a:rPr>
              <a:t> گزارش های بازخوردبایدهم دستاوردها وهم مسئولیت ها راآشکار کند .</a:t>
            </a:r>
          </a:p>
          <a:p>
            <a:pPr marL="514350" indent="-514350" algn="r" rtl="1">
              <a:buFont typeface="+mj-lt"/>
              <a:buAutoNum type="arabicParenR"/>
            </a:pPr>
            <a:r>
              <a:rPr lang="fa-IR" sz="2400" dirty="0">
                <a:cs typeface="B Nazanin" panose="00000400000000000000" pitchFamily="2" charset="-78"/>
              </a:rPr>
              <a:t> گزارش های </a:t>
            </a:r>
            <a:r>
              <a:rPr lang="fa-IR" sz="2400" dirty="0" smtClean="0">
                <a:cs typeface="B Nazanin" panose="00000400000000000000" pitchFamily="2" charset="-78"/>
              </a:rPr>
              <a:t>بازخوردباید به محض اتمام دوره های زمانی معمول ویا بروزهرگونه انحراف زمانی مازاد برحد تعیین شده ارائه شوند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گزارش های بازخورد باید روندها وروابط آن با روندهای متغیر های وابسته را آشکار کند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گزارش های بازخورد باید انحراف از استاندارد هارااشکارکند وترجیحابابیان احتمال نرمال بودن یا نبودن انحراف ویا تصادفی بودن نوسانات،گزارش مورد پشتیبانی قرار گیرد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گزارش های بازخورد باید درحد امکان از یک قالب استانداردبرخوردارباشند تاارتباطات راتسهیل  نمایند . </a:t>
            </a:r>
            <a:endParaRPr lang="en-US" sz="2400" dirty="0">
              <a:cs typeface="B Nazanin" panose="00000400000000000000" pitchFamily="2" charset="-78"/>
            </a:endParaRPr>
          </a:p>
        </p:txBody>
      </p:sp>
    </p:spTree>
    <p:extLst>
      <p:ext uri="{BB962C8B-B14F-4D97-AF65-F5344CB8AC3E}">
        <p14:creationId xmlns:p14="http://schemas.microsoft.com/office/powerpoint/2010/main" val="1792319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pPr algn="r"/>
            <a:r>
              <a:rPr lang="fa-IR" sz="3200" dirty="0" smtClean="0">
                <a:cs typeface="B Nazanin" panose="00000400000000000000" pitchFamily="2" charset="-78"/>
              </a:rPr>
              <a:t>جان سی جامیلوس شش رویکرد گسترده را برای اعمال کنترل مدیریتی پیش گیرانه پیشنهاد داده است :</a:t>
            </a:r>
            <a:endParaRPr lang="en-US" sz="3200" dirty="0">
              <a:cs typeface="B Nazanin" panose="00000400000000000000" pitchFamily="2" charset="-78"/>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r" rtl="1">
              <a:buFont typeface="Wingdings" panose="05000000000000000000" pitchFamily="2" charset="2"/>
              <a:buChar char="ü"/>
            </a:pPr>
            <a:r>
              <a:rPr lang="fa-IR" dirty="0" smtClean="0"/>
              <a:t> شاخص ها،هم پیشرو وهم هشدارهای زود هنگام</a:t>
            </a:r>
          </a:p>
          <a:p>
            <a:pPr algn="r" rtl="1">
              <a:buFont typeface="Wingdings" panose="05000000000000000000" pitchFamily="2" charset="2"/>
              <a:buChar char="ü"/>
            </a:pPr>
            <a:r>
              <a:rPr lang="fa-IR" dirty="0"/>
              <a:t> </a:t>
            </a:r>
            <a:r>
              <a:rPr lang="fa-IR" dirty="0" smtClean="0"/>
              <a:t>برنامه های احتمالی </a:t>
            </a:r>
          </a:p>
          <a:p>
            <a:pPr algn="r" rtl="1">
              <a:buFont typeface="Wingdings" panose="05000000000000000000" pitchFamily="2" charset="2"/>
              <a:buChar char="ü"/>
            </a:pPr>
            <a:r>
              <a:rPr lang="fa-IR" dirty="0"/>
              <a:t> </a:t>
            </a:r>
            <a:r>
              <a:rPr lang="fa-IR" dirty="0" smtClean="0"/>
              <a:t>تجزیه وتحلیل روند </a:t>
            </a:r>
          </a:p>
          <a:p>
            <a:pPr algn="r" rtl="1">
              <a:buFont typeface="Wingdings" panose="05000000000000000000" pitchFamily="2" charset="2"/>
              <a:buChar char="ü"/>
            </a:pPr>
            <a:r>
              <a:rPr lang="fa-IR" dirty="0"/>
              <a:t> </a:t>
            </a:r>
            <a:r>
              <a:rPr lang="fa-IR" dirty="0" smtClean="0"/>
              <a:t>مکانیزم های انطباقی </a:t>
            </a:r>
          </a:p>
          <a:p>
            <a:pPr algn="r" rtl="1">
              <a:buFont typeface="Wingdings" panose="05000000000000000000" pitchFamily="2" charset="2"/>
              <a:buChar char="ü"/>
            </a:pPr>
            <a:r>
              <a:rPr lang="fa-IR" dirty="0"/>
              <a:t> </a:t>
            </a:r>
            <a:r>
              <a:rPr lang="fa-IR" dirty="0" smtClean="0"/>
              <a:t>طراحی سیستم متجانس </a:t>
            </a:r>
          </a:p>
          <a:p>
            <a:pPr algn="r" rtl="1">
              <a:buFont typeface="Wingdings" panose="05000000000000000000" pitchFamily="2" charset="2"/>
              <a:buChar char="ü"/>
            </a:pPr>
            <a:r>
              <a:rPr lang="fa-IR" dirty="0"/>
              <a:t> </a:t>
            </a:r>
            <a:r>
              <a:rPr lang="fa-IR" dirty="0" smtClean="0"/>
              <a:t>رهنمود های سیاستی  </a:t>
            </a:r>
            <a:endParaRPr lang="en-US" dirty="0"/>
          </a:p>
        </p:txBody>
      </p:sp>
    </p:spTree>
    <p:extLst>
      <p:ext uri="{BB962C8B-B14F-4D97-AF65-F5344CB8AC3E}">
        <p14:creationId xmlns:p14="http://schemas.microsoft.com/office/powerpoint/2010/main" val="2724608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fa-IR" sz="3600" b="1" i="1" dirty="0" smtClean="0">
                <a:ln w="22225">
                  <a:solidFill>
                    <a:schemeClr val="accent2"/>
                  </a:solidFill>
                  <a:prstDash val="solid"/>
                </a:ln>
                <a:solidFill>
                  <a:schemeClr val="accent2">
                    <a:lumMod val="40000"/>
                    <a:lumOff val="60000"/>
                  </a:schemeClr>
                </a:solidFill>
                <a:cs typeface="B Nazanin" panose="00000400000000000000" pitchFamily="2" charset="-78"/>
              </a:rPr>
              <a:t>محدودیت های عملکردی سیستم کنترل بازخورد:</a:t>
            </a:r>
            <a:endParaRPr lang="en-US" sz="3600" b="1" i="1" dirty="0">
              <a:ln w="22225">
                <a:solidFill>
                  <a:schemeClr val="accent2"/>
                </a:solidFill>
                <a:prstDash val="solid"/>
              </a:ln>
              <a:solidFill>
                <a:schemeClr val="accent2">
                  <a:lumMod val="40000"/>
                  <a:lumOff val="60000"/>
                </a:schemeClr>
              </a:solidFill>
              <a:cs typeface="B Nazanin" panose="00000400000000000000" pitchFamily="2" charset="-78"/>
            </a:endParaRPr>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pPr algn="r" rtl="1">
              <a:buFont typeface="Wingdings" panose="05000000000000000000" pitchFamily="2" charset="2"/>
              <a:buChar char="v"/>
            </a:pPr>
            <a:r>
              <a:rPr lang="fa-IR" sz="2800" dirty="0" smtClean="0">
                <a:cs typeface="B Nazanin" panose="00000400000000000000" pitchFamily="2" charset="-78"/>
              </a:rPr>
              <a:t>سیستم کنترل بازخوردی به شدت وابسته به موفقیت فرایند تشخیص خطا است .</a:t>
            </a:r>
          </a:p>
          <a:p>
            <a:pPr algn="r" rtl="1">
              <a:buFont typeface="Wingdings" panose="05000000000000000000" pitchFamily="2" charset="2"/>
              <a:buChar char="v"/>
            </a:pPr>
            <a:r>
              <a:rPr lang="fa-IR" sz="2800" dirty="0">
                <a:cs typeface="B Nazanin" panose="00000400000000000000" pitchFamily="2" charset="-78"/>
              </a:rPr>
              <a:t> </a:t>
            </a:r>
            <a:r>
              <a:rPr lang="fa-IR" sz="2800" dirty="0" smtClean="0">
                <a:cs typeface="B Nazanin" panose="00000400000000000000" pitchFamily="2" charset="-78"/>
              </a:rPr>
              <a:t>ممکن است یک فاصله زمانی بین تشخیص خطا ،تایید خطا وبازبینی خطا وجود داشته باشد ، به طوری که نتایج واقعی می تواند درحین این فاصله دوباره تغییر کند .</a:t>
            </a:r>
          </a:p>
          <a:p>
            <a:pPr marL="0" indent="0" algn="r" rtl="1">
              <a:buNone/>
            </a:pPr>
            <a:r>
              <a:rPr lang="fa-IR" sz="2800" dirty="0" smtClean="0">
                <a:solidFill>
                  <a:srgbClr val="E92011"/>
                </a:solidFill>
                <a:cs typeface="B Nazanin" panose="00000400000000000000" pitchFamily="2" charset="-78"/>
              </a:rPr>
              <a:t>اثربخشی سیستم کنترل بازخورد به سرعت فرایند پاسخ به خطا بستگی دارد .</a:t>
            </a:r>
            <a:endParaRPr lang="en-US" sz="2800" dirty="0">
              <a:solidFill>
                <a:srgbClr val="E92011"/>
              </a:solidFill>
              <a:cs typeface="B Nazanin" panose="00000400000000000000" pitchFamily="2" charset="-78"/>
            </a:endParaRPr>
          </a:p>
        </p:txBody>
      </p:sp>
    </p:spTree>
    <p:extLst>
      <p:ext uri="{BB962C8B-B14F-4D97-AF65-F5344CB8AC3E}">
        <p14:creationId xmlns:p14="http://schemas.microsoft.com/office/powerpoint/2010/main" val="4237537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2621574385"/>
              </p:ext>
            </p:extLst>
          </p:nvPr>
        </p:nvGraphicFramePr>
        <p:xfrm>
          <a:off x="179512" y="2348880"/>
          <a:ext cx="828092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Horizontal Scroll 12"/>
          <p:cNvSpPr/>
          <p:nvPr/>
        </p:nvSpPr>
        <p:spPr>
          <a:xfrm>
            <a:off x="2339752" y="332656"/>
            <a:ext cx="5760640" cy="2016224"/>
          </a:xfrm>
          <a:prstGeom prst="horizontalScroll">
            <a:avLst/>
          </a:prstGeom>
          <a:gradFill>
            <a:gsLst>
              <a:gs pos="0">
                <a:srgbClr val="00B0F0"/>
              </a:gs>
              <a:gs pos="19000">
                <a:srgbClr val="7030A0"/>
              </a:gs>
              <a:gs pos="81000">
                <a:schemeClr val="accent1">
                  <a:lumMod val="90000"/>
                </a:schemeClr>
              </a:gs>
              <a:gs pos="62000">
                <a:schemeClr val="bg2">
                  <a:lumMod val="60000"/>
                  <a:lumOff val="40000"/>
                </a:schemeClr>
              </a:gs>
              <a:gs pos="100000">
                <a:schemeClr val="accent1">
                  <a:lumMod val="50000"/>
                </a:schemeClr>
              </a:gs>
              <a:gs pos="32000">
                <a:srgbClr val="92D05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2800" dirty="0" smtClean="0">
                <a:cs typeface="B Nazanin" panose="00000400000000000000" pitchFamily="2" charset="-78"/>
              </a:rPr>
              <a:t>کنترل به عنوان یک مفهوم درطول زمان</a:t>
            </a:r>
            <a:endParaRPr lang="en-US" sz="2800" dirty="0">
              <a:cs typeface="B Nazanin" panose="00000400000000000000" pitchFamily="2" charset="-78"/>
            </a:endParaRPr>
          </a:p>
        </p:txBody>
      </p:sp>
    </p:spTree>
    <p:extLst>
      <p:ext uri="{BB962C8B-B14F-4D97-AF65-F5344CB8AC3E}">
        <p14:creationId xmlns:p14="http://schemas.microsoft.com/office/powerpoint/2010/main" val="804608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fa-IR"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سیستم کنترل پیش خوردی :</a:t>
            </a:r>
            <a:endPar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endParaRPr>
          </a:p>
        </p:txBody>
      </p:sp>
      <p:sp>
        <p:nvSpPr>
          <p:cNvPr id="3" name="Content Placeholder 2"/>
          <p:cNvSpPr>
            <a:spLocks noGrp="1"/>
          </p:cNvSpPr>
          <p:nvPr>
            <p:ph idx="1"/>
          </p:nvPr>
        </p:nvSpPr>
        <p:spPr>
          <a:xfrm>
            <a:off x="5148064" y="1916832"/>
            <a:ext cx="3538736" cy="4752528"/>
          </a:xfrm>
        </p:spPr>
        <p:style>
          <a:lnRef idx="1">
            <a:schemeClr val="accent2"/>
          </a:lnRef>
          <a:fillRef idx="2">
            <a:schemeClr val="accent2"/>
          </a:fillRef>
          <a:effectRef idx="1">
            <a:schemeClr val="accent2"/>
          </a:effectRef>
          <a:fontRef idx="minor">
            <a:schemeClr val="dk1"/>
          </a:fontRef>
        </p:style>
        <p:txBody>
          <a:bodyPr/>
          <a:lstStyle/>
          <a:p>
            <a:pPr marL="0" indent="0" algn="r" rtl="1">
              <a:buNone/>
            </a:pPr>
            <a:r>
              <a:rPr lang="fa-IR" sz="2400" dirty="0" smtClean="0">
                <a:cs typeface="B Nazanin" panose="00000400000000000000" pitchFamily="2" charset="-78"/>
              </a:rPr>
              <a:t>یک سیستم پیش خوردی شامل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ارزیابی یک فعالیت وابسته برمبنای پیش بینی امکان بروز انحراف بین عملکرد واقعی باعملکرد استاندارد</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پیش خورد یا تایید امکان وقوع چنین خطایی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اجرای یک اقدام جبرانی به منظور تداوم یا تعدیل فعالیت های عملیاتی</a:t>
            </a:r>
          </a:p>
        </p:txBody>
      </p:sp>
      <p:pic>
        <p:nvPicPr>
          <p:cNvPr id="4" name="Picture 3"/>
          <p:cNvPicPr/>
          <p:nvPr/>
        </p:nvPicPr>
        <p:blipFill rotWithShape="1">
          <a:blip r:embed="rId2"/>
          <a:srcRect l="28365" t="9407" r="28366" b="14766"/>
          <a:stretch/>
        </p:blipFill>
        <p:spPr bwMode="auto">
          <a:xfrm>
            <a:off x="179512" y="1916832"/>
            <a:ext cx="4824536"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95012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r"/>
            <a:r>
              <a:rPr lang="fa-IR" sz="3200" b="1" dirty="0" smtClean="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rPr>
              <a:t>تفاوت مهمی بین کنترل های بازخوردی وپیش خوردی عباتند از : </a:t>
            </a:r>
            <a:endParaRPr lang="en-US" sz="3200" b="1" dirty="0">
              <a:ln w="6600">
                <a:solidFill>
                  <a:schemeClr val="accent2"/>
                </a:solidFill>
                <a:prstDash val="solid"/>
              </a:ln>
              <a:solidFill>
                <a:srgbClr val="FFFFFF"/>
              </a:solidFill>
              <a:effectLst>
                <a:outerShdw dist="38100" dir="2700000" algn="tl" rotWithShape="0">
                  <a:schemeClr val="accent2"/>
                </a:outerShdw>
              </a:effectLst>
              <a:cs typeface="B Nazanin" panose="00000400000000000000" pitchFamily="2" charset="-78"/>
            </a:endParaRPr>
          </a:p>
        </p:txBody>
      </p:sp>
      <p:sp>
        <p:nvSpPr>
          <p:cNvPr id="3" name="Content Placeholder 2"/>
          <p:cNvSpPr>
            <a:spLocks noGrp="1"/>
          </p:cNvSpPr>
          <p:nvPr>
            <p:ph idx="1"/>
          </p:nvPr>
        </p:nvSpPr>
        <p:spPr>
          <a:xfrm>
            <a:off x="457200" y="1268760"/>
            <a:ext cx="8229600" cy="5328592"/>
          </a:xfrm>
        </p:spPr>
        <p:style>
          <a:lnRef idx="1">
            <a:schemeClr val="accent4"/>
          </a:lnRef>
          <a:fillRef idx="3">
            <a:schemeClr val="accent4"/>
          </a:fillRef>
          <a:effectRef idx="2">
            <a:schemeClr val="accent4"/>
          </a:effectRef>
          <a:fontRef idx="minor">
            <a:schemeClr val="lt1"/>
          </a:fontRef>
        </p:style>
        <p:txBody>
          <a:bodyPr/>
          <a:lstStyle/>
          <a:p>
            <a:pPr marL="514350" indent="-514350" algn="r" rtl="1">
              <a:buFont typeface="+mj-lt"/>
              <a:buAutoNum type="arabicParenR"/>
            </a:pPr>
            <a:r>
              <a:rPr lang="fa-IR" sz="2400" dirty="0" smtClean="0">
                <a:cs typeface="B Nazanin" panose="00000400000000000000" pitchFamily="2" charset="-78"/>
              </a:rPr>
              <a:t>کنترل های پیش خوردی ازموارد مبتنی برپیش بینی یعنی کنترل پیش نگر تشکیل شده است ،درحالی که کنترل های بازخوردی متشکل از مواردتحقق یافته یاکنترل پیگیرانه می باشد</a:t>
            </a:r>
            <a:r>
              <a:rPr lang="fa-IR" dirty="0" smtClean="0">
                <a:cs typeface="B Nazanin" panose="00000400000000000000" pitchFamily="2" charset="-78"/>
              </a:rPr>
              <a:t>.</a:t>
            </a:r>
          </a:p>
          <a:p>
            <a:pPr marL="514350" indent="-514350" algn="r" rtl="1">
              <a:buFont typeface="+mj-lt"/>
              <a:buAutoNum type="arabicParenR"/>
            </a:pPr>
            <a:r>
              <a:rPr lang="fa-IR" dirty="0">
                <a:cs typeface="B Nazanin" panose="00000400000000000000" pitchFamily="2" charset="-78"/>
              </a:rPr>
              <a:t> </a:t>
            </a:r>
            <a:r>
              <a:rPr lang="fa-IR" sz="2400" dirty="0" smtClean="0">
                <a:cs typeface="B Nazanin" panose="00000400000000000000" pitchFamily="2" charset="-78"/>
              </a:rPr>
              <a:t>کنترل پیش خوردی شامل جریان روبه جلوی اطلاعات است ،درحالی که کنترل بازخوردی هم شامل جریان روبه جلو وهم روبه عقب اطلاعات است . </a:t>
            </a:r>
          </a:p>
          <a:p>
            <a:pPr marL="514350" indent="-514350" algn="r" rtl="1">
              <a:buFont typeface="+mj-lt"/>
              <a:buAutoNum type="arabicParenR"/>
            </a:pPr>
            <a:r>
              <a:rPr lang="fa-IR" sz="2400" dirty="0">
                <a:cs typeface="B Nazanin" panose="00000400000000000000" pitchFamily="2" charset="-78"/>
              </a:rPr>
              <a:t> </a:t>
            </a:r>
            <a:r>
              <a:rPr lang="fa-IR" sz="2400" dirty="0" smtClean="0">
                <a:cs typeface="B Nazanin" panose="00000400000000000000" pitchFamily="2" charset="-78"/>
              </a:rPr>
              <a:t>کنترل های پیش خوردی قبل از عملکرد متغیر های کنترلی تحقق می یابد یعنی قبل ازان که بین عملکرد پیش بینی شده وواقعی تفاوتی ایجاد می شود اما بازخوردی بعد از ایجادتفاوت تحقق می یابد . </a:t>
            </a:r>
          </a:p>
          <a:p>
            <a:pPr marL="514350" indent="-514350" algn="r" rtl="1">
              <a:buFont typeface="+mj-lt"/>
              <a:buAutoNum type="arabicParenR"/>
            </a:pPr>
            <a:r>
              <a:rPr lang="fa-IR" sz="2400" dirty="0" smtClean="0">
                <a:cs typeface="B Nazanin" panose="00000400000000000000" pitchFamily="2" charset="-78"/>
              </a:rPr>
              <a:t>اعمال کنترل پیش خوردی به طور پیوسته دریک مسیر مشخص برمبنای فرمان تنظیم شده در یک نقطه عمل می نماید ودر زمانی ایجاد می شود که کاربر برای باراول داده ها راوارد مدل می کنددرمقابل فراوانی واهمیت نسبی جریان کنترل بازخوردی تابعی ازتغییر درمتغییر های کنترل شده است</a:t>
            </a:r>
            <a:endParaRPr lang="en-US" sz="2400" dirty="0">
              <a:cs typeface="B Nazanin" panose="00000400000000000000" pitchFamily="2" charset="-78"/>
            </a:endParaRPr>
          </a:p>
        </p:txBody>
      </p:sp>
    </p:spTree>
    <p:extLst>
      <p:ext uri="{BB962C8B-B14F-4D97-AF65-F5344CB8AC3E}">
        <p14:creationId xmlns:p14="http://schemas.microsoft.com/office/powerpoint/2010/main" val="2228503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style>
          <a:lnRef idx="1">
            <a:schemeClr val="accent6"/>
          </a:lnRef>
          <a:fillRef idx="2">
            <a:schemeClr val="accent6"/>
          </a:fillRef>
          <a:effectRef idx="1">
            <a:schemeClr val="accent6"/>
          </a:effectRef>
          <a:fontRef idx="minor">
            <a:schemeClr val="dk1"/>
          </a:fontRef>
        </p:style>
        <p:txBody>
          <a:bodyPr/>
          <a:lstStyle/>
          <a:p>
            <a:r>
              <a:rPr lang="fa-IR" sz="3600" b="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rPr>
              <a:t>مراحل </a:t>
            </a:r>
            <a:r>
              <a:rPr lang="fa-I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rPr>
              <a:t>سیستم پیش خوردی معمولی عبارتند از :</a:t>
            </a:r>
            <a:endPar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B Nazanin" panose="00000400000000000000"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r" rtl="1">
              <a:buFont typeface="Wingdings" panose="05000000000000000000" pitchFamily="2" charset="2"/>
              <a:buChar char="ü"/>
            </a:pPr>
            <a:r>
              <a:rPr lang="fa-IR" dirty="0" smtClean="0"/>
              <a:t> </a:t>
            </a:r>
            <a:r>
              <a:rPr lang="fa-IR" sz="2800" dirty="0" smtClean="0">
                <a:cs typeface="B Nazanin" panose="00000400000000000000" pitchFamily="2" charset="-78"/>
              </a:rPr>
              <a:t>در زمان</a:t>
            </a:r>
            <a:r>
              <a:rPr lang="en-US" sz="2800" dirty="0" smtClean="0">
                <a:cs typeface="B Nazanin" panose="00000400000000000000" pitchFamily="2" charset="-78"/>
              </a:rPr>
              <a:t>t-1</a:t>
            </a:r>
            <a:r>
              <a:rPr lang="fa-IR" sz="2800" dirty="0" smtClean="0">
                <a:cs typeface="B Nazanin" panose="00000400000000000000" pitchFamily="2" charset="-78"/>
              </a:rPr>
              <a:t> یک اختلال داخلی یا خارجی توسط کنترلر شناسایی می شود . </a:t>
            </a:r>
          </a:p>
          <a:p>
            <a:pPr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باتوجه به روابط قطعی کسب وکارتاثیرگذاری چنین مزاحمی بر رفتار اعضای یک سازمان درزمان </a:t>
            </a:r>
            <a:r>
              <a:rPr lang="en-US" sz="2800" dirty="0" smtClean="0">
                <a:cs typeface="B Nazanin" panose="00000400000000000000" pitchFamily="2" charset="-78"/>
              </a:rPr>
              <a:t>t</a:t>
            </a:r>
            <a:r>
              <a:rPr lang="fa-IR" sz="2800" dirty="0" smtClean="0">
                <a:cs typeface="B Nazanin" panose="00000400000000000000" pitchFamily="2" charset="-78"/>
              </a:rPr>
              <a:t> بدیهی شمرده می شود . </a:t>
            </a:r>
          </a:p>
          <a:p>
            <a:pPr algn="r" rtl="1">
              <a:buFont typeface="Wingdings" panose="05000000000000000000" pitchFamily="2" charset="2"/>
              <a:buChar char="ü"/>
            </a:pPr>
            <a:r>
              <a:rPr lang="fa-IR" sz="2800" dirty="0">
                <a:cs typeface="B Nazanin" panose="00000400000000000000" pitchFamily="2" charset="-78"/>
              </a:rPr>
              <a:t> </a:t>
            </a:r>
            <a:r>
              <a:rPr lang="fa-IR" sz="2800" dirty="0" smtClean="0">
                <a:cs typeface="B Nazanin" panose="00000400000000000000" pitchFamily="2" charset="-78"/>
              </a:rPr>
              <a:t>اطلاعات مناسب به عضو مورد نظر پیش خورده شده ویک اقدام جبرانی اتخاذ می شود که برنتایج واقعی تاثیر گذاشته وآن نتایج راکنترل وراهبری می کند .</a:t>
            </a:r>
            <a:endParaRPr lang="en-US" sz="2800" dirty="0">
              <a:cs typeface="B Nazanin" panose="00000400000000000000" pitchFamily="2" charset="-78"/>
            </a:endParaRPr>
          </a:p>
        </p:txBody>
      </p:sp>
    </p:spTree>
    <p:extLst>
      <p:ext uri="{BB962C8B-B14F-4D97-AF65-F5344CB8AC3E}">
        <p14:creationId xmlns:p14="http://schemas.microsoft.com/office/powerpoint/2010/main" val="447676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r"/>
            <a:r>
              <a:rPr lang="fa-IR"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محدودیت های سیستم پیش خوردی ازنظرآکیرا ایشیکاوا  :</a:t>
            </a:r>
            <a:endPar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r" rtl="1">
              <a:buFont typeface="Wingdings" panose="05000000000000000000" pitchFamily="2" charset="2"/>
              <a:buChar char="ü"/>
            </a:pPr>
            <a:r>
              <a:rPr lang="fa-IR" sz="2800" dirty="0" smtClean="0">
                <a:cs typeface="B Nazanin" panose="00000400000000000000" pitchFamily="2" charset="-78"/>
              </a:rPr>
              <a:t> </a:t>
            </a:r>
            <a:r>
              <a:rPr lang="fa-IR" sz="2400" dirty="0" smtClean="0">
                <a:cs typeface="B Nazanin" panose="00000400000000000000" pitchFamily="2" charset="-78"/>
              </a:rPr>
              <a:t>فرایند پیش خوردی یک فرایند ارزیابی است و</a:t>
            </a:r>
            <a:r>
              <a:rPr lang="en-US" sz="2400" dirty="0" smtClean="0">
                <a:cs typeface="B Nazanin" panose="00000400000000000000" pitchFamily="2" charset="-78"/>
              </a:rPr>
              <a:t> </a:t>
            </a:r>
            <a:r>
              <a:rPr lang="fa-IR" sz="2400" dirty="0" smtClean="0">
                <a:cs typeface="B Nazanin" panose="00000400000000000000" pitchFamily="2" charset="-78"/>
              </a:rPr>
              <a:t>به دلیل تخمین های آینده نامطمئن جای نگرانی دارد</a:t>
            </a:r>
            <a:r>
              <a:rPr lang="en-US" sz="2400" dirty="0" smtClean="0">
                <a:cs typeface="B Nazanin" panose="00000400000000000000" pitchFamily="2" charset="-78"/>
              </a:rPr>
              <a:t> </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smtClean="0">
                <a:cs typeface="B Nazanin" panose="00000400000000000000" pitchFamily="2" charset="-78"/>
              </a:rPr>
              <a:t>این مشکل عدم قطعیت احتمالا کاربرد مفهوم مزبوررامحدود </a:t>
            </a:r>
            <a:r>
              <a:rPr lang="en-US" sz="2400" dirty="0" smtClean="0">
                <a:cs typeface="B Nazanin" panose="00000400000000000000" pitchFamily="2" charset="-78"/>
              </a:rPr>
              <a:t>  </a:t>
            </a:r>
            <a:r>
              <a:rPr lang="fa-IR" sz="2400" dirty="0" smtClean="0">
                <a:cs typeface="B Nazanin" panose="00000400000000000000" pitchFamily="2" charset="-78"/>
              </a:rPr>
              <a:t>می کند . </a:t>
            </a:r>
          </a:p>
          <a:p>
            <a:pPr algn="r" rtl="1">
              <a:buFont typeface="Wingdings" panose="05000000000000000000" pitchFamily="2" charset="2"/>
              <a:buChar char="ü"/>
            </a:pPr>
            <a:r>
              <a:rPr lang="fa-IR" sz="2400" dirty="0">
                <a:cs typeface="B Nazanin" panose="00000400000000000000" pitchFamily="2" charset="-78"/>
              </a:rPr>
              <a:t> </a:t>
            </a:r>
            <a:r>
              <a:rPr lang="fa-IR" sz="2400" dirty="0" smtClean="0">
                <a:cs typeface="B Nazanin" panose="00000400000000000000" pitchFamily="2" charset="-78"/>
              </a:rPr>
              <a:t>کاربرد یافتن جنبه های علم سیستم ها ،به ویژه تئوری کنترل سیستم درحسابداری یا مدیریت بازرگانی بحث جدیدی است وبرای اینکه فعالین یک حرفه قبول کنند که کنترل پیش خوردی می تواندکاربردهای بالقوه ای برآنها داشته باشد به زمان نیاز است . </a:t>
            </a:r>
          </a:p>
          <a:p>
            <a:pPr algn="r" rtl="1">
              <a:buFont typeface="Wingdings" panose="05000000000000000000" pitchFamily="2" charset="2"/>
              <a:buChar char="ü"/>
            </a:pPr>
            <a:r>
              <a:rPr lang="fa-IR" sz="2400" dirty="0">
                <a:cs typeface="B Nazanin" panose="00000400000000000000" pitchFamily="2" charset="-78"/>
              </a:rPr>
              <a:t> </a:t>
            </a:r>
            <a:r>
              <a:rPr lang="fa-IR" sz="2400" dirty="0" smtClean="0">
                <a:cs typeface="B Nazanin" panose="00000400000000000000" pitchFamily="2" charset="-78"/>
              </a:rPr>
              <a:t>مطالعه آینده (آینده پژوهی) توسعه خوبی نداشته وحتی ابزارهای آن که به صورت بالقوه  می توانستند برای فائق آمدن برمشکل عدم قطعیت به کار گرفته شوند ،نیز به خوبی توسعه پیدا نکرده است . </a:t>
            </a:r>
            <a:endParaRPr lang="en-US" sz="2400" dirty="0">
              <a:cs typeface="B Nazanin" panose="00000400000000000000" pitchFamily="2" charset="-78"/>
            </a:endParaRPr>
          </a:p>
        </p:txBody>
      </p:sp>
    </p:spTree>
    <p:extLst>
      <p:ext uri="{BB962C8B-B14F-4D97-AF65-F5344CB8AC3E}">
        <p14:creationId xmlns:p14="http://schemas.microsoft.com/office/powerpoint/2010/main" val="2430253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0019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6084168" y="0"/>
            <a:ext cx="2952328" cy="1556792"/>
          </a:xfrm>
          <a:prstGeom prst="cloud">
            <a:avLst/>
          </a:prstGeom>
          <a:gradFill>
            <a:gsLst>
              <a:gs pos="0">
                <a:srgbClr val="00B0F0"/>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rgbClr val="00B050"/>
            </a:glow>
          </a:effectLst>
          <a:scene3d>
            <a:camera prst="orthographicFront"/>
            <a:lightRig rig="threePt" dir="t"/>
          </a:scene3d>
          <a:sp3d contourW="127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800" dirty="0">
                <a:solidFill>
                  <a:schemeClr val="tx1">
                    <a:lumMod val="95000"/>
                    <a:lumOff val="5000"/>
                  </a:schemeClr>
                </a:solidFill>
                <a:cs typeface="B Nazanin" panose="00000400000000000000" pitchFamily="2" charset="-78"/>
              </a:rPr>
              <a:t>کنترل به عنوان قدرت</a:t>
            </a:r>
            <a:endParaRPr lang="en-US" sz="2800" dirty="0">
              <a:solidFill>
                <a:schemeClr val="tx1">
                  <a:lumMod val="95000"/>
                  <a:lumOff val="5000"/>
                </a:schemeClr>
              </a:solidFill>
              <a:cs typeface="B Nazanin" panose="00000400000000000000" pitchFamily="2" charset="-78"/>
            </a:endParaRPr>
          </a:p>
        </p:txBody>
      </p:sp>
      <p:sp>
        <p:nvSpPr>
          <p:cNvPr id="5" name="Round Diagonal Corner Rectangle 4"/>
          <p:cNvSpPr/>
          <p:nvPr/>
        </p:nvSpPr>
        <p:spPr>
          <a:xfrm>
            <a:off x="4716016" y="2204864"/>
            <a:ext cx="4328022" cy="1800200"/>
          </a:xfrm>
          <a:prstGeom prst="round2DiagRect">
            <a:avLst/>
          </a:prstGeom>
          <a:gradFill>
            <a:gsLst>
              <a:gs pos="0">
                <a:srgbClr val="00B0F0"/>
              </a:gs>
              <a:gs pos="45000">
                <a:schemeClr val="accent1">
                  <a:lumMod val="45000"/>
                  <a:lumOff val="55000"/>
                </a:schemeClr>
              </a:gs>
              <a:gs pos="83000">
                <a:schemeClr val="accent1">
                  <a:lumMod val="9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800" dirty="0" smtClean="0">
                <a:solidFill>
                  <a:schemeClr val="tx1"/>
                </a:solidFill>
                <a:cs typeface="B Nazanin" panose="00000400000000000000" pitchFamily="2" charset="-78"/>
              </a:rPr>
              <a:t>ممکن است گفته شودکه یک شخص دارای سطحی  از قدرت   برای  تاثیر               عمدی  بر رفتار دیگران  مطابق  با    اهداف خود است .  </a:t>
            </a:r>
            <a:endParaRPr lang="en-US" sz="2800" dirty="0">
              <a:solidFill>
                <a:schemeClr val="tx1"/>
              </a:solidFill>
              <a:cs typeface="B Nazanin" panose="00000400000000000000" pitchFamily="2" charset="-78"/>
            </a:endParaRPr>
          </a:p>
        </p:txBody>
      </p:sp>
      <p:sp>
        <p:nvSpPr>
          <p:cNvPr id="6" name="Round Single Corner Rectangle 5"/>
          <p:cNvSpPr/>
          <p:nvPr/>
        </p:nvSpPr>
        <p:spPr>
          <a:xfrm>
            <a:off x="0" y="2204864"/>
            <a:ext cx="4572000" cy="1944216"/>
          </a:xfrm>
          <a:prstGeom prst="round1Rect">
            <a:avLst/>
          </a:prstGeom>
          <a:gradFill>
            <a:gsLst>
              <a:gs pos="0">
                <a:srgbClr val="7030A0"/>
              </a:gs>
              <a:gs pos="45000">
                <a:schemeClr val="accent1">
                  <a:lumMod val="45000"/>
                  <a:lumOff val="55000"/>
                </a:schemeClr>
              </a:gs>
              <a:gs pos="83000">
                <a:schemeClr val="accent1">
                  <a:lumMod val="9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cs typeface="B Nazanin" panose="00000400000000000000" pitchFamily="2" charset="-78"/>
              </a:rPr>
              <a:t>قدرت عبارت از توانایی یک بازیگر برای نفوذ بربازیگردیگربرای پیروی ازدستورات خود یا انجام سایر هنجارهایی است که مورد حمایت او می باشد .  </a:t>
            </a:r>
            <a:endParaRPr lang="en-US" sz="2800" dirty="0">
              <a:solidFill>
                <a:schemeClr val="tx1"/>
              </a:solidFill>
              <a:cs typeface="B Nazanin" panose="00000400000000000000" pitchFamily="2" charset="-78"/>
            </a:endParaRPr>
          </a:p>
        </p:txBody>
      </p:sp>
      <p:sp>
        <p:nvSpPr>
          <p:cNvPr id="7" name="Rounded Rectangle 6"/>
          <p:cNvSpPr/>
          <p:nvPr/>
        </p:nvSpPr>
        <p:spPr>
          <a:xfrm>
            <a:off x="1403648" y="4509120"/>
            <a:ext cx="6552728" cy="1872208"/>
          </a:xfrm>
          <a:prstGeom prst="roundRect">
            <a:avLst/>
          </a:prstGeom>
          <a:gradFill>
            <a:gsLst>
              <a:gs pos="0">
                <a:schemeClr val="accent6">
                  <a:lumMod val="75000"/>
                </a:schemeClr>
              </a:gs>
              <a:gs pos="45000">
                <a:schemeClr val="accent1">
                  <a:lumMod val="45000"/>
                  <a:lumOff val="55000"/>
                </a:schemeClr>
              </a:gs>
              <a:gs pos="83000">
                <a:schemeClr val="accent1">
                  <a:lumMod val="9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dirty="0" smtClean="0">
                <a:solidFill>
                  <a:schemeClr val="tx1"/>
                </a:solidFill>
                <a:cs typeface="B Nazanin" panose="00000400000000000000" pitchFamily="2" charset="-78"/>
              </a:rPr>
              <a:t>کنترل چرخه ای است که باقصد و نیت ازجانب فرد اول شروع شده و با تلاش برای نفوذ برفرد دومی ادامه می یابدو در نهایت با حرکت فرد دوم درمسیر مورد نظر فرد اول به پایان می رسد .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838938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8880"/>
            <a:ext cx="8229600" cy="3744416"/>
          </a:xfrm>
        </p:spPr>
        <p:txBody>
          <a:bodyPr/>
          <a:lstStyle/>
          <a:p>
            <a:endParaRPr lang="en-US" dirty="0"/>
          </a:p>
        </p:txBody>
      </p:sp>
      <p:sp>
        <p:nvSpPr>
          <p:cNvPr id="3" name="Flowchart: Multidocument 2"/>
          <p:cNvSpPr/>
          <p:nvPr/>
        </p:nvSpPr>
        <p:spPr>
          <a:xfrm>
            <a:off x="0" y="1556792"/>
            <a:ext cx="9046840" cy="4320480"/>
          </a:xfrm>
          <a:prstGeom prst="flowChartMultidocument">
            <a:avLst/>
          </a:prstGeom>
          <a:solidFill>
            <a:schemeClr val="accent1">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dirty="0" smtClean="0">
                <a:solidFill>
                  <a:schemeClr val="tx1"/>
                </a:solidFill>
                <a:cs typeface="B Nazanin" panose="00000400000000000000" pitchFamily="2" charset="-78"/>
              </a:rPr>
              <a:t>کنترل دارای یک معنا یا اهمیت روانی برافراد درگیر در آن نیز است .  ممکن است که آن دلالت بر برتری ،حقارت ، تسلط ، اطاعت ، راهنمایی ، کمک ، انتقاد و توبیخ داشته باشد . همچنین ممکن است دلالت بر   چیزی درمورد مردانگی و نیرومندی افراد درگیر درآن داشته باشد ،      اعمال کنترل دارای بارعاطفی است .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165535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5987008" cy="2232248"/>
          </a:xfrm>
        </p:spPr>
        <p:txBody>
          <a:bodyPr/>
          <a:lstStyle/>
          <a:p>
            <a:endParaRPr lang="en-US" dirty="0"/>
          </a:p>
        </p:txBody>
      </p:sp>
      <p:sp>
        <p:nvSpPr>
          <p:cNvPr id="3" name="Cloud Callout 2"/>
          <p:cNvSpPr/>
          <p:nvPr/>
        </p:nvSpPr>
        <p:spPr>
          <a:xfrm>
            <a:off x="5796136" y="188640"/>
            <a:ext cx="2890664" cy="144016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b="1" dirty="0" smtClean="0">
                <a:ln w="6600">
                  <a:solidFill>
                    <a:schemeClr val="accent2"/>
                  </a:solidFill>
                  <a:prstDash val="solid"/>
                </a:ln>
                <a:solidFill>
                  <a:srgbClr val="00B0F0"/>
                </a:solidFill>
                <a:effectLst>
                  <a:outerShdw dist="38100" dir="2700000" algn="tl" rotWithShape="0">
                    <a:schemeClr val="accent2"/>
                  </a:outerShdw>
                </a:effectLst>
                <a:cs typeface="B Nazanin" panose="00000400000000000000" pitchFamily="2" charset="-78"/>
              </a:rPr>
              <a:t>مفهوم سنتی کنترل</a:t>
            </a:r>
            <a:endParaRPr lang="en-US" sz="2800" b="1" dirty="0">
              <a:ln w="6600">
                <a:solidFill>
                  <a:schemeClr val="accent2"/>
                </a:solidFill>
                <a:prstDash val="solid"/>
              </a:ln>
              <a:solidFill>
                <a:srgbClr val="00B0F0"/>
              </a:solidFill>
              <a:effectLst>
                <a:outerShdw dist="38100" dir="2700000" algn="tl" rotWithShape="0">
                  <a:schemeClr val="accent2"/>
                </a:outerShdw>
              </a:effectLst>
              <a:cs typeface="B Nazanin" panose="00000400000000000000" pitchFamily="2" charset="-78"/>
            </a:endParaRPr>
          </a:p>
        </p:txBody>
      </p:sp>
      <p:sp>
        <p:nvSpPr>
          <p:cNvPr id="6" name="Rounded Rectangle 5"/>
          <p:cNvSpPr/>
          <p:nvPr/>
        </p:nvSpPr>
        <p:spPr>
          <a:xfrm>
            <a:off x="899592" y="2060848"/>
            <a:ext cx="6840760" cy="2088232"/>
          </a:xfrm>
          <a:prstGeom prst="roundRect">
            <a:avLst/>
          </a:prstGeom>
          <a:gradFill>
            <a:gsLst>
              <a:gs pos="75200">
                <a:schemeClr val="accent2">
                  <a:lumMod val="20000"/>
                  <a:lumOff val="80000"/>
                </a:schemeClr>
              </a:gs>
              <a:gs pos="50000">
                <a:schemeClr val="accent3">
                  <a:lumMod val="95000"/>
                </a:schemeClr>
              </a:gs>
              <a:gs pos="100000">
                <a:schemeClr val="bg1">
                  <a:lumMod val="75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r" rtl="1"/>
            <a:r>
              <a:rPr lang="fa-IR" sz="2800" dirty="0" smtClean="0">
                <a:solidFill>
                  <a:schemeClr val="tx1"/>
                </a:solidFill>
                <a:cs typeface="B Nazanin" panose="00000400000000000000" pitchFamily="2" charset="-78"/>
              </a:rPr>
              <a:t>به طور سنتی کنترل برای مبارزه با آنتروپی یا بی نظمی در سازمان لازم تلقی می شود ، مفهوم سنتی کنترل به عنوان یک قدرت ضروری منجربه محدود کردن وجهت دهی رفتار ،توسعه روابط کاری و اعمال نظم می شود </a:t>
            </a:r>
            <a:endParaRPr lang="en-US" sz="2800" dirty="0">
              <a:solidFill>
                <a:schemeClr val="tx1"/>
              </a:solidFill>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7112"/>
            <a:ext cx="7092281" cy="2420888"/>
          </a:xfrm>
          <a:prstGeom prst="rect">
            <a:avLst/>
          </a:prstGeom>
        </p:spPr>
      </p:pic>
    </p:spTree>
    <p:extLst>
      <p:ext uri="{BB962C8B-B14F-4D97-AF65-F5344CB8AC3E}">
        <p14:creationId xmlns:p14="http://schemas.microsoft.com/office/powerpoint/2010/main" val="2790582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860032" y="0"/>
            <a:ext cx="4283968" cy="1484784"/>
          </a:xfrm>
          <a:prstGeom prst="ribbon2">
            <a:avLst/>
          </a:prstGeom>
          <a:solidFill>
            <a:schemeClr val="accent2">
              <a:lumMod val="60000"/>
              <a:lumOff val="40000"/>
            </a:schemeClr>
          </a:solidFill>
          <a:ln>
            <a:solidFill>
              <a:schemeClr val="bg2">
                <a:lumMod val="20000"/>
                <a:lumOff val="80000"/>
              </a:schemeClr>
            </a:solidFill>
          </a:ln>
          <a:effectLst>
            <a:glow rad="2286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dirty="0" smtClean="0">
                <a:solidFill>
                  <a:srgbClr val="C00000"/>
                </a:solidFill>
                <a:cs typeface="B Nazanin" panose="00000400000000000000" pitchFamily="2" charset="-78"/>
              </a:rPr>
              <a:t>کنترل درتاثیر گذاری بررفتار</a:t>
            </a:r>
            <a:endParaRPr lang="en-US" sz="2400" dirty="0">
              <a:solidFill>
                <a:srgbClr val="C00000"/>
              </a:solidFill>
              <a:cs typeface="B Nazanin" panose="00000400000000000000" pitchFamily="2" charset="-78"/>
            </a:endParaRPr>
          </a:p>
        </p:txBody>
      </p:sp>
      <p:sp>
        <p:nvSpPr>
          <p:cNvPr id="3" name="Round Diagonal Corner Rectangle 2"/>
          <p:cNvSpPr/>
          <p:nvPr/>
        </p:nvSpPr>
        <p:spPr>
          <a:xfrm>
            <a:off x="2555776" y="1700808"/>
            <a:ext cx="6480720" cy="2736304"/>
          </a:xfrm>
          <a:prstGeom prst="round2DiagRect">
            <a:avLst/>
          </a:prstGeom>
          <a:solidFill>
            <a:schemeClr val="accent1">
              <a:lumMod val="50000"/>
            </a:schemeClr>
          </a:solidFill>
          <a:ln>
            <a:solidFill>
              <a:srgbClr val="FF0000"/>
            </a:solid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dirty="0" smtClean="0">
                <a:cs typeface="B Nazanin" panose="00000400000000000000" pitchFamily="2" charset="-78"/>
              </a:rPr>
              <a:t>کنترل به عنوان فرایندی در نظر گرفته می شود که یک کارکرد اصلی دارد و آن کمک به اطمینان ازمناسب بودن رفتارهای افراد دریک سازمان است .این رفتارباید سازگار با استراتژی های سازمان باشد ، که در این صورت باید به عنوان بهترین مسیری انتخاب شود که سازمان ازطریق   آن به اهداف تعیین شده دست می یابد . </a:t>
            </a:r>
            <a:endParaRPr lang="en-US" sz="28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09120"/>
            <a:ext cx="9144001" cy="2348880"/>
          </a:xfrm>
          <a:prstGeom prst="rect">
            <a:avLst/>
          </a:prstGeom>
          <a:ln>
            <a:noFill/>
          </a:ln>
          <a:effectLst>
            <a:softEdge rad="112500"/>
          </a:effectLst>
        </p:spPr>
      </p:pic>
    </p:spTree>
    <p:extLst>
      <p:ext uri="{BB962C8B-B14F-4D97-AF65-F5344CB8AC3E}">
        <p14:creationId xmlns:p14="http://schemas.microsoft.com/office/powerpoint/2010/main" val="1368685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19f113d527f43e9fa3b585ecaedaac7dbc8"/>
</p:tagLst>
</file>

<file path=ppt/theme/theme1.xml><?xml version="1.0" encoding="utf-8"?>
<a:theme xmlns:a="http://schemas.openxmlformats.org/drawingml/2006/main" name="Theme1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2" id="{E0BE6699-E383-4806-9A08-FBA021D38FFF}" vid="{16C21DC1-1B70-41E4-9DEC-494EC34AC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2861</TotalTime>
  <Words>3268</Words>
  <Application>Microsoft Office PowerPoint</Application>
  <PresentationFormat>On-screen Show (4:3)</PresentationFormat>
  <Paragraphs>243</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맑은 고딕</vt:lpstr>
      <vt:lpstr>Arial</vt:lpstr>
      <vt:lpstr>B Nazanin</vt:lpstr>
      <vt:lpstr>Calibri</vt:lpstr>
      <vt:lpstr>Cambria Math</vt:lpstr>
      <vt:lpstr>Wingdings</vt:lpstr>
      <vt:lpstr>Theme12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نقش چند بعدی کنترل ازنظر          ولییام تراورز جروم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کنترلهای بعد عمل که به موجب آن مدیریت با استفاده ازگزارش های عملکرد یا کارت های امتیازی ارائه شده به محض اتمام عملیات ،که نشان دهنده تفاوت و میزان انحراف عملکرد واقعی با عملکرد برنامه ریزی شده است ، ازوضعیت موجود آگاهی می یابد .  کنترل های بعد از عمل و کنترل های سکانی ، از مکانیزم بازخورد برای اصلاح انحرافات استفاده می کنند با این تفاوت که در کنترل سکانی ،واکنش قبل از عملیات صورت می گیرد .  </vt:lpstr>
      <vt:lpstr>PowerPoint Presentation</vt:lpstr>
      <vt:lpstr>کنترل نتیجه ای :  </vt:lpstr>
      <vt:lpstr> کنترل های اقدامات </vt:lpstr>
      <vt:lpstr>کنترل اقدامات به صورت 4مورد زیرانجام می شود :   1)محدودیت رفتاری ،باایجاد محدودیت برعملکرد برخی فعالیت های خاص : تمرکزوتفکیک وظایف خاص دو نمونه از محدودیت های رفتاری هستند برای اطمینان ازاین موضوع که برخی وظایف خاص نباید تماما توسط یک حوزه انجام پذیرد .  2) کنترل های بازبینی پیش از عمل،بامشاهده مکان ها ویا کار افراد تحت کنترل قبل از فعالیت و انجام تعدیلات ضروری 3) پاسخ گویی نسبت به اقدامات ،به وسیله پاسخ گو کردن کارکنان نسبت به اقداماتشان 4) افزونگی : باافزایش تعداد افراد مورد نیاز برای انجام یک وظیفه معین نسبت به تعدادی که ازلحاظ تئوریک برای انجام آن وظیفه لازم است . </vt:lpstr>
      <vt:lpstr>کنترل های کارکنان </vt:lpstr>
      <vt:lpstr>مکانیزم های بنیادین کنترل از نظراوچی  : </vt:lpstr>
      <vt:lpstr>بازارهابرقیمت متکی هستندبوروکراسی هابرقوانین متکی هستند این موضوع تفاوت های مهمی ایجاد میکند اوچی این تفاوت را به صورت زیر توصیف می کند :</vt:lpstr>
      <vt:lpstr>بازارها ،بوروکراسی ها وگروه های غیر رسمی به الزامات اجتماعی واطلاعاتی هردو متکی هستند : </vt:lpstr>
      <vt:lpstr>دسته بندی کنترل توسط هرلیگل و جان اسلیکوم براساس 6 استراتژی کنترل عبارتند از:</vt:lpstr>
      <vt:lpstr>        کنترل ورودی انسانی متشکل از ابزاری برای کنترل انواع نامطلوب اعمال فردی ،به ویژه    بی ثباتی ،تغییر پذیری وخود انگیختگی آنها است ابزارهای لازم شامل  انتخاب، آموزش ، وحتی شرطی سازی          سیستم پاداش ـ تنبیه :متشکل از سه سیستم امکان پذیر پاداش وتنبیه برای هم راستایی افراد با الزامات سازمان است . این سیستم ها عبارتند از:اجباری ،مطلوبیت گرا ،هنجاری             اجباری          تنبیه           سیستم مطلوبت گرا           پاداش بیرونی             سیستم هنجاری               پاداش درونی          </vt:lpstr>
      <vt:lpstr>        ساختار رسمی ترکیبی از ابزارهای ساختاری عمده زیر برای کنترل می باشد :</vt:lpstr>
      <vt:lpstr>     سیاست ها وقواعدمبنایی برای اعمال کنترل هستند .       بودجه ها می توانندبه عنوان مبنایی برای کنترل مورداستفاده قرار گیرد .      کنترل های ماشینی ، برای افزایش قابلیت های کارکنان بدون به کارگیری مستقیم انرژی ،مهارت،هوش ویا کنترل انسانی مورد استفاده قرار می گیرند . </vt:lpstr>
      <vt:lpstr>طرح هایی که برای طبقه بندی خطا ها وانحرافات پیشنهاد شده است عبارتند از:</vt:lpstr>
      <vt:lpstr>PowerPoint Presentation</vt:lpstr>
      <vt:lpstr>ژول دمسکی درطرح خود چنین استدلال می کند که دلایل ایجاد تفاوت درعملکرد واقعی واستاندارد می تواند یک یا تعدادی از پنج موردزیر باشد:</vt:lpstr>
      <vt:lpstr>PowerPoint Presentation</vt:lpstr>
      <vt:lpstr>سیستم سنتی کنترل :</vt:lpstr>
      <vt:lpstr>معایب سیستم کنترل سنتی :</vt:lpstr>
      <vt:lpstr>سیستم کنترل بازخوردی : </vt:lpstr>
      <vt:lpstr>نظر آنتونی و ریس درموردسیستم کنترل بازخوردمدیریتی: </vt:lpstr>
      <vt:lpstr>تعریف سیستم کنترل بازخوردی باعنوان سیستم بازخورد اطلاعاتی توسط جی فورستر:</vt:lpstr>
      <vt:lpstr>تعریف سیستم کنترل بازخوردی توسط کمیته انجمن مهندسین برق امریکا:</vt:lpstr>
      <vt:lpstr>تعریف سیستم کنترل بازخوردی توسط جک دانکن :</vt:lpstr>
      <vt:lpstr>تمایز بین نتایج ازنظر دمسکی :</vt:lpstr>
      <vt:lpstr>نورتون بدفوردپنج رهنمودزیررا برای گزارش های کنترل مدیریت بازخوردی پیشنهاد داده است :</vt:lpstr>
      <vt:lpstr>جان سی جامیلوس شش رویکرد گسترده را برای اعمال کنترل مدیریتی پیش گیرانه پیشنهاد داده است :</vt:lpstr>
      <vt:lpstr>محدودیت های عملکردی سیستم کنترل بازخورد:</vt:lpstr>
      <vt:lpstr>سیستم کنترل پیش خوردی :</vt:lpstr>
      <vt:lpstr>تفاوت مهمی بین کنترل های بازخوردی وپیش خوردی عباتند از : </vt:lpstr>
      <vt:lpstr>مراحل سیستم پیش خوردی معمولی عبارتند از :</vt:lpstr>
      <vt:lpstr>محدودیت های سیستم پیش خوردی ازنظرآکیرا ایشیکاوا  :</vt:lpstr>
      <vt:lpstr>PowerPoint Presentation</vt:lpstr>
    </vt:vector>
  </TitlesOfParts>
  <Company>www.Ghalamo.com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www.Ghalamo.com</dc:creator>
  <dc:description>www.Ghalamo.com</dc:description>
  <cp:lastModifiedBy>Windows User</cp:lastModifiedBy>
  <cp:revision>661</cp:revision>
  <dcterms:created xsi:type="dcterms:W3CDTF">2014-04-01T16:35:38Z</dcterms:created>
  <dcterms:modified xsi:type="dcterms:W3CDTF">2018-01-21T08:48:57Z</dcterms:modified>
</cp:coreProperties>
</file>