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  <p:sldMasterId id="2147483667" r:id="rId3"/>
    <p:sldMasterId id="2147483700" r:id="rId4"/>
  </p:sldMasterIdLst>
  <p:notesMasterIdLst>
    <p:notesMasterId r:id="rId20"/>
  </p:notesMasterIdLst>
  <p:handoutMasterIdLst>
    <p:handoutMasterId r:id="rId21"/>
  </p:handoutMasterIdLst>
  <p:sldIdLst>
    <p:sldId id="928" r:id="rId5"/>
    <p:sldId id="930" r:id="rId6"/>
    <p:sldId id="931" r:id="rId7"/>
    <p:sldId id="932" r:id="rId8"/>
    <p:sldId id="933" r:id="rId9"/>
    <p:sldId id="934" r:id="rId10"/>
    <p:sldId id="935" r:id="rId11"/>
    <p:sldId id="936" r:id="rId12"/>
    <p:sldId id="937" r:id="rId13"/>
    <p:sldId id="938" r:id="rId14"/>
    <p:sldId id="939" r:id="rId15"/>
    <p:sldId id="940" r:id="rId16"/>
    <p:sldId id="944" r:id="rId17"/>
    <p:sldId id="946" r:id="rId18"/>
    <p:sldId id="94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FF"/>
    <a:srgbClr val="99FF66"/>
    <a:srgbClr val="000000"/>
    <a:srgbClr val="FF0000"/>
    <a:srgbClr val="99CCFF"/>
    <a:srgbClr val="FFF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95261" autoAdjust="0"/>
  </p:normalViewPr>
  <p:slideViewPr>
    <p:cSldViewPr>
      <p:cViewPr varScale="1">
        <p:scale>
          <a:sx n="69" d="100"/>
          <a:sy n="69" d="100"/>
        </p:scale>
        <p:origin x="16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ar-SA"/>
              <a:t>حسابداری شعب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ar-SA"/>
              <a:t>دانشگاه پیام نور</a:t>
            </a: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36C86DE-1CE8-413E-B9E9-D4AC68D92E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ar-SA"/>
              <a:t>حسابداری شعب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ar-SA"/>
              <a:t>دانشگاه پیام نور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45E8520-1368-4CFA-BD9D-6DC9DFFE46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098550" y="1181100"/>
            <a:ext cx="7580313" cy="1485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a-IR">
              <a:cs typeface="+mn-cs"/>
            </a:endParaRPr>
          </a:p>
        </p:txBody>
      </p:sp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0" y="68263"/>
            <a:ext cx="990600" cy="6713537"/>
            <a:chOff x="0" y="43"/>
            <a:chExt cx="624" cy="4229"/>
          </a:xfrm>
        </p:grpSpPr>
        <p:sp>
          <p:nvSpPr>
            <p:cNvPr id="6" name="Line 4"/>
            <p:cNvSpPr>
              <a:spLocks noChangeShapeType="1"/>
            </p:cNvSpPr>
            <p:nvPr userDrawn="1"/>
          </p:nvSpPr>
          <p:spPr bwMode="auto">
            <a:xfrm>
              <a:off x="0" y="420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 userDrawn="1"/>
          </p:nvSpPr>
          <p:spPr bwMode="auto">
            <a:xfrm>
              <a:off x="0" y="423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4272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 userDrawn="1"/>
          </p:nvSpPr>
          <p:spPr bwMode="auto">
            <a:xfrm>
              <a:off x="0" y="4113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 userDrawn="1"/>
          </p:nvSpPr>
          <p:spPr bwMode="auto">
            <a:xfrm>
              <a:off x="0" y="4065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 userDrawn="1"/>
          </p:nvSpPr>
          <p:spPr bwMode="auto">
            <a:xfrm>
              <a:off x="0" y="4158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 userDrawn="1"/>
          </p:nvSpPr>
          <p:spPr bwMode="auto">
            <a:xfrm>
              <a:off x="0" y="366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 userDrawn="1"/>
          </p:nvSpPr>
          <p:spPr bwMode="auto">
            <a:xfrm>
              <a:off x="0" y="363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 userDrawn="1"/>
          </p:nvSpPr>
          <p:spPr bwMode="auto">
            <a:xfrm>
              <a:off x="0" y="4020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 userDrawn="1"/>
          </p:nvSpPr>
          <p:spPr bwMode="auto">
            <a:xfrm>
              <a:off x="0" y="389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 userDrawn="1"/>
          </p:nvSpPr>
          <p:spPr bwMode="auto">
            <a:xfrm>
              <a:off x="0" y="3813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 userDrawn="1"/>
          </p:nvSpPr>
          <p:spPr bwMode="auto">
            <a:xfrm>
              <a:off x="0" y="3999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 userDrawn="1"/>
          </p:nvSpPr>
          <p:spPr bwMode="auto">
            <a:xfrm>
              <a:off x="0" y="3687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 userDrawn="1"/>
          </p:nvSpPr>
          <p:spPr bwMode="auto">
            <a:xfrm>
              <a:off x="0" y="374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 userDrawn="1"/>
          </p:nvSpPr>
          <p:spPr bwMode="auto">
            <a:xfrm>
              <a:off x="0" y="393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 userDrawn="1"/>
          </p:nvSpPr>
          <p:spPr bwMode="auto">
            <a:xfrm>
              <a:off x="0" y="391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 userDrawn="1"/>
          </p:nvSpPr>
          <p:spPr bwMode="auto">
            <a:xfrm>
              <a:off x="0" y="351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 userDrawn="1"/>
          </p:nvSpPr>
          <p:spPr bwMode="auto">
            <a:xfrm>
              <a:off x="0" y="354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 userDrawn="1"/>
          </p:nvSpPr>
          <p:spPr bwMode="auto">
            <a:xfrm>
              <a:off x="0" y="357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 userDrawn="1"/>
          </p:nvSpPr>
          <p:spPr bwMode="auto">
            <a:xfrm>
              <a:off x="0" y="342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 userDrawn="1"/>
          </p:nvSpPr>
          <p:spPr bwMode="auto">
            <a:xfrm>
              <a:off x="0" y="3372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 userDrawn="1"/>
          </p:nvSpPr>
          <p:spPr bwMode="auto">
            <a:xfrm>
              <a:off x="0" y="346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 userDrawn="1"/>
          </p:nvSpPr>
          <p:spPr bwMode="auto">
            <a:xfrm>
              <a:off x="0" y="297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 userDrawn="1"/>
          </p:nvSpPr>
          <p:spPr bwMode="auto">
            <a:xfrm>
              <a:off x="0" y="294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 userDrawn="1"/>
          </p:nvSpPr>
          <p:spPr bwMode="auto">
            <a:xfrm>
              <a:off x="0" y="332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 userDrawn="1"/>
          </p:nvSpPr>
          <p:spPr bwMode="auto">
            <a:xfrm>
              <a:off x="0" y="320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 userDrawn="1"/>
          </p:nvSpPr>
          <p:spPr bwMode="auto">
            <a:xfrm>
              <a:off x="0" y="312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 userDrawn="1"/>
          </p:nvSpPr>
          <p:spPr bwMode="auto">
            <a:xfrm>
              <a:off x="0" y="330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 userDrawn="1"/>
          </p:nvSpPr>
          <p:spPr bwMode="auto">
            <a:xfrm>
              <a:off x="0" y="299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 userDrawn="1"/>
          </p:nvSpPr>
          <p:spPr bwMode="auto">
            <a:xfrm>
              <a:off x="0" y="304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 userDrawn="1"/>
          </p:nvSpPr>
          <p:spPr bwMode="auto">
            <a:xfrm>
              <a:off x="0" y="324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7" name="Line 35"/>
            <p:cNvSpPr>
              <a:spLocks noChangeShapeType="1"/>
            </p:cNvSpPr>
            <p:nvPr userDrawn="1"/>
          </p:nvSpPr>
          <p:spPr bwMode="auto">
            <a:xfrm>
              <a:off x="0" y="322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8" name="Line 36"/>
            <p:cNvSpPr>
              <a:spLocks noChangeShapeType="1"/>
            </p:cNvSpPr>
            <p:nvPr userDrawn="1"/>
          </p:nvSpPr>
          <p:spPr bwMode="auto">
            <a:xfrm>
              <a:off x="0" y="283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9" name="Line 37"/>
            <p:cNvSpPr>
              <a:spLocks noChangeShapeType="1"/>
            </p:cNvSpPr>
            <p:nvPr userDrawn="1"/>
          </p:nvSpPr>
          <p:spPr bwMode="auto">
            <a:xfrm>
              <a:off x="0" y="275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0" name="Line 38"/>
            <p:cNvSpPr>
              <a:spLocks noChangeShapeType="1"/>
            </p:cNvSpPr>
            <p:nvPr userDrawn="1"/>
          </p:nvSpPr>
          <p:spPr bwMode="auto">
            <a:xfrm>
              <a:off x="0" y="267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1" name="Line 39"/>
            <p:cNvSpPr>
              <a:spLocks noChangeShapeType="1"/>
            </p:cNvSpPr>
            <p:nvPr userDrawn="1"/>
          </p:nvSpPr>
          <p:spPr bwMode="auto">
            <a:xfrm>
              <a:off x="0" y="287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2" name="Line 40"/>
            <p:cNvSpPr>
              <a:spLocks noChangeShapeType="1"/>
            </p:cNvSpPr>
            <p:nvPr userDrawn="1"/>
          </p:nvSpPr>
          <p:spPr bwMode="auto">
            <a:xfrm>
              <a:off x="0" y="285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 userDrawn="1"/>
          </p:nvSpPr>
          <p:spPr bwMode="auto">
            <a:xfrm>
              <a:off x="0" y="2554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4" name="Line 42"/>
            <p:cNvSpPr>
              <a:spLocks noChangeShapeType="1"/>
            </p:cNvSpPr>
            <p:nvPr userDrawn="1"/>
          </p:nvSpPr>
          <p:spPr bwMode="auto">
            <a:xfrm>
              <a:off x="0" y="2590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5" name="Line 43"/>
            <p:cNvSpPr>
              <a:spLocks noChangeShapeType="1"/>
            </p:cNvSpPr>
            <p:nvPr userDrawn="1"/>
          </p:nvSpPr>
          <p:spPr bwMode="auto">
            <a:xfrm>
              <a:off x="0" y="2623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6" name="Line 44"/>
            <p:cNvSpPr>
              <a:spLocks noChangeShapeType="1"/>
            </p:cNvSpPr>
            <p:nvPr userDrawn="1"/>
          </p:nvSpPr>
          <p:spPr bwMode="auto">
            <a:xfrm>
              <a:off x="0" y="246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7" name="Line 45"/>
            <p:cNvSpPr>
              <a:spLocks noChangeShapeType="1"/>
            </p:cNvSpPr>
            <p:nvPr userDrawn="1"/>
          </p:nvSpPr>
          <p:spPr bwMode="auto">
            <a:xfrm>
              <a:off x="0" y="2416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8" name="Line 46"/>
            <p:cNvSpPr>
              <a:spLocks noChangeShapeType="1"/>
            </p:cNvSpPr>
            <p:nvPr userDrawn="1"/>
          </p:nvSpPr>
          <p:spPr bwMode="auto">
            <a:xfrm>
              <a:off x="0" y="250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9" name="Line 47"/>
            <p:cNvSpPr>
              <a:spLocks noChangeShapeType="1"/>
            </p:cNvSpPr>
            <p:nvPr userDrawn="1"/>
          </p:nvSpPr>
          <p:spPr bwMode="auto">
            <a:xfrm>
              <a:off x="0" y="2371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0" name="Line 48"/>
            <p:cNvSpPr>
              <a:spLocks noChangeShapeType="1"/>
            </p:cNvSpPr>
            <p:nvPr userDrawn="1"/>
          </p:nvSpPr>
          <p:spPr bwMode="auto">
            <a:xfrm>
              <a:off x="0" y="2245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1" name="Line 49"/>
            <p:cNvSpPr>
              <a:spLocks noChangeShapeType="1"/>
            </p:cNvSpPr>
            <p:nvPr userDrawn="1"/>
          </p:nvSpPr>
          <p:spPr bwMode="auto">
            <a:xfrm>
              <a:off x="0" y="235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2" name="Line 50"/>
            <p:cNvSpPr>
              <a:spLocks noChangeShapeType="1"/>
            </p:cNvSpPr>
            <p:nvPr userDrawn="1"/>
          </p:nvSpPr>
          <p:spPr bwMode="auto">
            <a:xfrm>
              <a:off x="0" y="2290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3" name="Line 51"/>
            <p:cNvSpPr>
              <a:spLocks noChangeShapeType="1"/>
            </p:cNvSpPr>
            <p:nvPr userDrawn="1"/>
          </p:nvSpPr>
          <p:spPr bwMode="auto">
            <a:xfrm>
              <a:off x="0" y="2269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4" name="Line 52"/>
            <p:cNvSpPr>
              <a:spLocks noChangeShapeType="1"/>
            </p:cNvSpPr>
            <p:nvPr userDrawn="1"/>
          </p:nvSpPr>
          <p:spPr bwMode="auto">
            <a:xfrm>
              <a:off x="0" y="213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5" name="Line 53"/>
            <p:cNvSpPr>
              <a:spLocks noChangeShapeType="1"/>
            </p:cNvSpPr>
            <p:nvPr userDrawn="1"/>
          </p:nvSpPr>
          <p:spPr bwMode="auto">
            <a:xfrm>
              <a:off x="0" y="216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6" name="Line 54"/>
            <p:cNvSpPr>
              <a:spLocks noChangeShapeType="1"/>
            </p:cNvSpPr>
            <p:nvPr userDrawn="1"/>
          </p:nvSpPr>
          <p:spPr bwMode="auto">
            <a:xfrm>
              <a:off x="0" y="219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 userDrawn="1"/>
          </p:nvSpPr>
          <p:spPr bwMode="auto">
            <a:xfrm>
              <a:off x="0" y="204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8" name="Line 56"/>
            <p:cNvSpPr>
              <a:spLocks noChangeShapeType="1"/>
            </p:cNvSpPr>
            <p:nvPr userDrawn="1"/>
          </p:nvSpPr>
          <p:spPr bwMode="auto">
            <a:xfrm>
              <a:off x="0" y="1992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9" name="Line 57"/>
            <p:cNvSpPr>
              <a:spLocks noChangeShapeType="1"/>
            </p:cNvSpPr>
            <p:nvPr userDrawn="1"/>
          </p:nvSpPr>
          <p:spPr bwMode="auto">
            <a:xfrm>
              <a:off x="0" y="208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0" name="Line 58"/>
            <p:cNvSpPr>
              <a:spLocks noChangeShapeType="1"/>
            </p:cNvSpPr>
            <p:nvPr userDrawn="1"/>
          </p:nvSpPr>
          <p:spPr bwMode="auto">
            <a:xfrm>
              <a:off x="0" y="159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1" name="Line 59"/>
            <p:cNvSpPr>
              <a:spLocks noChangeShapeType="1"/>
            </p:cNvSpPr>
            <p:nvPr userDrawn="1"/>
          </p:nvSpPr>
          <p:spPr bwMode="auto">
            <a:xfrm>
              <a:off x="0" y="156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2" name="Line 60"/>
            <p:cNvSpPr>
              <a:spLocks noChangeShapeType="1"/>
            </p:cNvSpPr>
            <p:nvPr userDrawn="1"/>
          </p:nvSpPr>
          <p:spPr bwMode="auto">
            <a:xfrm>
              <a:off x="0" y="194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3" name="Line 61"/>
            <p:cNvSpPr>
              <a:spLocks noChangeShapeType="1"/>
            </p:cNvSpPr>
            <p:nvPr userDrawn="1"/>
          </p:nvSpPr>
          <p:spPr bwMode="auto">
            <a:xfrm>
              <a:off x="0" y="182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4" name="Line 62"/>
            <p:cNvSpPr>
              <a:spLocks noChangeShapeType="1"/>
            </p:cNvSpPr>
            <p:nvPr userDrawn="1"/>
          </p:nvSpPr>
          <p:spPr bwMode="auto">
            <a:xfrm>
              <a:off x="0" y="174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5" name="Line 63"/>
            <p:cNvSpPr>
              <a:spLocks noChangeShapeType="1"/>
            </p:cNvSpPr>
            <p:nvPr userDrawn="1"/>
          </p:nvSpPr>
          <p:spPr bwMode="auto">
            <a:xfrm>
              <a:off x="0" y="192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6" name="Line 64"/>
            <p:cNvSpPr>
              <a:spLocks noChangeShapeType="1"/>
            </p:cNvSpPr>
            <p:nvPr userDrawn="1"/>
          </p:nvSpPr>
          <p:spPr bwMode="auto">
            <a:xfrm>
              <a:off x="0" y="161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7" name="Line 65"/>
            <p:cNvSpPr>
              <a:spLocks noChangeShapeType="1"/>
            </p:cNvSpPr>
            <p:nvPr userDrawn="1"/>
          </p:nvSpPr>
          <p:spPr bwMode="auto">
            <a:xfrm>
              <a:off x="0" y="166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8" name="Line 66"/>
            <p:cNvSpPr>
              <a:spLocks noChangeShapeType="1"/>
            </p:cNvSpPr>
            <p:nvPr userDrawn="1"/>
          </p:nvSpPr>
          <p:spPr bwMode="auto">
            <a:xfrm>
              <a:off x="0" y="186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9" name="Line 67"/>
            <p:cNvSpPr>
              <a:spLocks noChangeShapeType="1"/>
            </p:cNvSpPr>
            <p:nvPr userDrawn="1"/>
          </p:nvSpPr>
          <p:spPr bwMode="auto">
            <a:xfrm>
              <a:off x="0" y="184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0" name="Line 68"/>
            <p:cNvSpPr>
              <a:spLocks noChangeShapeType="1"/>
            </p:cNvSpPr>
            <p:nvPr userDrawn="1"/>
          </p:nvSpPr>
          <p:spPr bwMode="auto">
            <a:xfrm>
              <a:off x="0" y="1437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1" name="Line 69"/>
            <p:cNvSpPr>
              <a:spLocks noChangeShapeType="1"/>
            </p:cNvSpPr>
            <p:nvPr userDrawn="1"/>
          </p:nvSpPr>
          <p:spPr bwMode="auto">
            <a:xfrm>
              <a:off x="0" y="1473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2" name="Line 70"/>
            <p:cNvSpPr>
              <a:spLocks noChangeShapeType="1"/>
            </p:cNvSpPr>
            <p:nvPr userDrawn="1"/>
          </p:nvSpPr>
          <p:spPr bwMode="auto">
            <a:xfrm>
              <a:off x="0" y="150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3" name="Line 71"/>
            <p:cNvSpPr>
              <a:spLocks noChangeShapeType="1"/>
            </p:cNvSpPr>
            <p:nvPr userDrawn="1"/>
          </p:nvSpPr>
          <p:spPr bwMode="auto">
            <a:xfrm>
              <a:off x="0" y="1347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4" name="Line 72"/>
            <p:cNvSpPr>
              <a:spLocks noChangeShapeType="1"/>
            </p:cNvSpPr>
            <p:nvPr userDrawn="1"/>
          </p:nvSpPr>
          <p:spPr bwMode="auto">
            <a:xfrm>
              <a:off x="0" y="1392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5" name="Line 73"/>
            <p:cNvSpPr>
              <a:spLocks noChangeShapeType="1"/>
            </p:cNvSpPr>
            <p:nvPr userDrawn="1"/>
          </p:nvSpPr>
          <p:spPr bwMode="auto">
            <a:xfrm>
              <a:off x="0" y="101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6" name="Line 74"/>
            <p:cNvSpPr>
              <a:spLocks noChangeShapeType="1"/>
            </p:cNvSpPr>
            <p:nvPr userDrawn="1"/>
          </p:nvSpPr>
          <p:spPr bwMode="auto">
            <a:xfrm>
              <a:off x="0" y="98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7" name="Line 75"/>
            <p:cNvSpPr>
              <a:spLocks noChangeShapeType="1"/>
            </p:cNvSpPr>
            <p:nvPr userDrawn="1"/>
          </p:nvSpPr>
          <p:spPr bwMode="auto">
            <a:xfrm>
              <a:off x="0" y="124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8" name="Line 76"/>
            <p:cNvSpPr>
              <a:spLocks noChangeShapeType="1"/>
            </p:cNvSpPr>
            <p:nvPr userDrawn="1"/>
          </p:nvSpPr>
          <p:spPr bwMode="auto">
            <a:xfrm>
              <a:off x="0" y="1163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9" name="Line 77"/>
            <p:cNvSpPr>
              <a:spLocks noChangeShapeType="1"/>
            </p:cNvSpPr>
            <p:nvPr userDrawn="1"/>
          </p:nvSpPr>
          <p:spPr bwMode="auto">
            <a:xfrm>
              <a:off x="0" y="1037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0" name="Line 78"/>
            <p:cNvSpPr>
              <a:spLocks noChangeShapeType="1"/>
            </p:cNvSpPr>
            <p:nvPr userDrawn="1"/>
          </p:nvSpPr>
          <p:spPr bwMode="auto">
            <a:xfrm>
              <a:off x="0" y="109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1" name="Line 79"/>
            <p:cNvSpPr>
              <a:spLocks noChangeShapeType="1"/>
            </p:cNvSpPr>
            <p:nvPr userDrawn="1"/>
          </p:nvSpPr>
          <p:spPr bwMode="auto">
            <a:xfrm>
              <a:off x="0" y="128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2" name="Line 80"/>
            <p:cNvSpPr>
              <a:spLocks noChangeShapeType="1"/>
            </p:cNvSpPr>
            <p:nvPr userDrawn="1"/>
          </p:nvSpPr>
          <p:spPr bwMode="auto">
            <a:xfrm>
              <a:off x="0" y="126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3" name="Line 81"/>
            <p:cNvSpPr>
              <a:spLocks noChangeShapeType="1"/>
            </p:cNvSpPr>
            <p:nvPr userDrawn="1"/>
          </p:nvSpPr>
          <p:spPr bwMode="auto">
            <a:xfrm>
              <a:off x="0" y="86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4" name="Line 82"/>
            <p:cNvSpPr>
              <a:spLocks noChangeShapeType="1"/>
            </p:cNvSpPr>
            <p:nvPr userDrawn="1"/>
          </p:nvSpPr>
          <p:spPr bwMode="auto">
            <a:xfrm>
              <a:off x="0" y="89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5" name="Line 83"/>
            <p:cNvSpPr>
              <a:spLocks noChangeShapeType="1"/>
            </p:cNvSpPr>
            <p:nvPr userDrawn="1"/>
          </p:nvSpPr>
          <p:spPr bwMode="auto">
            <a:xfrm>
              <a:off x="0" y="92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6" name="Line 84"/>
            <p:cNvSpPr>
              <a:spLocks noChangeShapeType="1"/>
            </p:cNvSpPr>
            <p:nvPr userDrawn="1"/>
          </p:nvSpPr>
          <p:spPr bwMode="auto">
            <a:xfrm>
              <a:off x="0" y="77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7" name="Line 85"/>
            <p:cNvSpPr>
              <a:spLocks noChangeShapeType="1"/>
            </p:cNvSpPr>
            <p:nvPr userDrawn="1"/>
          </p:nvSpPr>
          <p:spPr bwMode="auto">
            <a:xfrm>
              <a:off x="0" y="81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8" name="Line 86"/>
            <p:cNvSpPr>
              <a:spLocks noChangeShapeType="1"/>
            </p:cNvSpPr>
            <p:nvPr userDrawn="1"/>
          </p:nvSpPr>
          <p:spPr bwMode="auto">
            <a:xfrm>
              <a:off x="0" y="71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9" name="Line 87"/>
            <p:cNvSpPr>
              <a:spLocks noChangeShapeType="1"/>
            </p:cNvSpPr>
            <p:nvPr userDrawn="1"/>
          </p:nvSpPr>
          <p:spPr bwMode="auto">
            <a:xfrm>
              <a:off x="0" y="646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" name="Line 88"/>
            <p:cNvSpPr>
              <a:spLocks noChangeShapeType="1"/>
            </p:cNvSpPr>
            <p:nvPr userDrawn="1"/>
          </p:nvSpPr>
          <p:spPr bwMode="auto">
            <a:xfrm>
              <a:off x="0" y="522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" name="Line 89"/>
            <p:cNvSpPr>
              <a:spLocks noChangeShapeType="1"/>
            </p:cNvSpPr>
            <p:nvPr userDrawn="1"/>
          </p:nvSpPr>
          <p:spPr bwMode="auto">
            <a:xfrm>
              <a:off x="0" y="558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2" name="Line 90"/>
            <p:cNvSpPr>
              <a:spLocks noChangeShapeType="1"/>
            </p:cNvSpPr>
            <p:nvPr userDrawn="1"/>
          </p:nvSpPr>
          <p:spPr bwMode="auto">
            <a:xfrm>
              <a:off x="0" y="591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3" name="Line 91"/>
            <p:cNvSpPr>
              <a:spLocks noChangeShapeType="1"/>
            </p:cNvSpPr>
            <p:nvPr userDrawn="1"/>
          </p:nvSpPr>
          <p:spPr bwMode="auto">
            <a:xfrm>
              <a:off x="0" y="432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4" name="Line 92"/>
            <p:cNvSpPr>
              <a:spLocks noChangeShapeType="1"/>
            </p:cNvSpPr>
            <p:nvPr userDrawn="1"/>
          </p:nvSpPr>
          <p:spPr bwMode="auto">
            <a:xfrm>
              <a:off x="0" y="38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5" name="Line 93"/>
            <p:cNvSpPr>
              <a:spLocks noChangeShapeType="1"/>
            </p:cNvSpPr>
            <p:nvPr userDrawn="1"/>
          </p:nvSpPr>
          <p:spPr bwMode="auto">
            <a:xfrm>
              <a:off x="0" y="47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6" name="Line 94"/>
            <p:cNvSpPr>
              <a:spLocks noChangeShapeType="1"/>
            </p:cNvSpPr>
            <p:nvPr userDrawn="1"/>
          </p:nvSpPr>
          <p:spPr bwMode="auto">
            <a:xfrm>
              <a:off x="0" y="33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7" name="Line 95"/>
            <p:cNvSpPr>
              <a:spLocks noChangeShapeType="1"/>
            </p:cNvSpPr>
            <p:nvPr userDrawn="1"/>
          </p:nvSpPr>
          <p:spPr bwMode="auto">
            <a:xfrm>
              <a:off x="0" y="31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8" name="Line 96"/>
            <p:cNvSpPr>
              <a:spLocks noChangeShapeType="1"/>
            </p:cNvSpPr>
            <p:nvPr userDrawn="1"/>
          </p:nvSpPr>
          <p:spPr bwMode="auto">
            <a:xfrm>
              <a:off x="0" y="258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9" name="Line 97"/>
            <p:cNvSpPr>
              <a:spLocks noChangeShapeType="1"/>
            </p:cNvSpPr>
            <p:nvPr userDrawn="1"/>
          </p:nvSpPr>
          <p:spPr bwMode="auto">
            <a:xfrm>
              <a:off x="0" y="7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0" name="Line 98"/>
            <p:cNvSpPr>
              <a:spLocks noChangeShapeType="1"/>
            </p:cNvSpPr>
            <p:nvPr userDrawn="1"/>
          </p:nvSpPr>
          <p:spPr bwMode="auto">
            <a:xfrm>
              <a:off x="0" y="43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1" name="Line 99"/>
            <p:cNvSpPr>
              <a:spLocks noChangeShapeType="1"/>
            </p:cNvSpPr>
            <p:nvPr userDrawn="1"/>
          </p:nvSpPr>
          <p:spPr bwMode="auto">
            <a:xfrm>
              <a:off x="0" y="9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2" name="Line 100"/>
            <p:cNvSpPr>
              <a:spLocks noChangeShapeType="1"/>
            </p:cNvSpPr>
            <p:nvPr userDrawn="1"/>
          </p:nvSpPr>
          <p:spPr bwMode="auto">
            <a:xfrm>
              <a:off x="0" y="145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3" name="Line 101"/>
            <p:cNvSpPr>
              <a:spLocks noChangeShapeType="1"/>
            </p:cNvSpPr>
            <p:nvPr userDrawn="1"/>
          </p:nvSpPr>
          <p:spPr bwMode="auto">
            <a:xfrm>
              <a:off x="0" y="202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</p:grpSp>
      <p:sp>
        <p:nvSpPr>
          <p:cNvPr id="104" name="Rectangle 107"/>
          <p:cNvSpPr>
            <a:spLocks noChangeArrowheads="1"/>
          </p:cNvSpPr>
          <p:nvPr/>
        </p:nvSpPr>
        <p:spPr bwMode="auto">
          <a:xfrm>
            <a:off x="3017838" y="25146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fa-IR" sz="2400">
              <a:latin typeface="Times New Roman" pitchFamily="18" charset="0"/>
              <a:cs typeface="+mn-cs"/>
            </a:endParaRPr>
          </a:p>
        </p:txBody>
      </p: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1098550" y="1258888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fa-IR" sz="2400">
              <a:latin typeface="Times New Roman" pitchFamily="18" charset="0"/>
              <a:cs typeface="+mn-cs"/>
            </a:endParaRPr>
          </a:p>
        </p:txBody>
      </p:sp>
      <p:pic>
        <p:nvPicPr>
          <p:cNvPr id="106" name="Picture 109" descr="Picture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8842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0441" name="Rectangle 105"/>
          <p:cNvSpPr>
            <a:spLocks noGrp="1" noChangeArrowheads="1"/>
          </p:cNvSpPr>
          <p:nvPr>
            <p:ph type="ctrTitle"/>
          </p:nvPr>
        </p:nvSpPr>
        <p:spPr>
          <a:xfrm>
            <a:off x="1169988" y="1443038"/>
            <a:ext cx="7380287" cy="1012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0442" name="Rectangle 106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 autoUpdateAnimBg="0"/>
      <p:bldP spid="105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4BD3C-944B-41E8-9C31-1199F42F0E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72CAB-4497-4631-B3FE-B47DA575AE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EAAA3-96E3-4478-B47B-E7FF9C2CB5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0DE3B-27CA-46F4-B55B-998DB81396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BFA18-7C91-4FD2-9311-CDEAAA51BF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D489-BA8F-4E7A-AC17-EAD616F956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864B5-6412-4828-B890-273E5A75C5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7585B-2FB6-4939-9ADB-E3213E03DC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02AD9-6C40-490F-B4A1-DAB9EC0ED0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630B7-82A6-4464-8A8D-B30366F07A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E2B4F-41E5-4A2D-8ADE-CAE2B81AE5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E8406-D6F9-4ED8-B7EB-768FCA241C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E64C7-3213-4B24-9573-DE21B10C2E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E3457-E06B-4068-8247-6C89FC400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D5B13-CFE2-473B-9BBD-C46462CA53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04C95-00CB-4C57-BBC2-5646878FA6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9B6D7-60C5-49EA-B819-53BB0FC34E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F91F7-F942-4E77-9B2D-CC038BFADE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28DC1-1E1D-447D-A826-F6DEE35535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7AEEF-10E1-4D45-ABC8-BE79F83FEE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C4860-EB72-4019-82E7-D3B1BB69B09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44855-2443-45BA-A0D3-A25AE7E9BD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0BC18-7446-4C63-B581-7615D31597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4ED47-5F5D-4455-8908-014505D76F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27303-90B8-4744-A31E-9E111A5CC1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B95CB-D071-4A96-9B26-23BC1B6EBC5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098550" y="1181100"/>
            <a:ext cx="7580313" cy="1485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a-IR">
              <a:cs typeface="+mn-cs"/>
            </a:endParaRPr>
          </a:p>
        </p:txBody>
      </p:sp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0" y="68263"/>
            <a:ext cx="990600" cy="6713537"/>
            <a:chOff x="0" y="43"/>
            <a:chExt cx="624" cy="4229"/>
          </a:xfrm>
        </p:grpSpPr>
        <p:sp>
          <p:nvSpPr>
            <p:cNvPr id="6" name="Line 4"/>
            <p:cNvSpPr>
              <a:spLocks noChangeShapeType="1"/>
            </p:cNvSpPr>
            <p:nvPr userDrawn="1"/>
          </p:nvSpPr>
          <p:spPr bwMode="auto">
            <a:xfrm>
              <a:off x="0" y="420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 userDrawn="1"/>
          </p:nvSpPr>
          <p:spPr bwMode="auto">
            <a:xfrm>
              <a:off x="0" y="423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4272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 userDrawn="1"/>
          </p:nvSpPr>
          <p:spPr bwMode="auto">
            <a:xfrm>
              <a:off x="0" y="4113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 userDrawn="1"/>
          </p:nvSpPr>
          <p:spPr bwMode="auto">
            <a:xfrm>
              <a:off x="0" y="4065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 userDrawn="1"/>
          </p:nvSpPr>
          <p:spPr bwMode="auto">
            <a:xfrm>
              <a:off x="0" y="4158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 userDrawn="1"/>
          </p:nvSpPr>
          <p:spPr bwMode="auto">
            <a:xfrm>
              <a:off x="0" y="366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 userDrawn="1"/>
          </p:nvSpPr>
          <p:spPr bwMode="auto">
            <a:xfrm>
              <a:off x="0" y="363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 userDrawn="1"/>
          </p:nvSpPr>
          <p:spPr bwMode="auto">
            <a:xfrm>
              <a:off x="0" y="4020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 userDrawn="1"/>
          </p:nvSpPr>
          <p:spPr bwMode="auto">
            <a:xfrm>
              <a:off x="0" y="389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 userDrawn="1"/>
          </p:nvSpPr>
          <p:spPr bwMode="auto">
            <a:xfrm>
              <a:off x="0" y="3813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9" name="Line 15"/>
            <p:cNvSpPr>
              <a:spLocks noChangeShapeType="1"/>
            </p:cNvSpPr>
            <p:nvPr userDrawn="1"/>
          </p:nvSpPr>
          <p:spPr bwMode="auto">
            <a:xfrm>
              <a:off x="0" y="3999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 userDrawn="1"/>
          </p:nvSpPr>
          <p:spPr bwMode="auto">
            <a:xfrm>
              <a:off x="0" y="3687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1" name="Line 17"/>
            <p:cNvSpPr>
              <a:spLocks noChangeShapeType="1"/>
            </p:cNvSpPr>
            <p:nvPr userDrawn="1"/>
          </p:nvSpPr>
          <p:spPr bwMode="auto">
            <a:xfrm>
              <a:off x="0" y="374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 userDrawn="1"/>
          </p:nvSpPr>
          <p:spPr bwMode="auto">
            <a:xfrm>
              <a:off x="0" y="393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 userDrawn="1"/>
          </p:nvSpPr>
          <p:spPr bwMode="auto">
            <a:xfrm>
              <a:off x="0" y="391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 userDrawn="1"/>
          </p:nvSpPr>
          <p:spPr bwMode="auto">
            <a:xfrm>
              <a:off x="0" y="351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 userDrawn="1"/>
          </p:nvSpPr>
          <p:spPr bwMode="auto">
            <a:xfrm>
              <a:off x="0" y="354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 userDrawn="1"/>
          </p:nvSpPr>
          <p:spPr bwMode="auto">
            <a:xfrm>
              <a:off x="0" y="357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 userDrawn="1"/>
          </p:nvSpPr>
          <p:spPr bwMode="auto">
            <a:xfrm>
              <a:off x="0" y="342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 userDrawn="1"/>
          </p:nvSpPr>
          <p:spPr bwMode="auto">
            <a:xfrm>
              <a:off x="0" y="3372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 userDrawn="1"/>
          </p:nvSpPr>
          <p:spPr bwMode="auto">
            <a:xfrm>
              <a:off x="0" y="346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 userDrawn="1"/>
          </p:nvSpPr>
          <p:spPr bwMode="auto">
            <a:xfrm>
              <a:off x="0" y="297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 userDrawn="1"/>
          </p:nvSpPr>
          <p:spPr bwMode="auto">
            <a:xfrm>
              <a:off x="0" y="294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 userDrawn="1"/>
          </p:nvSpPr>
          <p:spPr bwMode="auto">
            <a:xfrm>
              <a:off x="0" y="332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 userDrawn="1"/>
          </p:nvSpPr>
          <p:spPr bwMode="auto">
            <a:xfrm>
              <a:off x="0" y="320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 userDrawn="1"/>
          </p:nvSpPr>
          <p:spPr bwMode="auto">
            <a:xfrm>
              <a:off x="0" y="312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5" name="Line 31"/>
            <p:cNvSpPr>
              <a:spLocks noChangeShapeType="1"/>
            </p:cNvSpPr>
            <p:nvPr userDrawn="1"/>
          </p:nvSpPr>
          <p:spPr bwMode="auto">
            <a:xfrm>
              <a:off x="0" y="330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 userDrawn="1"/>
          </p:nvSpPr>
          <p:spPr bwMode="auto">
            <a:xfrm>
              <a:off x="0" y="299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7" name="Line 33"/>
            <p:cNvSpPr>
              <a:spLocks noChangeShapeType="1"/>
            </p:cNvSpPr>
            <p:nvPr userDrawn="1"/>
          </p:nvSpPr>
          <p:spPr bwMode="auto">
            <a:xfrm>
              <a:off x="0" y="304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8" name="Line 34"/>
            <p:cNvSpPr>
              <a:spLocks noChangeShapeType="1"/>
            </p:cNvSpPr>
            <p:nvPr userDrawn="1"/>
          </p:nvSpPr>
          <p:spPr bwMode="auto">
            <a:xfrm>
              <a:off x="0" y="324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39" name="Line 35"/>
            <p:cNvSpPr>
              <a:spLocks noChangeShapeType="1"/>
            </p:cNvSpPr>
            <p:nvPr userDrawn="1"/>
          </p:nvSpPr>
          <p:spPr bwMode="auto">
            <a:xfrm>
              <a:off x="0" y="322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0" name="Line 36"/>
            <p:cNvSpPr>
              <a:spLocks noChangeShapeType="1"/>
            </p:cNvSpPr>
            <p:nvPr userDrawn="1"/>
          </p:nvSpPr>
          <p:spPr bwMode="auto">
            <a:xfrm>
              <a:off x="0" y="283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1" name="Line 37"/>
            <p:cNvSpPr>
              <a:spLocks noChangeShapeType="1"/>
            </p:cNvSpPr>
            <p:nvPr userDrawn="1"/>
          </p:nvSpPr>
          <p:spPr bwMode="auto">
            <a:xfrm>
              <a:off x="0" y="275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2" name="Line 38"/>
            <p:cNvSpPr>
              <a:spLocks noChangeShapeType="1"/>
            </p:cNvSpPr>
            <p:nvPr userDrawn="1"/>
          </p:nvSpPr>
          <p:spPr bwMode="auto">
            <a:xfrm>
              <a:off x="0" y="267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3" name="Line 39"/>
            <p:cNvSpPr>
              <a:spLocks noChangeShapeType="1"/>
            </p:cNvSpPr>
            <p:nvPr userDrawn="1"/>
          </p:nvSpPr>
          <p:spPr bwMode="auto">
            <a:xfrm>
              <a:off x="0" y="287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4" name="Line 40"/>
            <p:cNvSpPr>
              <a:spLocks noChangeShapeType="1"/>
            </p:cNvSpPr>
            <p:nvPr userDrawn="1"/>
          </p:nvSpPr>
          <p:spPr bwMode="auto">
            <a:xfrm>
              <a:off x="0" y="285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5" name="Line 41"/>
            <p:cNvSpPr>
              <a:spLocks noChangeShapeType="1"/>
            </p:cNvSpPr>
            <p:nvPr userDrawn="1"/>
          </p:nvSpPr>
          <p:spPr bwMode="auto">
            <a:xfrm>
              <a:off x="0" y="2554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6" name="Line 42"/>
            <p:cNvSpPr>
              <a:spLocks noChangeShapeType="1"/>
            </p:cNvSpPr>
            <p:nvPr userDrawn="1"/>
          </p:nvSpPr>
          <p:spPr bwMode="auto">
            <a:xfrm>
              <a:off x="0" y="2590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7" name="Line 43"/>
            <p:cNvSpPr>
              <a:spLocks noChangeShapeType="1"/>
            </p:cNvSpPr>
            <p:nvPr userDrawn="1"/>
          </p:nvSpPr>
          <p:spPr bwMode="auto">
            <a:xfrm>
              <a:off x="0" y="2623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8" name="Line 44"/>
            <p:cNvSpPr>
              <a:spLocks noChangeShapeType="1"/>
            </p:cNvSpPr>
            <p:nvPr userDrawn="1"/>
          </p:nvSpPr>
          <p:spPr bwMode="auto">
            <a:xfrm>
              <a:off x="0" y="246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49" name="Line 45"/>
            <p:cNvSpPr>
              <a:spLocks noChangeShapeType="1"/>
            </p:cNvSpPr>
            <p:nvPr userDrawn="1"/>
          </p:nvSpPr>
          <p:spPr bwMode="auto">
            <a:xfrm>
              <a:off x="0" y="2416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0" name="Line 46"/>
            <p:cNvSpPr>
              <a:spLocks noChangeShapeType="1"/>
            </p:cNvSpPr>
            <p:nvPr userDrawn="1"/>
          </p:nvSpPr>
          <p:spPr bwMode="auto">
            <a:xfrm>
              <a:off x="0" y="250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1" name="Line 47"/>
            <p:cNvSpPr>
              <a:spLocks noChangeShapeType="1"/>
            </p:cNvSpPr>
            <p:nvPr userDrawn="1"/>
          </p:nvSpPr>
          <p:spPr bwMode="auto">
            <a:xfrm>
              <a:off x="0" y="2371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2" name="Line 48"/>
            <p:cNvSpPr>
              <a:spLocks noChangeShapeType="1"/>
            </p:cNvSpPr>
            <p:nvPr userDrawn="1"/>
          </p:nvSpPr>
          <p:spPr bwMode="auto">
            <a:xfrm>
              <a:off x="0" y="2245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3" name="Line 49"/>
            <p:cNvSpPr>
              <a:spLocks noChangeShapeType="1"/>
            </p:cNvSpPr>
            <p:nvPr userDrawn="1"/>
          </p:nvSpPr>
          <p:spPr bwMode="auto">
            <a:xfrm>
              <a:off x="0" y="235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4" name="Line 50"/>
            <p:cNvSpPr>
              <a:spLocks noChangeShapeType="1"/>
            </p:cNvSpPr>
            <p:nvPr userDrawn="1"/>
          </p:nvSpPr>
          <p:spPr bwMode="auto">
            <a:xfrm>
              <a:off x="0" y="2290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5" name="Line 51"/>
            <p:cNvSpPr>
              <a:spLocks noChangeShapeType="1"/>
            </p:cNvSpPr>
            <p:nvPr userDrawn="1"/>
          </p:nvSpPr>
          <p:spPr bwMode="auto">
            <a:xfrm>
              <a:off x="0" y="2269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6" name="Line 52"/>
            <p:cNvSpPr>
              <a:spLocks noChangeShapeType="1"/>
            </p:cNvSpPr>
            <p:nvPr userDrawn="1"/>
          </p:nvSpPr>
          <p:spPr bwMode="auto">
            <a:xfrm>
              <a:off x="0" y="213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7" name="Line 53"/>
            <p:cNvSpPr>
              <a:spLocks noChangeShapeType="1"/>
            </p:cNvSpPr>
            <p:nvPr userDrawn="1"/>
          </p:nvSpPr>
          <p:spPr bwMode="auto">
            <a:xfrm>
              <a:off x="0" y="216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8" name="Line 54"/>
            <p:cNvSpPr>
              <a:spLocks noChangeShapeType="1"/>
            </p:cNvSpPr>
            <p:nvPr userDrawn="1"/>
          </p:nvSpPr>
          <p:spPr bwMode="auto">
            <a:xfrm>
              <a:off x="0" y="219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59" name="Line 55"/>
            <p:cNvSpPr>
              <a:spLocks noChangeShapeType="1"/>
            </p:cNvSpPr>
            <p:nvPr userDrawn="1"/>
          </p:nvSpPr>
          <p:spPr bwMode="auto">
            <a:xfrm>
              <a:off x="0" y="204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0" name="Line 56"/>
            <p:cNvSpPr>
              <a:spLocks noChangeShapeType="1"/>
            </p:cNvSpPr>
            <p:nvPr userDrawn="1"/>
          </p:nvSpPr>
          <p:spPr bwMode="auto">
            <a:xfrm>
              <a:off x="0" y="1992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1" name="Line 57"/>
            <p:cNvSpPr>
              <a:spLocks noChangeShapeType="1"/>
            </p:cNvSpPr>
            <p:nvPr userDrawn="1"/>
          </p:nvSpPr>
          <p:spPr bwMode="auto">
            <a:xfrm>
              <a:off x="0" y="208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2" name="Line 58"/>
            <p:cNvSpPr>
              <a:spLocks noChangeShapeType="1"/>
            </p:cNvSpPr>
            <p:nvPr userDrawn="1"/>
          </p:nvSpPr>
          <p:spPr bwMode="auto">
            <a:xfrm>
              <a:off x="0" y="1593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3" name="Line 59"/>
            <p:cNvSpPr>
              <a:spLocks noChangeShapeType="1"/>
            </p:cNvSpPr>
            <p:nvPr userDrawn="1"/>
          </p:nvSpPr>
          <p:spPr bwMode="auto">
            <a:xfrm>
              <a:off x="0" y="156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4" name="Line 60"/>
            <p:cNvSpPr>
              <a:spLocks noChangeShapeType="1"/>
            </p:cNvSpPr>
            <p:nvPr userDrawn="1"/>
          </p:nvSpPr>
          <p:spPr bwMode="auto">
            <a:xfrm>
              <a:off x="0" y="194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5" name="Line 61"/>
            <p:cNvSpPr>
              <a:spLocks noChangeShapeType="1"/>
            </p:cNvSpPr>
            <p:nvPr userDrawn="1"/>
          </p:nvSpPr>
          <p:spPr bwMode="auto">
            <a:xfrm>
              <a:off x="0" y="182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6" name="Line 62"/>
            <p:cNvSpPr>
              <a:spLocks noChangeShapeType="1"/>
            </p:cNvSpPr>
            <p:nvPr userDrawn="1"/>
          </p:nvSpPr>
          <p:spPr bwMode="auto">
            <a:xfrm>
              <a:off x="0" y="1740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7" name="Line 63"/>
            <p:cNvSpPr>
              <a:spLocks noChangeShapeType="1"/>
            </p:cNvSpPr>
            <p:nvPr userDrawn="1"/>
          </p:nvSpPr>
          <p:spPr bwMode="auto">
            <a:xfrm>
              <a:off x="0" y="192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8" name="Line 64"/>
            <p:cNvSpPr>
              <a:spLocks noChangeShapeType="1"/>
            </p:cNvSpPr>
            <p:nvPr userDrawn="1"/>
          </p:nvSpPr>
          <p:spPr bwMode="auto">
            <a:xfrm>
              <a:off x="0" y="161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69" name="Line 65"/>
            <p:cNvSpPr>
              <a:spLocks noChangeShapeType="1"/>
            </p:cNvSpPr>
            <p:nvPr userDrawn="1"/>
          </p:nvSpPr>
          <p:spPr bwMode="auto">
            <a:xfrm>
              <a:off x="0" y="166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0" name="Line 66"/>
            <p:cNvSpPr>
              <a:spLocks noChangeShapeType="1"/>
            </p:cNvSpPr>
            <p:nvPr userDrawn="1"/>
          </p:nvSpPr>
          <p:spPr bwMode="auto">
            <a:xfrm>
              <a:off x="0" y="186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1" name="Line 67"/>
            <p:cNvSpPr>
              <a:spLocks noChangeShapeType="1"/>
            </p:cNvSpPr>
            <p:nvPr userDrawn="1"/>
          </p:nvSpPr>
          <p:spPr bwMode="auto">
            <a:xfrm>
              <a:off x="0" y="1845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2" name="Line 68"/>
            <p:cNvSpPr>
              <a:spLocks noChangeShapeType="1"/>
            </p:cNvSpPr>
            <p:nvPr userDrawn="1"/>
          </p:nvSpPr>
          <p:spPr bwMode="auto">
            <a:xfrm>
              <a:off x="0" y="1437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3" name="Line 69"/>
            <p:cNvSpPr>
              <a:spLocks noChangeShapeType="1"/>
            </p:cNvSpPr>
            <p:nvPr userDrawn="1"/>
          </p:nvSpPr>
          <p:spPr bwMode="auto">
            <a:xfrm>
              <a:off x="0" y="1473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4" name="Line 70"/>
            <p:cNvSpPr>
              <a:spLocks noChangeShapeType="1"/>
            </p:cNvSpPr>
            <p:nvPr userDrawn="1"/>
          </p:nvSpPr>
          <p:spPr bwMode="auto">
            <a:xfrm>
              <a:off x="0" y="1506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5" name="Line 71"/>
            <p:cNvSpPr>
              <a:spLocks noChangeShapeType="1"/>
            </p:cNvSpPr>
            <p:nvPr userDrawn="1"/>
          </p:nvSpPr>
          <p:spPr bwMode="auto">
            <a:xfrm>
              <a:off x="0" y="1347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6" name="Line 72"/>
            <p:cNvSpPr>
              <a:spLocks noChangeShapeType="1"/>
            </p:cNvSpPr>
            <p:nvPr userDrawn="1"/>
          </p:nvSpPr>
          <p:spPr bwMode="auto">
            <a:xfrm>
              <a:off x="0" y="1392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7" name="Line 73"/>
            <p:cNvSpPr>
              <a:spLocks noChangeShapeType="1"/>
            </p:cNvSpPr>
            <p:nvPr userDrawn="1"/>
          </p:nvSpPr>
          <p:spPr bwMode="auto">
            <a:xfrm>
              <a:off x="0" y="1016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8" name="Line 74"/>
            <p:cNvSpPr>
              <a:spLocks noChangeShapeType="1"/>
            </p:cNvSpPr>
            <p:nvPr userDrawn="1"/>
          </p:nvSpPr>
          <p:spPr bwMode="auto">
            <a:xfrm>
              <a:off x="0" y="989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79" name="Line 75"/>
            <p:cNvSpPr>
              <a:spLocks noChangeShapeType="1"/>
            </p:cNvSpPr>
            <p:nvPr userDrawn="1"/>
          </p:nvSpPr>
          <p:spPr bwMode="auto">
            <a:xfrm>
              <a:off x="0" y="1244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0" name="Line 76"/>
            <p:cNvSpPr>
              <a:spLocks noChangeShapeType="1"/>
            </p:cNvSpPr>
            <p:nvPr userDrawn="1"/>
          </p:nvSpPr>
          <p:spPr bwMode="auto">
            <a:xfrm>
              <a:off x="0" y="1163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1" name="Line 77"/>
            <p:cNvSpPr>
              <a:spLocks noChangeShapeType="1"/>
            </p:cNvSpPr>
            <p:nvPr userDrawn="1"/>
          </p:nvSpPr>
          <p:spPr bwMode="auto">
            <a:xfrm>
              <a:off x="0" y="1037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2" name="Line 78"/>
            <p:cNvSpPr>
              <a:spLocks noChangeShapeType="1"/>
            </p:cNvSpPr>
            <p:nvPr userDrawn="1"/>
          </p:nvSpPr>
          <p:spPr bwMode="auto">
            <a:xfrm>
              <a:off x="0" y="109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3" name="Line 79"/>
            <p:cNvSpPr>
              <a:spLocks noChangeShapeType="1"/>
            </p:cNvSpPr>
            <p:nvPr userDrawn="1"/>
          </p:nvSpPr>
          <p:spPr bwMode="auto">
            <a:xfrm>
              <a:off x="0" y="128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4" name="Line 80"/>
            <p:cNvSpPr>
              <a:spLocks noChangeShapeType="1"/>
            </p:cNvSpPr>
            <p:nvPr userDrawn="1"/>
          </p:nvSpPr>
          <p:spPr bwMode="auto">
            <a:xfrm>
              <a:off x="0" y="126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5" name="Line 81"/>
            <p:cNvSpPr>
              <a:spLocks noChangeShapeType="1"/>
            </p:cNvSpPr>
            <p:nvPr userDrawn="1"/>
          </p:nvSpPr>
          <p:spPr bwMode="auto">
            <a:xfrm>
              <a:off x="0" y="86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6" name="Line 82"/>
            <p:cNvSpPr>
              <a:spLocks noChangeShapeType="1"/>
            </p:cNvSpPr>
            <p:nvPr userDrawn="1"/>
          </p:nvSpPr>
          <p:spPr bwMode="auto">
            <a:xfrm>
              <a:off x="0" y="896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7" name="Line 83"/>
            <p:cNvSpPr>
              <a:spLocks noChangeShapeType="1"/>
            </p:cNvSpPr>
            <p:nvPr userDrawn="1"/>
          </p:nvSpPr>
          <p:spPr bwMode="auto">
            <a:xfrm>
              <a:off x="0" y="92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8" name="Line 84"/>
            <p:cNvSpPr>
              <a:spLocks noChangeShapeType="1"/>
            </p:cNvSpPr>
            <p:nvPr userDrawn="1"/>
          </p:nvSpPr>
          <p:spPr bwMode="auto">
            <a:xfrm>
              <a:off x="0" y="770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89" name="Line 85"/>
            <p:cNvSpPr>
              <a:spLocks noChangeShapeType="1"/>
            </p:cNvSpPr>
            <p:nvPr userDrawn="1"/>
          </p:nvSpPr>
          <p:spPr bwMode="auto">
            <a:xfrm>
              <a:off x="0" y="815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" name="Line 86"/>
            <p:cNvSpPr>
              <a:spLocks noChangeShapeType="1"/>
            </p:cNvSpPr>
            <p:nvPr userDrawn="1"/>
          </p:nvSpPr>
          <p:spPr bwMode="auto">
            <a:xfrm>
              <a:off x="0" y="718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" name="Line 87"/>
            <p:cNvSpPr>
              <a:spLocks noChangeShapeType="1"/>
            </p:cNvSpPr>
            <p:nvPr userDrawn="1"/>
          </p:nvSpPr>
          <p:spPr bwMode="auto">
            <a:xfrm>
              <a:off x="0" y="646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2" name="Line 88"/>
            <p:cNvSpPr>
              <a:spLocks noChangeShapeType="1"/>
            </p:cNvSpPr>
            <p:nvPr userDrawn="1"/>
          </p:nvSpPr>
          <p:spPr bwMode="auto">
            <a:xfrm>
              <a:off x="0" y="522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3" name="Line 89"/>
            <p:cNvSpPr>
              <a:spLocks noChangeShapeType="1"/>
            </p:cNvSpPr>
            <p:nvPr userDrawn="1"/>
          </p:nvSpPr>
          <p:spPr bwMode="auto">
            <a:xfrm>
              <a:off x="0" y="558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4" name="Line 90"/>
            <p:cNvSpPr>
              <a:spLocks noChangeShapeType="1"/>
            </p:cNvSpPr>
            <p:nvPr userDrawn="1"/>
          </p:nvSpPr>
          <p:spPr bwMode="auto">
            <a:xfrm>
              <a:off x="0" y="591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5" name="Line 91"/>
            <p:cNvSpPr>
              <a:spLocks noChangeShapeType="1"/>
            </p:cNvSpPr>
            <p:nvPr userDrawn="1"/>
          </p:nvSpPr>
          <p:spPr bwMode="auto">
            <a:xfrm>
              <a:off x="0" y="432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6" name="Line 92"/>
            <p:cNvSpPr>
              <a:spLocks noChangeShapeType="1"/>
            </p:cNvSpPr>
            <p:nvPr userDrawn="1"/>
          </p:nvSpPr>
          <p:spPr bwMode="auto">
            <a:xfrm>
              <a:off x="0" y="384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7" name="Line 93"/>
            <p:cNvSpPr>
              <a:spLocks noChangeShapeType="1"/>
            </p:cNvSpPr>
            <p:nvPr userDrawn="1"/>
          </p:nvSpPr>
          <p:spPr bwMode="auto">
            <a:xfrm>
              <a:off x="0" y="477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8" name="Line 94"/>
            <p:cNvSpPr>
              <a:spLocks noChangeShapeType="1"/>
            </p:cNvSpPr>
            <p:nvPr userDrawn="1"/>
          </p:nvSpPr>
          <p:spPr bwMode="auto">
            <a:xfrm>
              <a:off x="0" y="339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9" name="Line 95"/>
            <p:cNvSpPr>
              <a:spLocks noChangeShapeType="1"/>
            </p:cNvSpPr>
            <p:nvPr userDrawn="1"/>
          </p:nvSpPr>
          <p:spPr bwMode="auto">
            <a:xfrm>
              <a:off x="0" y="318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0" name="Line 96"/>
            <p:cNvSpPr>
              <a:spLocks noChangeShapeType="1"/>
            </p:cNvSpPr>
            <p:nvPr userDrawn="1"/>
          </p:nvSpPr>
          <p:spPr bwMode="auto">
            <a:xfrm>
              <a:off x="0" y="258"/>
              <a:ext cx="62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1" name="Line 97"/>
            <p:cNvSpPr>
              <a:spLocks noChangeShapeType="1"/>
            </p:cNvSpPr>
            <p:nvPr userDrawn="1"/>
          </p:nvSpPr>
          <p:spPr bwMode="auto">
            <a:xfrm>
              <a:off x="0" y="70"/>
              <a:ext cx="6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2" name="Line 98"/>
            <p:cNvSpPr>
              <a:spLocks noChangeShapeType="1"/>
            </p:cNvSpPr>
            <p:nvPr userDrawn="1"/>
          </p:nvSpPr>
          <p:spPr bwMode="auto">
            <a:xfrm>
              <a:off x="0" y="43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3" name="Line 99"/>
            <p:cNvSpPr>
              <a:spLocks noChangeShapeType="1"/>
            </p:cNvSpPr>
            <p:nvPr userDrawn="1"/>
          </p:nvSpPr>
          <p:spPr bwMode="auto">
            <a:xfrm>
              <a:off x="0" y="91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4" name="Line 100"/>
            <p:cNvSpPr>
              <a:spLocks noChangeShapeType="1"/>
            </p:cNvSpPr>
            <p:nvPr userDrawn="1"/>
          </p:nvSpPr>
          <p:spPr bwMode="auto">
            <a:xfrm>
              <a:off x="0" y="145"/>
              <a:ext cx="62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105" name="Line 101"/>
            <p:cNvSpPr>
              <a:spLocks noChangeShapeType="1"/>
            </p:cNvSpPr>
            <p:nvPr userDrawn="1"/>
          </p:nvSpPr>
          <p:spPr bwMode="auto">
            <a:xfrm>
              <a:off x="0" y="202"/>
              <a:ext cx="6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</p:grpSp>
      <p:pic>
        <p:nvPicPr>
          <p:cNvPr id="106" name="Picture 109" descr="Picture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0"/>
            <a:ext cx="8842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7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2658-8E38-4AE4-9F02-1C29A0717657}" type="datetimeFigureOut">
              <a:rPr lang="en-US"/>
              <a:pPr>
                <a:defRPr/>
              </a:pPr>
              <a:t>11/24/2018</a:t>
            </a:fld>
            <a:endParaRPr lang="en-US"/>
          </a:p>
        </p:txBody>
      </p:sp>
      <p:sp>
        <p:nvSpPr>
          <p:cNvPr id="108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BC00-5FA0-43F3-AFC6-4FD76FA84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D360-99EF-4FCE-BB4F-33E5ED8E2D71}" type="datetimeFigureOut">
              <a:rPr lang="en-US"/>
              <a:pPr>
                <a:defRPr/>
              </a:pPr>
              <a:t>11/24/2018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3778-1D17-4B48-A4DA-D5FA38EE67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B47AA-8E32-4E04-AB01-1380B325CE83}" type="datetimeFigureOut">
              <a:rPr lang="en-US"/>
              <a:pPr>
                <a:defRPr/>
              </a:pPr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20EC5-E95E-4258-9786-11E57F9B2F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6004-A270-4BF1-9F1D-355AFC376324}" type="datetimeFigureOut">
              <a:rPr lang="en-US"/>
              <a:pPr>
                <a:defRPr/>
              </a:pPr>
              <a:t>11/24/2018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D70B-68AE-420B-A685-03C26C05BC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8B1A8-FA2C-415B-ADD5-9808BDDC64D8}" type="datetimeFigureOut">
              <a:rPr lang="en-US"/>
              <a:pPr>
                <a:defRPr/>
              </a:pPr>
              <a:t>11/24/2018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07EE-3078-40E7-AF4B-CEFF8B0201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1A09-5032-4C38-ADC4-6CFC6890A54D}" type="datetimeFigureOut">
              <a:rPr lang="en-US"/>
              <a:pPr>
                <a:defRPr/>
              </a:pPr>
              <a:t>11/24/2018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52528-2787-45DE-80AF-617A218ED8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5274-BBBE-4944-A55E-D4F6BFD915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2C535-BFE4-47C3-8EFB-1E6F48EFEE6E}" type="datetimeFigureOut">
              <a:rPr lang="en-US"/>
              <a:pPr>
                <a:defRPr/>
              </a:pPr>
              <a:t>11/24/2018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EF898-FC4A-403A-8656-3896BC5362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75F01-2AE1-4BFC-84C4-29F0421C8F2D}" type="datetimeFigureOut">
              <a:rPr lang="en-US"/>
              <a:pPr>
                <a:defRPr/>
              </a:pPr>
              <a:t>11/24/2018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71D31-AE53-4F93-BC00-148C3AC5AF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AEA7C-1930-4C41-967D-6354D1D797C3}" type="datetimeFigureOut">
              <a:rPr lang="en-US"/>
              <a:pPr>
                <a:defRPr/>
              </a:pPr>
              <a:t>11/24/2018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A6EEE-0ED0-48C0-85D2-93C44A241E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3F05-6F94-4626-92C9-F174A3B331F0}" type="datetimeFigureOut">
              <a:rPr lang="en-US"/>
              <a:pPr>
                <a:defRPr/>
              </a:pPr>
              <a:t>11/24/2018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27DA3-E85E-464C-9B5A-57D95D915EC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2BF59-33A3-4B18-96F8-49ED605ECFBC}" type="datetimeFigureOut">
              <a:rPr lang="en-US"/>
              <a:pPr>
                <a:defRPr/>
              </a:pPr>
              <a:t>11/24/2018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12439-7172-430E-92A4-CF9762ACD0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EE37F-0892-4191-8885-AE7EC00D4A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85507-5229-4556-8AE5-D58B1903F9A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7EF3B-A044-4215-99A8-B3D67F2725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DF2D1-C27D-4F78-897F-0C3F75C2FA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B3848-790E-42D0-A58E-5A4D7869D1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647700" cy="6858000"/>
            <a:chOff x="0" y="43"/>
            <a:chExt cx="5760" cy="4229"/>
          </a:xfrm>
        </p:grpSpPr>
        <p:sp>
          <p:nvSpPr>
            <p:cNvPr id="909315" name="Line 3"/>
            <p:cNvSpPr>
              <a:spLocks noChangeShapeType="1"/>
            </p:cNvSpPr>
            <p:nvPr userDrawn="1"/>
          </p:nvSpPr>
          <p:spPr bwMode="auto">
            <a:xfrm>
              <a:off x="0" y="420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16" name="Line 4"/>
            <p:cNvSpPr>
              <a:spLocks noChangeShapeType="1"/>
            </p:cNvSpPr>
            <p:nvPr userDrawn="1"/>
          </p:nvSpPr>
          <p:spPr bwMode="auto">
            <a:xfrm>
              <a:off x="0" y="42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17" name="Line 5"/>
            <p:cNvSpPr>
              <a:spLocks noChangeShapeType="1"/>
            </p:cNvSpPr>
            <p:nvPr userDrawn="1"/>
          </p:nvSpPr>
          <p:spPr bwMode="auto">
            <a:xfrm>
              <a:off x="0" y="427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18" name="Line 6"/>
            <p:cNvSpPr>
              <a:spLocks noChangeShapeType="1"/>
            </p:cNvSpPr>
            <p:nvPr userDrawn="1"/>
          </p:nvSpPr>
          <p:spPr bwMode="auto">
            <a:xfrm>
              <a:off x="0" y="4113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19" name="Line 7"/>
            <p:cNvSpPr>
              <a:spLocks noChangeShapeType="1"/>
            </p:cNvSpPr>
            <p:nvPr userDrawn="1"/>
          </p:nvSpPr>
          <p:spPr bwMode="auto">
            <a:xfrm>
              <a:off x="0" y="406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20" name="Line 8"/>
            <p:cNvSpPr>
              <a:spLocks noChangeShapeType="1"/>
            </p:cNvSpPr>
            <p:nvPr userDrawn="1"/>
          </p:nvSpPr>
          <p:spPr bwMode="auto">
            <a:xfrm>
              <a:off x="0" y="41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21" name="Line 9"/>
            <p:cNvSpPr>
              <a:spLocks noChangeShapeType="1"/>
            </p:cNvSpPr>
            <p:nvPr userDrawn="1"/>
          </p:nvSpPr>
          <p:spPr bwMode="auto">
            <a:xfrm>
              <a:off x="0" y="366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22" name="Line 10"/>
            <p:cNvSpPr>
              <a:spLocks noChangeShapeType="1"/>
            </p:cNvSpPr>
            <p:nvPr userDrawn="1"/>
          </p:nvSpPr>
          <p:spPr bwMode="auto">
            <a:xfrm>
              <a:off x="0" y="36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23" name="Line 11"/>
            <p:cNvSpPr>
              <a:spLocks noChangeShapeType="1"/>
            </p:cNvSpPr>
            <p:nvPr userDrawn="1"/>
          </p:nvSpPr>
          <p:spPr bwMode="auto">
            <a:xfrm>
              <a:off x="0" y="402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24" name="Line 12"/>
            <p:cNvSpPr>
              <a:spLocks noChangeShapeType="1"/>
            </p:cNvSpPr>
            <p:nvPr userDrawn="1"/>
          </p:nvSpPr>
          <p:spPr bwMode="auto">
            <a:xfrm>
              <a:off x="0" y="389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25" name="Line 13"/>
            <p:cNvSpPr>
              <a:spLocks noChangeShapeType="1"/>
            </p:cNvSpPr>
            <p:nvPr userDrawn="1"/>
          </p:nvSpPr>
          <p:spPr bwMode="auto">
            <a:xfrm>
              <a:off x="0" y="381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26" name="Line 14"/>
            <p:cNvSpPr>
              <a:spLocks noChangeShapeType="1"/>
            </p:cNvSpPr>
            <p:nvPr userDrawn="1"/>
          </p:nvSpPr>
          <p:spPr bwMode="auto">
            <a:xfrm>
              <a:off x="0" y="399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27" name="Line 15"/>
            <p:cNvSpPr>
              <a:spLocks noChangeShapeType="1"/>
            </p:cNvSpPr>
            <p:nvPr userDrawn="1"/>
          </p:nvSpPr>
          <p:spPr bwMode="auto">
            <a:xfrm>
              <a:off x="0" y="368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28" name="Line 16"/>
            <p:cNvSpPr>
              <a:spLocks noChangeShapeType="1"/>
            </p:cNvSpPr>
            <p:nvPr userDrawn="1"/>
          </p:nvSpPr>
          <p:spPr bwMode="auto">
            <a:xfrm>
              <a:off x="0" y="374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29" name="Line 17"/>
            <p:cNvSpPr>
              <a:spLocks noChangeShapeType="1"/>
            </p:cNvSpPr>
            <p:nvPr userDrawn="1"/>
          </p:nvSpPr>
          <p:spPr bwMode="auto">
            <a:xfrm>
              <a:off x="0" y="39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30" name="Line 18"/>
            <p:cNvSpPr>
              <a:spLocks noChangeShapeType="1"/>
            </p:cNvSpPr>
            <p:nvPr userDrawn="1"/>
          </p:nvSpPr>
          <p:spPr bwMode="auto">
            <a:xfrm>
              <a:off x="0" y="39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31" name="Line 19"/>
            <p:cNvSpPr>
              <a:spLocks noChangeShapeType="1"/>
            </p:cNvSpPr>
            <p:nvPr userDrawn="1"/>
          </p:nvSpPr>
          <p:spPr bwMode="auto">
            <a:xfrm>
              <a:off x="0" y="351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32" name="Line 20"/>
            <p:cNvSpPr>
              <a:spLocks noChangeShapeType="1"/>
            </p:cNvSpPr>
            <p:nvPr userDrawn="1"/>
          </p:nvSpPr>
          <p:spPr bwMode="auto">
            <a:xfrm>
              <a:off x="0" y="35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33" name="Line 21"/>
            <p:cNvSpPr>
              <a:spLocks noChangeShapeType="1"/>
            </p:cNvSpPr>
            <p:nvPr userDrawn="1"/>
          </p:nvSpPr>
          <p:spPr bwMode="auto">
            <a:xfrm>
              <a:off x="0" y="357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34" name="Line 22"/>
            <p:cNvSpPr>
              <a:spLocks noChangeShapeType="1"/>
            </p:cNvSpPr>
            <p:nvPr userDrawn="1"/>
          </p:nvSpPr>
          <p:spPr bwMode="auto">
            <a:xfrm>
              <a:off x="0" y="342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35" name="Line 23"/>
            <p:cNvSpPr>
              <a:spLocks noChangeShapeType="1"/>
            </p:cNvSpPr>
            <p:nvPr userDrawn="1"/>
          </p:nvSpPr>
          <p:spPr bwMode="auto">
            <a:xfrm>
              <a:off x="0" y="337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36" name="Line 24"/>
            <p:cNvSpPr>
              <a:spLocks noChangeShapeType="1"/>
            </p:cNvSpPr>
            <p:nvPr userDrawn="1"/>
          </p:nvSpPr>
          <p:spPr bwMode="auto">
            <a:xfrm>
              <a:off x="0" y="346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37" name="Line 25"/>
            <p:cNvSpPr>
              <a:spLocks noChangeShapeType="1"/>
            </p:cNvSpPr>
            <p:nvPr userDrawn="1"/>
          </p:nvSpPr>
          <p:spPr bwMode="auto">
            <a:xfrm>
              <a:off x="0" y="297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38" name="Line 26"/>
            <p:cNvSpPr>
              <a:spLocks noChangeShapeType="1"/>
            </p:cNvSpPr>
            <p:nvPr userDrawn="1"/>
          </p:nvSpPr>
          <p:spPr bwMode="auto">
            <a:xfrm>
              <a:off x="0" y="29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39" name="Line 27"/>
            <p:cNvSpPr>
              <a:spLocks noChangeShapeType="1"/>
            </p:cNvSpPr>
            <p:nvPr userDrawn="1"/>
          </p:nvSpPr>
          <p:spPr bwMode="auto">
            <a:xfrm>
              <a:off x="0" y="332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40" name="Line 28"/>
            <p:cNvSpPr>
              <a:spLocks noChangeShapeType="1"/>
            </p:cNvSpPr>
            <p:nvPr userDrawn="1"/>
          </p:nvSpPr>
          <p:spPr bwMode="auto">
            <a:xfrm>
              <a:off x="0" y="320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41" name="Line 29"/>
            <p:cNvSpPr>
              <a:spLocks noChangeShapeType="1"/>
            </p:cNvSpPr>
            <p:nvPr userDrawn="1"/>
          </p:nvSpPr>
          <p:spPr bwMode="auto">
            <a:xfrm>
              <a:off x="0" y="312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42" name="Line 30"/>
            <p:cNvSpPr>
              <a:spLocks noChangeShapeType="1"/>
            </p:cNvSpPr>
            <p:nvPr userDrawn="1"/>
          </p:nvSpPr>
          <p:spPr bwMode="auto">
            <a:xfrm>
              <a:off x="0" y="330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43" name="Line 31"/>
            <p:cNvSpPr>
              <a:spLocks noChangeShapeType="1"/>
            </p:cNvSpPr>
            <p:nvPr userDrawn="1"/>
          </p:nvSpPr>
          <p:spPr bwMode="auto">
            <a:xfrm>
              <a:off x="0" y="299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44" name="Line 32"/>
            <p:cNvSpPr>
              <a:spLocks noChangeShapeType="1"/>
            </p:cNvSpPr>
            <p:nvPr userDrawn="1"/>
          </p:nvSpPr>
          <p:spPr bwMode="auto">
            <a:xfrm>
              <a:off x="0" y="304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45" name="Line 33"/>
            <p:cNvSpPr>
              <a:spLocks noChangeShapeType="1"/>
            </p:cNvSpPr>
            <p:nvPr userDrawn="1"/>
          </p:nvSpPr>
          <p:spPr bwMode="auto">
            <a:xfrm>
              <a:off x="0" y="324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46" name="Line 34"/>
            <p:cNvSpPr>
              <a:spLocks noChangeShapeType="1"/>
            </p:cNvSpPr>
            <p:nvPr userDrawn="1"/>
          </p:nvSpPr>
          <p:spPr bwMode="auto">
            <a:xfrm>
              <a:off x="0" y="322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47" name="Line 35"/>
            <p:cNvSpPr>
              <a:spLocks noChangeShapeType="1"/>
            </p:cNvSpPr>
            <p:nvPr userDrawn="1"/>
          </p:nvSpPr>
          <p:spPr bwMode="auto">
            <a:xfrm>
              <a:off x="0" y="283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48" name="Line 36"/>
            <p:cNvSpPr>
              <a:spLocks noChangeShapeType="1"/>
            </p:cNvSpPr>
            <p:nvPr userDrawn="1"/>
          </p:nvSpPr>
          <p:spPr bwMode="auto">
            <a:xfrm>
              <a:off x="0" y="275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49" name="Line 37"/>
            <p:cNvSpPr>
              <a:spLocks noChangeShapeType="1"/>
            </p:cNvSpPr>
            <p:nvPr userDrawn="1"/>
          </p:nvSpPr>
          <p:spPr bwMode="auto">
            <a:xfrm>
              <a:off x="0" y="267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50" name="Line 38"/>
            <p:cNvSpPr>
              <a:spLocks noChangeShapeType="1"/>
            </p:cNvSpPr>
            <p:nvPr userDrawn="1"/>
          </p:nvSpPr>
          <p:spPr bwMode="auto">
            <a:xfrm>
              <a:off x="0" y="287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51" name="Line 39"/>
            <p:cNvSpPr>
              <a:spLocks noChangeShapeType="1"/>
            </p:cNvSpPr>
            <p:nvPr userDrawn="1"/>
          </p:nvSpPr>
          <p:spPr bwMode="auto">
            <a:xfrm>
              <a:off x="0" y="285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52" name="Line 40"/>
            <p:cNvSpPr>
              <a:spLocks noChangeShapeType="1"/>
            </p:cNvSpPr>
            <p:nvPr userDrawn="1"/>
          </p:nvSpPr>
          <p:spPr bwMode="auto">
            <a:xfrm>
              <a:off x="0" y="2554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53" name="Line 41"/>
            <p:cNvSpPr>
              <a:spLocks noChangeShapeType="1"/>
            </p:cNvSpPr>
            <p:nvPr userDrawn="1"/>
          </p:nvSpPr>
          <p:spPr bwMode="auto">
            <a:xfrm>
              <a:off x="0" y="2590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54" name="Line 42"/>
            <p:cNvSpPr>
              <a:spLocks noChangeShapeType="1"/>
            </p:cNvSpPr>
            <p:nvPr userDrawn="1"/>
          </p:nvSpPr>
          <p:spPr bwMode="auto">
            <a:xfrm>
              <a:off x="0" y="2623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55" name="Line 43"/>
            <p:cNvSpPr>
              <a:spLocks noChangeShapeType="1"/>
            </p:cNvSpPr>
            <p:nvPr userDrawn="1"/>
          </p:nvSpPr>
          <p:spPr bwMode="auto">
            <a:xfrm>
              <a:off x="0" y="246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56" name="Line 44"/>
            <p:cNvSpPr>
              <a:spLocks noChangeShapeType="1"/>
            </p:cNvSpPr>
            <p:nvPr userDrawn="1"/>
          </p:nvSpPr>
          <p:spPr bwMode="auto">
            <a:xfrm>
              <a:off x="0" y="241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57" name="Line 45"/>
            <p:cNvSpPr>
              <a:spLocks noChangeShapeType="1"/>
            </p:cNvSpPr>
            <p:nvPr userDrawn="1"/>
          </p:nvSpPr>
          <p:spPr bwMode="auto">
            <a:xfrm>
              <a:off x="0" y="250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58" name="Line 46"/>
            <p:cNvSpPr>
              <a:spLocks noChangeShapeType="1"/>
            </p:cNvSpPr>
            <p:nvPr userDrawn="1"/>
          </p:nvSpPr>
          <p:spPr bwMode="auto">
            <a:xfrm>
              <a:off x="0" y="237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59" name="Line 47"/>
            <p:cNvSpPr>
              <a:spLocks noChangeShapeType="1"/>
            </p:cNvSpPr>
            <p:nvPr userDrawn="1"/>
          </p:nvSpPr>
          <p:spPr bwMode="auto">
            <a:xfrm>
              <a:off x="0" y="2245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60" name="Line 48"/>
            <p:cNvSpPr>
              <a:spLocks noChangeShapeType="1"/>
            </p:cNvSpPr>
            <p:nvPr userDrawn="1"/>
          </p:nvSpPr>
          <p:spPr bwMode="auto">
            <a:xfrm>
              <a:off x="0" y="235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61" name="Line 49"/>
            <p:cNvSpPr>
              <a:spLocks noChangeShapeType="1"/>
            </p:cNvSpPr>
            <p:nvPr userDrawn="1"/>
          </p:nvSpPr>
          <p:spPr bwMode="auto">
            <a:xfrm>
              <a:off x="0" y="229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62" name="Line 50"/>
            <p:cNvSpPr>
              <a:spLocks noChangeShapeType="1"/>
            </p:cNvSpPr>
            <p:nvPr userDrawn="1"/>
          </p:nvSpPr>
          <p:spPr bwMode="auto">
            <a:xfrm>
              <a:off x="0" y="226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63" name="Line 51"/>
            <p:cNvSpPr>
              <a:spLocks noChangeShapeType="1"/>
            </p:cNvSpPr>
            <p:nvPr userDrawn="1"/>
          </p:nvSpPr>
          <p:spPr bwMode="auto">
            <a:xfrm>
              <a:off x="0" y="213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64" name="Line 52"/>
            <p:cNvSpPr>
              <a:spLocks noChangeShapeType="1"/>
            </p:cNvSpPr>
            <p:nvPr userDrawn="1"/>
          </p:nvSpPr>
          <p:spPr bwMode="auto">
            <a:xfrm>
              <a:off x="0" y="21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65" name="Line 53"/>
            <p:cNvSpPr>
              <a:spLocks noChangeShapeType="1"/>
            </p:cNvSpPr>
            <p:nvPr userDrawn="1"/>
          </p:nvSpPr>
          <p:spPr bwMode="auto">
            <a:xfrm>
              <a:off x="0" y="219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66" name="Line 54"/>
            <p:cNvSpPr>
              <a:spLocks noChangeShapeType="1"/>
            </p:cNvSpPr>
            <p:nvPr userDrawn="1"/>
          </p:nvSpPr>
          <p:spPr bwMode="auto">
            <a:xfrm>
              <a:off x="0" y="204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67" name="Line 55"/>
            <p:cNvSpPr>
              <a:spLocks noChangeShapeType="1"/>
            </p:cNvSpPr>
            <p:nvPr userDrawn="1"/>
          </p:nvSpPr>
          <p:spPr bwMode="auto">
            <a:xfrm>
              <a:off x="0" y="199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68" name="Line 56"/>
            <p:cNvSpPr>
              <a:spLocks noChangeShapeType="1"/>
            </p:cNvSpPr>
            <p:nvPr userDrawn="1"/>
          </p:nvSpPr>
          <p:spPr bwMode="auto">
            <a:xfrm>
              <a:off x="0" y="208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69" name="Line 57"/>
            <p:cNvSpPr>
              <a:spLocks noChangeShapeType="1"/>
            </p:cNvSpPr>
            <p:nvPr userDrawn="1"/>
          </p:nvSpPr>
          <p:spPr bwMode="auto">
            <a:xfrm>
              <a:off x="0" y="159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70" name="Line 58"/>
            <p:cNvSpPr>
              <a:spLocks noChangeShapeType="1"/>
            </p:cNvSpPr>
            <p:nvPr userDrawn="1"/>
          </p:nvSpPr>
          <p:spPr bwMode="auto">
            <a:xfrm>
              <a:off x="0" y="15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71" name="Line 59"/>
            <p:cNvSpPr>
              <a:spLocks noChangeShapeType="1"/>
            </p:cNvSpPr>
            <p:nvPr userDrawn="1"/>
          </p:nvSpPr>
          <p:spPr bwMode="auto">
            <a:xfrm>
              <a:off x="0" y="194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72" name="Line 60"/>
            <p:cNvSpPr>
              <a:spLocks noChangeShapeType="1"/>
            </p:cNvSpPr>
            <p:nvPr userDrawn="1"/>
          </p:nvSpPr>
          <p:spPr bwMode="auto">
            <a:xfrm>
              <a:off x="0" y="182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73" name="Line 61"/>
            <p:cNvSpPr>
              <a:spLocks noChangeShapeType="1"/>
            </p:cNvSpPr>
            <p:nvPr userDrawn="1"/>
          </p:nvSpPr>
          <p:spPr bwMode="auto">
            <a:xfrm>
              <a:off x="0" y="174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74" name="Line 62"/>
            <p:cNvSpPr>
              <a:spLocks noChangeShapeType="1"/>
            </p:cNvSpPr>
            <p:nvPr userDrawn="1"/>
          </p:nvSpPr>
          <p:spPr bwMode="auto">
            <a:xfrm>
              <a:off x="0" y="192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75" name="Line 63"/>
            <p:cNvSpPr>
              <a:spLocks noChangeShapeType="1"/>
            </p:cNvSpPr>
            <p:nvPr userDrawn="1"/>
          </p:nvSpPr>
          <p:spPr bwMode="auto">
            <a:xfrm>
              <a:off x="0" y="161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76" name="Line 64"/>
            <p:cNvSpPr>
              <a:spLocks noChangeShapeType="1"/>
            </p:cNvSpPr>
            <p:nvPr userDrawn="1"/>
          </p:nvSpPr>
          <p:spPr bwMode="auto">
            <a:xfrm>
              <a:off x="0" y="166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77" name="Line 65"/>
            <p:cNvSpPr>
              <a:spLocks noChangeShapeType="1"/>
            </p:cNvSpPr>
            <p:nvPr userDrawn="1"/>
          </p:nvSpPr>
          <p:spPr bwMode="auto">
            <a:xfrm>
              <a:off x="0" y="186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78" name="Line 66"/>
            <p:cNvSpPr>
              <a:spLocks noChangeShapeType="1"/>
            </p:cNvSpPr>
            <p:nvPr userDrawn="1"/>
          </p:nvSpPr>
          <p:spPr bwMode="auto">
            <a:xfrm>
              <a:off x="0" y="184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79" name="Line 67"/>
            <p:cNvSpPr>
              <a:spLocks noChangeShapeType="1"/>
            </p:cNvSpPr>
            <p:nvPr userDrawn="1"/>
          </p:nvSpPr>
          <p:spPr bwMode="auto">
            <a:xfrm>
              <a:off x="0" y="1437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80" name="Line 68"/>
            <p:cNvSpPr>
              <a:spLocks noChangeShapeType="1"/>
            </p:cNvSpPr>
            <p:nvPr userDrawn="1"/>
          </p:nvSpPr>
          <p:spPr bwMode="auto">
            <a:xfrm>
              <a:off x="0" y="147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81" name="Line 69"/>
            <p:cNvSpPr>
              <a:spLocks noChangeShapeType="1"/>
            </p:cNvSpPr>
            <p:nvPr userDrawn="1"/>
          </p:nvSpPr>
          <p:spPr bwMode="auto">
            <a:xfrm>
              <a:off x="0" y="150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82" name="Line 70"/>
            <p:cNvSpPr>
              <a:spLocks noChangeShapeType="1"/>
            </p:cNvSpPr>
            <p:nvPr userDrawn="1"/>
          </p:nvSpPr>
          <p:spPr bwMode="auto">
            <a:xfrm>
              <a:off x="0" y="1347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83" name="Line 71"/>
            <p:cNvSpPr>
              <a:spLocks noChangeShapeType="1"/>
            </p:cNvSpPr>
            <p:nvPr userDrawn="1"/>
          </p:nvSpPr>
          <p:spPr bwMode="auto">
            <a:xfrm>
              <a:off x="0" y="139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84" name="Line 72"/>
            <p:cNvSpPr>
              <a:spLocks noChangeShapeType="1"/>
            </p:cNvSpPr>
            <p:nvPr userDrawn="1"/>
          </p:nvSpPr>
          <p:spPr bwMode="auto">
            <a:xfrm>
              <a:off x="0" y="101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85" name="Line 73"/>
            <p:cNvSpPr>
              <a:spLocks noChangeShapeType="1"/>
            </p:cNvSpPr>
            <p:nvPr userDrawn="1"/>
          </p:nvSpPr>
          <p:spPr bwMode="auto">
            <a:xfrm>
              <a:off x="0" y="98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86" name="Line 74"/>
            <p:cNvSpPr>
              <a:spLocks noChangeShapeType="1"/>
            </p:cNvSpPr>
            <p:nvPr userDrawn="1"/>
          </p:nvSpPr>
          <p:spPr bwMode="auto">
            <a:xfrm>
              <a:off x="0" y="124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87" name="Line 75"/>
            <p:cNvSpPr>
              <a:spLocks noChangeShapeType="1"/>
            </p:cNvSpPr>
            <p:nvPr userDrawn="1"/>
          </p:nvSpPr>
          <p:spPr bwMode="auto">
            <a:xfrm>
              <a:off x="0" y="116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88" name="Line 76"/>
            <p:cNvSpPr>
              <a:spLocks noChangeShapeType="1"/>
            </p:cNvSpPr>
            <p:nvPr userDrawn="1"/>
          </p:nvSpPr>
          <p:spPr bwMode="auto">
            <a:xfrm>
              <a:off x="0" y="103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89" name="Line 77"/>
            <p:cNvSpPr>
              <a:spLocks noChangeShapeType="1"/>
            </p:cNvSpPr>
            <p:nvPr userDrawn="1"/>
          </p:nvSpPr>
          <p:spPr bwMode="auto">
            <a:xfrm>
              <a:off x="0" y="10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90" name="Line 78"/>
            <p:cNvSpPr>
              <a:spLocks noChangeShapeType="1"/>
            </p:cNvSpPr>
            <p:nvPr userDrawn="1"/>
          </p:nvSpPr>
          <p:spPr bwMode="auto">
            <a:xfrm>
              <a:off x="0" y="128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91" name="Line 79"/>
            <p:cNvSpPr>
              <a:spLocks noChangeShapeType="1"/>
            </p:cNvSpPr>
            <p:nvPr userDrawn="1"/>
          </p:nvSpPr>
          <p:spPr bwMode="auto">
            <a:xfrm>
              <a:off x="0" y="126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92" name="Line 80"/>
            <p:cNvSpPr>
              <a:spLocks noChangeShapeType="1"/>
            </p:cNvSpPr>
            <p:nvPr userDrawn="1"/>
          </p:nvSpPr>
          <p:spPr bwMode="auto">
            <a:xfrm>
              <a:off x="0" y="86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93" name="Line 81"/>
            <p:cNvSpPr>
              <a:spLocks noChangeShapeType="1"/>
            </p:cNvSpPr>
            <p:nvPr userDrawn="1"/>
          </p:nvSpPr>
          <p:spPr bwMode="auto">
            <a:xfrm>
              <a:off x="0" y="89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94" name="Line 82"/>
            <p:cNvSpPr>
              <a:spLocks noChangeShapeType="1"/>
            </p:cNvSpPr>
            <p:nvPr userDrawn="1"/>
          </p:nvSpPr>
          <p:spPr bwMode="auto">
            <a:xfrm>
              <a:off x="0" y="92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95" name="Line 83"/>
            <p:cNvSpPr>
              <a:spLocks noChangeShapeType="1"/>
            </p:cNvSpPr>
            <p:nvPr userDrawn="1"/>
          </p:nvSpPr>
          <p:spPr bwMode="auto">
            <a:xfrm>
              <a:off x="0" y="77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96" name="Line 84"/>
            <p:cNvSpPr>
              <a:spLocks noChangeShapeType="1"/>
            </p:cNvSpPr>
            <p:nvPr userDrawn="1"/>
          </p:nvSpPr>
          <p:spPr bwMode="auto">
            <a:xfrm>
              <a:off x="0" y="81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97" name="Line 85"/>
            <p:cNvSpPr>
              <a:spLocks noChangeShapeType="1"/>
            </p:cNvSpPr>
            <p:nvPr userDrawn="1"/>
          </p:nvSpPr>
          <p:spPr bwMode="auto">
            <a:xfrm>
              <a:off x="0" y="71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98" name="Line 86"/>
            <p:cNvSpPr>
              <a:spLocks noChangeShapeType="1"/>
            </p:cNvSpPr>
            <p:nvPr userDrawn="1"/>
          </p:nvSpPr>
          <p:spPr bwMode="auto">
            <a:xfrm>
              <a:off x="0" y="64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399" name="Line 87"/>
            <p:cNvSpPr>
              <a:spLocks noChangeShapeType="1"/>
            </p:cNvSpPr>
            <p:nvPr userDrawn="1"/>
          </p:nvSpPr>
          <p:spPr bwMode="auto">
            <a:xfrm>
              <a:off x="0" y="522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00" name="Line 88"/>
            <p:cNvSpPr>
              <a:spLocks noChangeShapeType="1"/>
            </p:cNvSpPr>
            <p:nvPr userDrawn="1"/>
          </p:nvSpPr>
          <p:spPr bwMode="auto">
            <a:xfrm>
              <a:off x="0" y="558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01" name="Line 89"/>
            <p:cNvSpPr>
              <a:spLocks noChangeShapeType="1"/>
            </p:cNvSpPr>
            <p:nvPr userDrawn="1"/>
          </p:nvSpPr>
          <p:spPr bwMode="auto">
            <a:xfrm>
              <a:off x="0" y="59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02" name="Line 90"/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03" name="Line 91"/>
            <p:cNvSpPr>
              <a:spLocks noChangeShapeType="1"/>
            </p:cNvSpPr>
            <p:nvPr userDrawn="1"/>
          </p:nvSpPr>
          <p:spPr bwMode="auto">
            <a:xfrm>
              <a:off x="0" y="38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04" name="Line 92"/>
            <p:cNvSpPr>
              <a:spLocks noChangeShapeType="1"/>
            </p:cNvSpPr>
            <p:nvPr userDrawn="1"/>
          </p:nvSpPr>
          <p:spPr bwMode="auto">
            <a:xfrm>
              <a:off x="0" y="47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05" name="Line 93"/>
            <p:cNvSpPr>
              <a:spLocks noChangeShapeType="1"/>
            </p:cNvSpPr>
            <p:nvPr userDrawn="1"/>
          </p:nvSpPr>
          <p:spPr bwMode="auto">
            <a:xfrm>
              <a:off x="0" y="3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06" name="Line 94"/>
            <p:cNvSpPr>
              <a:spLocks noChangeShapeType="1"/>
            </p:cNvSpPr>
            <p:nvPr userDrawn="1"/>
          </p:nvSpPr>
          <p:spPr bwMode="auto">
            <a:xfrm>
              <a:off x="0" y="3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07" name="Line 95"/>
            <p:cNvSpPr>
              <a:spLocks noChangeShapeType="1"/>
            </p:cNvSpPr>
            <p:nvPr userDrawn="1"/>
          </p:nvSpPr>
          <p:spPr bwMode="auto">
            <a:xfrm>
              <a:off x="0" y="2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08" name="Line 96"/>
            <p:cNvSpPr>
              <a:spLocks noChangeShapeType="1"/>
            </p:cNvSpPr>
            <p:nvPr userDrawn="1"/>
          </p:nvSpPr>
          <p:spPr bwMode="auto">
            <a:xfrm>
              <a:off x="0" y="7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09" name="Line 97"/>
            <p:cNvSpPr>
              <a:spLocks noChangeShapeType="1"/>
            </p:cNvSpPr>
            <p:nvPr userDrawn="1"/>
          </p:nvSpPr>
          <p:spPr bwMode="auto">
            <a:xfrm>
              <a:off x="0" y="4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10" name="Line 98"/>
            <p:cNvSpPr>
              <a:spLocks noChangeShapeType="1"/>
            </p:cNvSpPr>
            <p:nvPr userDrawn="1"/>
          </p:nvSpPr>
          <p:spPr bwMode="auto">
            <a:xfrm>
              <a:off x="0" y="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11" name="Line 99"/>
            <p:cNvSpPr>
              <a:spLocks noChangeShapeType="1"/>
            </p:cNvSpPr>
            <p:nvPr userDrawn="1"/>
          </p:nvSpPr>
          <p:spPr bwMode="auto">
            <a:xfrm>
              <a:off x="0" y="14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12" name="Line 100"/>
            <p:cNvSpPr>
              <a:spLocks noChangeShapeType="1"/>
            </p:cNvSpPr>
            <p:nvPr userDrawn="1"/>
          </p:nvSpPr>
          <p:spPr bwMode="auto">
            <a:xfrm>
              <a:off x="0" y="202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</p:grpSp>
      <p:grpSp>
        <p:nvGrpSpPr>
          <p:cNvPr id="1027" name="Group 101"/>
          <p:cNvGrpSpPr>
            <a:grpSpLocks/>
          </p:cNvGrpSpPr>
          <p:nvPr/>
        </p:nvGrpSpPr>
        <p:grpSpPr bwMode="auto">
          <a:xfrm>
            <a:off x="635000" y="325438"/>
            <a:ext cx="8280400" cy="1782762"/>
            <a:chOff x="400" y="205"/>
            <a:chExt cx="5216" cy="1123"/>
          </a:xfrm>
        </p:grpSpPr>
        <p:sp>
          <p:nvSpPr>
            <p:cNvPr id="909414" name="Rectangle 102"/>
            <p:cNvSpPr>
              <a:spLocks noChangeArrowheads="1"/>
            </p:cNvSpPr>
            <p:nvPr userDrawn="1"/>
          </p:nvSpPr>
          <p:spPr bwMode="auto">
            <a:xfrm>
              <a:off x="557" y="205"/>
              <a:ext cx="313" cy="91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15" name="Rectangle 103"/>
            <p:cNvSpPr>
              <a:spLocks noChangeArrowheads="1"/>
            </p:cNvSpPr>
            <p:nvPr userDrawn="1"/>
          </p:nvSpPr>
          <p:spPr bwMode="auto">
            <a:xfrm>
              <a:off x="400" y="288"/>
              <a:ext cx="3567" cy="4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16" name="Rectangle 104"/>
            <p:cNvSpPr>
              <a:spLocks noChangeArrowheads="1"/>
            </p:cNvSpPr>
            <p:nvPr userDrawn="1"/>
          </p:nvSpPr>
          <p:spPr bwMode="auto">
            <a:xfrm>
              <a:off x="4599" y="1115"/>
              <a:ext cx="929" cy="2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09417" name="Rectangle 105"/>
            <p:cNvSpPr>
              <a:spLocks noChangeArrowheads="1"/>
            </p:cNvSpPr>
            <p:nvPr userDrawn="1"/>
          </p:nvSpPr>
          <p:spPr bwMode="auto">
            <a:xfrm>
              <a:off x="2049" y="1211"/>
              <a:ext cx="3567" cy="4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</p:grpSp>
      <p:sp>
        <p:nvSpPr>
          <p:cNvPr id="1028" name="Rectangle 1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9421" name="Rectangle 1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0075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2400" smtClean="0">
                <a:solidFill>
                  <a:schemeClr val="folHlink"/>
                </a:solidFill>
                <a:latin typeface="+mn-lt"/>
                <a:cs typeface="B Nazanin" pitchFamily="2" charset="-78"/>
              </a:defRPr>
            </a:lvl1pPr>
          </a:lstStyle>
          <a:p>
            <a:pPr>
              <a:defRPr/>
            </a:pPr>
            <a:fld id="{1A68BB85-6533-4E95-B56D-61CBD24271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0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1" name="Picture 111" descr="Picture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29600" y="0"/>
            <a:ext cx="8842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08585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42875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  <a:cs typeface="+mn-cs"/>
        </a:defRPr>
      </a:lvl4pPr>
      <a:lvl5pPr marL="177165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2288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6860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1432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6004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647700" cy="6858000"/>
            <a:chOff x="0" y="43"/>
            <a:chExt cx="5760" cy="4229"/>
          </a:xfrm>
        </p:grpSpPr>
        <p:sp>
          <p:nvSpPr>
            <p:cNvPr id="911363" name="Line 3"/>
            <p:cNvSpPr>
              <a:spLocks noChangeShapeType="1"/>
            </p:cNvSpPr>
            <p:nvPr userDrawn="1"/>
          </p:nvSpPr>
          <p:spPr bwMode="auto">
            <a:xfrm>
              <a:off x="0" y="420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64" name="Line 4"/>
            <p:cNvSpPr>
              <a:spLocks noChangeShapeType="1"/>
            </p:cNvSpPr>
            <p:nvPr userDrawn="1"/>
          </p:nvSpPr>
          <p:spPr bwMode="auto">
            <a:xfrm>
              <a:off x="0" y="42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65" name="Line 5"/>
            <p:cNvSpPr>
              <a:spLocks noChangeShapeType="1"/>
            </p:cNvSpPr>
            <p:nvPr userDrawn="1"/>
          </p:nvSpPr>
          <p:spPr bwMode="auto">
            <a:xfrm>
              <a:off x="0" y="427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66" name="Line 6"/>
            <p:cNvSpPr>
              <a:spLocks noChangeShapeType="1"/>
            </p:cNvSpPr>
            <p:nvPr userDrawn="1"/>
          </p:nvSpPr>
          <p:spPr bwMode="auto">
            <a:xfrm>
              <a:off x="0" y="4113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67" name="Line 7"/>
            <p:cNvSpPr>
              <a:spLocks noChangeShapeType="1"/>
            </p:cNvSpPr>
            <p:nvPr userDrawn="1"/>
          </p:nvSpPr>
          <p:spPr bwMode="auto">
            <a:xfrm>
              <a:off x="0" y="406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68" name="Line 8"/>
            <p:cNvSpPr>
              <a:spLocks noChangeShapeType="1"/>
            </p:cNvSpPr>
            <p:nvPr userDrawn="1"/>
          </p:nvSpPr>
          <p:spPr bwMode="auto">
            <a:xfrm>
              <a:off x="0" y="41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69" name="Line 9"/>
            <p:cNvSpPr>
              <a:spLocks noChangeShapeType="1"/>
            </p:cNvSpPr>
            <p:nvPr userDrawn="1"/>
          </p:nvSpPr>
          <p:spPr bwMode="auto">
            <a:xfrm>
              <a:off x="0" y="366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70" name="Line 10"/>
            <p:cNvSpPr>
              <a:spLocks noChangeShapeType="1"/>
            </p:cNvSpPr>
            <p:nvPr userDrawn="1"/>
          </p:nvSpPr>
          <p:spPr bwMode="auto">
            <a:xfrm>
              <a:off x="0" y="363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71" name="Line 11"/>
            <p:cNvSpPr>
              <a:spLocks noChangeShapeType="1"/>
            </p:cNvSpPr>
            <p:nvPr userDrawn="1"/>
          </p:nvSpPr>
          <p:spPr bwMode="auto">
            <a:xfrm>
              <a:off x="0" y="402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72" name="Line 12"/>
            <p:cNvSpPr>
              <a:spLocks noChangeShapeType="1"/>
            </p:cNvSpPr>
            <p:nvPr userDrawn="1"/>
          </p:nvSpPr>
          <p:spPr bwMode="auto">
            <a:xfrm>
              <a:off x="0" y="389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73" name="Line 13"/>
            <p:cNvSpPr>
              <a:spLocks noChangeShapeType="1"/>
            </p:cNvSpPr>
            <p:nvPr userDrawn="1"/>
          </p:nvSpPr>
          <p:spPr bwMode="auto">
            <a:xfrm>
              <a:off x="0" y="381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74" name="Line 14"/>
            <p:cNvSpPr>
              <a:spLocks noChangeShapeType="1"/>
            </p:cNvSpPr>
            <p:nvPr userDrawn="1"/>
          </p:nvSpPr>
          <p:spPr bwMode="auto">
            <a:xfrm>
              <a:off x="0" y="399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75" name="Line 15"/>
            <p:cNvSpPr>
              <a:spLocks noChangeShapeType="1"/>
            </p:cNvSpPr>
            <p:nvPr userDrawn="1"/>
          </p:nvSpPr>
          <p:spPr bwMode="auto">
            <a:xfrm>
              <a:off x="0" y="368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76" name="Line 16"/>
            <p:cNvSpPr>
              <a:spLocks noChangeShapeType="1"/>
            </p:cNvSpPr>
            <p:nvPr userDrawn="1"/>
          </p:nvSpPr>
          <p:spPr bwMode="auto">
            <a:xfrm>
              <a:off x="0" y="374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77" name="Line 17"/>
            <p:cNvSpPr>
              <a:spLocks noChangeShapeType="1"/>
            </p:cNvSpPr>
            <p:nvPr userDrawn="1"/>
          </p:nvSpPr>
          <p:spPr bwMode="auto">
            <a:xfrm>
              <a:off x="0" y="39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78" name="Line 18"/>
            <p:cNvSpPr>
              <a:spLocks noChangeShapeType="1"/>
            </p:cNvSpPr>
            <p:nvPr userDrawn="1"/>
          </p:nvSpPr>
          <p:spPr bwMode="auto">
            <a:xfrm>
              <a:off x="0" y="39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79" name="Line 19"/>
            <p:cNvSpPr>
              <a:spLocks noChangeShapeType="1"/>
            </p:cNvSpPr>
            <p:nvPr userDrawn="1"/>
          </p:nvSpPr>
          <p:spPr bwMode="auto">
            <a:xfrm>
              <a:off x="0" y="351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80" name="Line 20"/>
            <p:cNvSpPr>
              <a:spLocks noChangeShapeType="1"/>
            </p:cNvSpPr>
            <p:nvPr userDrawn="1"/>
          </p:nvSpPr>
          <p:spPr bwMode="auto">
            <a:xfrm>
              <a:off x="0" y="35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81" name="Line 21"/>
            <p:cNvSpPr>
              <a:spLocks noChangeShapeType="1"/>
            </p:cNvSpPr>
            <p:nvPr userDrawn="1"/>
          </p:nvSpPr>
          <p:spPr bwMode="auto">
            <a:xfrm>
              <a:off x="0" y="357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82" name="Line 22"/>
            <p:cNvSpPr>
              <a:spLocks noChangeShapeType="1"/>
            </p:cNvSpPr>
            <p:nvPr userDrawn="1"/>
          </p:nvSpPr>
          <p:spPr bwMode="auto">
            <a:xfrm>
              <a:off x="0" y="342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83" name="Line 23"/>
            <p:cNvSpPr>
              <a:spLocks noChangeShapeType="1"/>
            </p:cNvSpPr>
            <p:nvPr userDrawn="1"/>
          </p:nvSpPr>
          <p:spPr bwMode="auto">
            <a:xfrm>
              <a:off x="0" y="337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84" name="Line 24"/>
            <p:cNvSpPr>
              <a:spLocks noChangeShapeType="1"/>
            </p:cNvSpPr>
            <p:nvPr userDrawn="1"/>
          </p:nvSpPr>
          <p:spPr bwMode="auto">
            <a:xfrm>
              <a:off x="0" y="346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85" name="Line 25"/>
            <p:cNvSpPr>
              <a:spLocks noChangeShapeType="1"/>
            </p:cNvSpPr>
            <p:nvPr userDrawn="1"/>
          </p:nvSpPr>
          <p:spPr bwMode="auto">
            <a:xfrm>
              <a:off x="0" y="297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86" name="Line 26"/>
            <p:cNvSpPr>
              <a:spLocks noChangeShapeType="1"/>
            </p:cNvSpPr>
            <p:nvPr userDrawn="1"/>
          </p:nvSpPr>
          <p:spPr bwMode="auto">
            <a:xfrm>
              <a:off x="0" y="294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87" name="Line 27"/>
            <p:cNvSpPr>
              <a:spLocks noChangeShapeType="1"/>
            </p:cNvSpPr>
            <p:nvPr userDrawn="1"/>
          </p:nvSpPr>
          <p:spPr bwMode="auto">
            <a:xfrm>
              <a:off x="0" y="332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88" name="Line 28"/>
            <p:cNvSpPr>
              <a:spLocks noChangeShapeType="1"/>
            </p:cNvSpPr>
            <p:nvPr userDrawn="1"/>
          </p:nvSpPr>
          <p:spPr bwMode="auto">
            <a:xfrm>
              <a:off x="0" y="320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89" name="Line 29"/>
            <p:cNvSpPr>
              <a:spLocks noChangeShapeType="1"/>
            </p:cNvSpPr>
            <p:nvPr userDrawn="1"/>
          </p:nvSpPr>
          <p:spPr bwMode="auto">
            <a:xfrm>
              <a:off x="0" y="312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90" name="Line 30"/>
            <p:cNvSpPr>
              <a:spLocks noChangeShapeType="1"/>
            </p:cNvSpPr>
            <p:nvPr userDrawn="1"/>
          </p:nvSpPr>
          <p:spPr bwMode="auto">
            <a:xfrm>
              <a:off x="0" y="330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91" name="Line 31"/>
            <p:cNvSpPr>
              <a:spLocks noChangeShapeType="1"/>
            </p:cNvSpPr>
            <p:nvPr userDrawn="1"/>
          </p:nvSpPr>
          <p:spPr bwMode="auto">
            <a:xfrm>
              <a:off x="0" y="299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92" name="Line 32"/>
            <p:cNvSpPr>
              <a:spLocks noChangeShapeType="1"/>
            </p:cNvSpPr>
            <p:nvPr userDrawn="1"/>
          </p:nvSpPr>
          <p:spPr bwMode="auto">
            <a:xfrm>
              <a:off x="0" y="304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93" name="Line 33"/>
            <p:cNvSpPr>
              <a:spLocks noChangeShapeType="1"/>
            </p:cNvSpPr>
            <p:nvPr userDrawn="1"/>
          </p:nvSpPr>
          <p:spPr bwMode="auto">
            <a:xfrm>
              <a:off x="0" y="324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94" name="Line 34"/>
            <p:cNvSpPr>
              <a:spLocks noChangeShapeType="1"/>
            </p:cNvSpPr>
            <p:nvPr userDrawn="1"/>
          </p:nvSpPr>
          <p:spPr bwMode="auto">
            <a:xfrm>
              <a:off x="0" y="322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95" name="Line 35"/>
            <p:cNvSpPr>
              <a:spLocks noChangeShapeType="1"/>
            </p:cNvSpPr>
            <p:nvPr userDrawn="1"/>
          </p:nvSpPr>
          <p:spPr bwMode="auto">
            <a:xfrm>
              <a:off x="0" y="283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96" name="Line 36"/>
            <p:cNvSpPr>
              <a:spLocks noChangeShapeType="1"/>
            </p:cNvSpPr>
            <p:nvPr userDrawn="1"/>
          </p:nvSpPr>
          <p:spPr bwMode="auto">
            <a:xfrm>
              <a:off x="0" y="275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97" name="Line 37"/>
            <p:cNvSpPr>
              <a:spLocks noChangeShapeType="1"/>
            </p:cNvSpPr>
            <p:nvPr userDrawn="1"/>
          </p:nvSpPr>
          <p:spPr bwMode="auto">
            <a:xfrm>
              <a:off x="0" y="267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98" name="Line 38"/>
            <p:cNvSpPr>
              <a:spLocks noChangeShapeType="1"/>
            </p:cNvSpPr>
            <p:nvPr userDrawn="1"/>
          </p:nvSpPr>
          <p:spPr bwMode="auto">
            <a:xfrm>
              <a:off x="0" y="287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399" name="Line 39"/>
            <p:cNvSpPr>
              <a:spLocks noChangeShapeType="1"/>
            </p:cNvSpPr>
            <p:nvPr userDrawn="1"/>
          </p:nvSpPr>
          <p:spPr bwMode="auto">
            <a:xfrm>
              <a:off x="0" y="285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00" name="Line 40"/>
            <p:cNvSpPr>
              <a:spLocks noChangeShapeType="1"/>
            </p:cNvSpPr>
            <p:nvPr userDrawn="1"/>
          </p:nvSpPr>
          <p:spPr bwMode="auto">
            <a:xfrm>
              <a:off x="0" y="2554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01" name="Line 41"/>
            <p:cNvSpPr>
              <a:spLocks noChangeShapeType="1"/>
            </p:cNvSpPr>
            <p:nvPr userDrawn="1"/>
          </p:nvSpPr>
          <p:spPr bwMode="auto">
            <a:xfrm>
              <a:off x="0" y="2590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02" name="Line 42"/>
            <p:cNvSpPr>
              <a:spLocks noChangeShapeType="1"/>
            </p:cNvSpPr>
            <p:nvPr userDrawn="1"/>
          </p:nvSpPr>
          <p:spPr bwMode="auto">
            <a:xfrm>
              <a:off x="0" y="2623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03" name="Line 43"/>
            <p:cNvSpPr>
              <a:spLocks noChangeShapeType="1"/>
            </p:cNvSpPr>
            <p:nvPr userDrawn="1"/>
          </p:nvSpPr>
          <p:spPr bwMode="auto">
            <a:xfrm>
              <a:off x="0" y="246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04" name="Line 44"/>
            <p:cNvSpPr>
              <a:spLocks noChangeShapeType="1"/>
            </p:cNvSpPr>
            <p:nvPr userDrawn="1"/>
          </p:nvSpPr>
          <p:spPr bwMode="auto">
            <a:xfrm>
              <a:off x="0" y="241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05" name="Line 45"/>
            <p:cNvSpPr>
              <a:spLocks noChangeShapeType="1"/>
            </p:cNvSpPr>
            <p:nvPr userDrawn="1"/>
          </p:nvSpPr>
          <p:spPr bwMode="auto">
            <a:xfrm>
              <a:off x="0" y="250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06" name="Line 46"/>
            <p:cNvSpPr>
              <a:spLocks noChangeShapeType="1"/>
            </p:cNvSpPr>
            <p:nvPr userDrawn="1"/>
          </p:nvSpPr>
          <p:spPr bwMode="auto">
            <a:xfrm>
              <a:off x="0" y="237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07" name="Line 47"/>
            <p:cNvSpPr>
              <a:spLocks noChangeShapeType="1"/>
            </p:cNvSpPr>
            <p:nvPr userDrawn="1"/>
          </p:nvSpPr>
          <p:spPr bwMode="auto">
            <a:xfrm>
              <a:off x="0" y="2245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08" name="Line 48"/>
            <p:cNvSpPr>
              <a:spLocks noChangeShapeType="1"/>
            </p:cNvSpPr>
            <p:nvPr userDrawn="1"/>
          </p:nvSpPr>
          <p:spPr bwMode="auto">
            <a:xfrm>
              <a:off x="0" y="235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09" name="Line 49"/>
            <p:cNvSpPr>
              <a:spLocks noChangeShapeType="1"/>
            </p:cNvSpPr>
            <p:nvPr userDrawn="1"/>
          </p:nvSpPr>
          <p:spPr bwMode="auto">
            <a:xfrm>
              <a:off x="0" y="2290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10" name="Line 50"/>
            <p:cNvSpPr>
              <a:spLocks noChangeShapeType="1"/>
            </p:cNvSpPr>
            <p:nvPr userDrawn="1"/>
          </p:nvSpPr>
          <p:spPr bwMode="auto">
            <a:xfrm>
              <a:off x="0" y="2269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11" name="Line 51"/>
            <p:cNvSpPr>
              <a:spLocks noChangeShapeType="1"/>
            </p:cNvSpPr>
            <p:nvPr userDrawn="1"/>
          </p:nvSpPr>
          <p:spPr bwMode="auto">
            <a:xfrm>
              <a:off x="0" y="213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12" name="Line 52"/>
            <p:cNvSpPr>
              <a:spLocks noChangeShapeType="1"/>
            </p:cNvSpPr>
            <p:nvPr userDrawn="1"/>
          </p:nvSpPr>
          <p:spPr bwMode="auto">
            <a:xfrm>
              <a:off x="0" y="21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13" name="Line 53"/>
            <p:cNvSpPr>
              <a:spLocks noChangeShapeType="1"/>
            </p:cNvSpPr>
            <p:nvPr userDrawn="1"/>
          </p:nvSpPr>
          <p:spPr bwMode="auto">
            <a:xfrm>
              <a:off x="0" y="219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14" name="Line 54"/>
            <p:cNvSpPr>
              <a:spLocks noChangeShapeType="1"/>
            </p:cNvSpPr>
            <p:nvPr userDrawn="1"/>
          </p:nvSpPr>
          <p:spPr bwMode="auto">
            <a:xfrm>
              <a:off x="0" y="204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15" name="Line 55"/>
            <p:cNvSpPr>
              <a:spLocks noChangeShapeType="1"/>
            </p:cNvSpPr>
            <p:nvPr userDrawn="1"/>
          </p:nvSpPr>
          <p:spPr bwMode="auto">
            <a:xfrm>
              <a:off x="0" y="1992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16" name="Line 56"/>
            <p:cNvSpPr>
              <a:spLocks noChangeShapeType="1"/>
            </p:cNvSpPr>
            <p:nvPr userDrawn="1"/>
          </p:nvSpPr>
          <p:spPr bwMode="auto">
            <a:xfrm>
              <a:off x="0" y="208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17" name="Line 57"/>
            <p:cNvSpPr>
              <a:spLocks noChangeShapeType="1"/>
            </p:cNvSpPr>
            <p:nvPr userDrawn="1"/>
          </p:nvSpPr>
          <p:spPr bwMode="auto">
            <a:xfrm>
              <a:off x="0" y="1593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18" name="Line 58"/>
            <p:cNvSpPr>
              <a:spLocks noChangeShapeType="1"/>
            </p:cNvSpPr>
            <p:nvPr userDrawn="1"/>
          </p:nvSpPr>
          <p:spPr bwMode="auto">
            <a:xfrm>
              <a:off x="0" y="156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19" name="Line 59"/>
            <p:cNvSpPr>
              <a:spLocks noChangeShapeType="1"/>
            </p:cNvSpPr>
            <p:nvPr userDrawn="1"/>
          </p:nvSpPr>
          <p:spPr bwMode="auto">
            <a:xfrm>
              <a:off x="0" y="194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20" name="Line 60"/>
            <p:cNvSpPr>
              <a:spLocks noChangeShapeType="1"/>
            </p:cNvSpPr>
            <p:nvPr userDrawn="1"/>
          </p:nvSpPr>
          <p:spPr bwMode="auto">
            <a:xfrm>
              <a:off x="0" y="1821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21" name="Line 61"/>
            <p:cNvSpPr>
              <a:spLocks noChangeShapeType="1"/>
            </p:cNvSpPr>
            <p:nvPr userDrawn="1"/>
          </p:nvSpPr>
          <p:spPr bwMode="auto">
            <a:xfrm>
              <a:off x="0" y="1740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22" name="Line 62"/>
            <p:cNvSpPr>
              <a:spLocks noChangeShapeType="1"/>
            </p:cNvSpPr>
            <p:nvPr userDrawn="1"/>
          </p:nvSpPr>
          <p:spPr bwMode="auto">
            <a:xfrm>
              <a:off x="0" y="192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23" name="Line 63"/>
            <p:cNvSpPr>
              <a:spLocks noChangeShapeType="1"/>
            </p:cNvSpPr>
            <p:nvPr userDrawn="1"/>
          </p:nvSpPr>
          <p:spPr bwMode="auto">
            <a:xfrm>
              <a:off x="0" y="161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24" name="Line 64"/>
            <p:cNvSpPr>
              <a:spLocks noChangeShapeType="1"/>
            </p:cNvSpPr>
            <p:nvPr userDrawn="1"/>
          </p:nvSpPr>
          <p:spPr bwMode="auto">
            <a:xfrm>
              <a:off x="0" y="166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25" name="Line 65"/>
            <p:cNvSpPr>
              <a:spLocks noChangeShapeType="1"/>
            </p:cNvSpPr>
            <p:nvPr userDrawn="1"/>
          </p:nvSpPr>
          <p:spPr bwMode="auto">
            <a:xfrm>
              <a:off x="0" y="186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26" name="Line 66"/>
            <p:cNvSpPr>
              <a:spLocks noChangeShapeType="1"/>
            </p:cNvSpPr>
            <p:nvPr userDrawn="1"/>
          </p:nvSpPr>
          <p:spPr bwMode="auto">
            <a:xfrm>
              <a:off x="0" y="1845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27" name="Line 67"/>
            <p:cNvSpPr>
              <a:spLocks noChangeShapeType="1"/>
            </p:cNvSpPr>
            <p:nvPr userDrawn="1"/>
          </p:nvSpPr>
          <p:spPr bwMode="auto">
            <a:xfrm>
              <a:off x="0" y="1437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28" name="Line 68"/>
            <p:cNvSpPr>
              <a:spLocks noChangeShapeType="1"/>
            </p:cNvSpPr>
            <p:nvPr userDrawn="1"/>
          </p:nvSpPr>
          <p:spPr bwMode="auto">
            <a:xfrm>
              <a:off x="0" y="147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29" name="Line 69"/>
            <p:cNvSpPr>
              <a:spLocks noChangeShapeType="1"/>
            </p:cNvSpPr>
            <p:nvPr userDrawn="1"/>
          </p:nvSpPr>
          <p:spPr bwMode="auto">
            <a:xfrm>
              <a:off x="0" y="1506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30" name="Line 70"/>
            <p:cNvSpPr>
              <a:spLocks noChangeShapeType="1"/>
            </p:cNvSpPr>
            <p:nvPr userDrawn="1"/>
          </p:nvSpPr>
          <p:spPr bwMode="auto">
            <a:xfrm>
              <a:off x="0" y="1347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31" name="Line 71"/>
            <p:cNvSpPr>
              <a:spLocks noChangeShapeType="1"/>
            </p:cNvSpPr>
            <p:nvPr userDrawn="1"/>
          </p:nvSpPr>
          <p:spPr bwMode="auto">
            <a:xfrm>
              <a:off x="0" y="1392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32" name="Line 72"/>
            <p:cNvSpPr>
              <a:spLocks noChangeShapeType="1"/>
            </p:cNvSpPr>
            <p:nvPr userDrawn="1"/>
          </p:nvSpPr>
          <p:spPr bwMode="auto">
            <a:xfrm>
              <a:off x="0" y="1016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33" name="Line 73"/>
            <p:cNvSpPr>
              <a:spLocks noChangeShapeType="1"/>
            </p:cNvSpPr>
            <p:nvPr userDrawn="1"/>
          </p:nvSpPr>
          <p:spPr bwMode="auto">
            <a:xfrm>
              <a:off x="0" y="989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34" name="Line 74"/>
            <p:cNvSpPr>
              <a:spLocks noChangeShapeType="1"/>
            </p:cNvSpPr>
            <p:nvPr userDrawn="1"/>
          </p:nvSpPr>
          <p:spPr bwMode="auto">
            <a:xfrm>
              <a:off x="0" y="1244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35" name="Line 75"/>
            <p:cNvSpPr>
              <a:spLocks noChangeShapeType="1"/>
            </p:cNvSpPr>
            <p:nvPr userDrawn="1"/>
          </p:nvSpPr>
          <p:spPr bwMode="auto">
            <a:xfrm>
              <a:off x="0" y="1163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36" name="Line 76"/>
            <p:cNvSpPr>
              <a:spLocks noChangeShapeType="1"/>
            </p:cNvSpPr>
            <p:nvPr userDrawn="1"/>
          </p:nvSpPr>
          <p:spPr bwMode="auto">
            <a:xfrm>
              <a:off x="0" y="1037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37" name="Line 77"/>
            <p:cNvSpPr>
              <a:spLocks noChangeShapeType="1"/>
            </p:cNvSpPr>
            <p:nvPr userDrawn="1"/>
          </p:nvSpPr>
          <p:spPr bwMode="auto">
            <a:xfrm>
              <a:off x="0" y="10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38" name="Line 78"/>
            <p:cNvSpPr>
              <a:spLocks noChangeShapeType="1"/>
            </p:cNvSpPr>
            <p:nvPr userDrawn="1"/>
          </p:nvSpPr>
          <p:spPr bwMode="auto">
            <a:xfrm>
              <a:off x="0" y="128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39" name="Line 79"/>
            <p:cNvSpPr>
              <a:spLocks noChangeShapeType="1"/>
            </p:cNvSpPr>
            <p:nvPr userDrawn="1"/>
          </p:nvSpPr>
          <p:spPr bwMode="auto">
            <a:xfrm>
              <a:off x="0" y="126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40" name="Line 80"/>
            <p:cNvSpPr>
              <a:spLocks noChangeShapeType="1"/>
            </p:cNvSpPr>
            <p:nvPr userDrawn="1"/>
          </p:nvSpPr>
          <p:spPr bwMode="auto">
            <a:xfrm>
              <a:off x="0" y="86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41" name="Line 81"/>
            <p:cNvSpPr>
              <a:spLocks noChangeShapeType="1"/>
            </p:cNvSpPr>
            <p:nvPr userDrawn="1"/>
          </p:nvSpPr>
          <p:spPr bwMode="auto">
            <a:xfrm>
              <a:off x="0" y="896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42" name="Line 82"/>
            <p:cNvSpPr>
              <a:spLocks noChangeShapeType="1"/>
            </p:cNvSpPr>
            <p:nvPr userDrawn="1"/>
          </p:nvSpPr>
          <p:spPr bwMode="auto">
            <a:xfrm>
              <a:off x="0" y="92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43" name="Line 83"/>
            <p:cNvSpPr>
              <a:spLocks noChangeShapeType="1"/>
            </p:cNvSpPr>
            <p:nvPr userDrawn="1"/>
          </p:nvSpPr>
          <p:spPr bwMode="auto">
            <a:xfrm>
              <a:off x="0" y="770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44" name="Line 84"/>
            <p:cNvSpPr>
              <a:spLocks noChangeShapeType="1"/>
            </p:cNvSpPr>
            <p:nvPr userDrawn="1"/>
          </p:nvSpPr>
          <p:spPr bwMode="auto">
            <a:xfrm>
              <a:off x="0" y="815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45" name="Line 85"/>
            <p:cNvSpPr>
              <a:spLocks noChangeShapeType="1"/>
            </p:cNvSpPr>
            <p:nvPr userDrawn="1"/>
          </p:nvSpPr>
          <p:spPr bwMode="auto">
            <a:xfrm>
              <a:off x="0" y="718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46" name="Line 86"/>
            <p:cNvSpPr>
              <a:spLocks noChangeShapeType="1"/>
            </p:cNvSpPr>
            <p:nvPr userDrawn="1"/>
          </p:nvSpPr>
          <p:spPr bwMode="auto">
            <a:xfrm>
              <a:off x="0" y="646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47" name="Line 87"/>
            <p:cNvSpPr>
              <a:spLocks noChangeShapeType="1"/>
            </p:cNvSpPr>
            <p:nvPr userDrawn="1"/>
          </p:nvSpPr>
          <p:spPr bwMode="auto">
            <a:xfrm>
              <a:off x="0" y="522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48" name="Line 88"/>
            <p:cNvSpPr>
              <a:spLocks noChangeShapeType="1"/>
            </p:cNvSpPr>
            <p:nvPr userDrawn="1"/>
          </p:nvSpPr>
          <p:spPr bwMode="auto">
            <a:xfrm>
              <a:off x="0" y="558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49" name="Line 89"/>
            <p:cNvSpPr>
              <a:spLocks noChangeShapeType="1"/>
            </p:cNvSpPr>
            <p:nvPr userDrawn="1"/>
          </p:nvSpPr>
          <p:spPr bwMode="auto">
            <a:xfrm>
              <a:off x="0" y="591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50" name="Line 90"/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51" name="Line 91"/>
            <p:cNvSpPr>
              <a:spLocks noChangeShapeType="1"/>
            </p:cNvSpPr>
            <p:nvPr userDrawn="1"/>
          </p:nvSpPr>
          <p:spPr bwMode="auto">
            <a:xfrm>
              <a:off x="0" y="384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52" name="Line 92"/>
            <p:cNvSpPr>
              <a:spLocks noChangeShapeType="1"/>
            </p:cNvSpPr>
            <p:nvPr userDrawn="1"/>
          </p:nvSpPr>
          <p:spPr bwMode="auto">
            <a:xfrm>
              <a:off x="0" y="477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53" name="Line 93"/>
            <p:cNvSpPr>
              <a:spLocks noChangeShapeType="1"/>
            </p:cNvSpPr>
            <p:nvPr userDrawn="1"/>
          </p:nvSpPr>
          <p:spPr bwMode="auto">
            <a:xfrm>
              <a:off x="0" y="339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54" name="Line 94"/>
            <p:cNvSpPr>
              <a:spLocks noChangeShapeType="1"/>
            </p:cNvSpPr>
            <p:nvPr userDrawn="1"/>
          </p:nvSpPr>
          <p:spPr bwMode="auto">
            <a:xfrm>
              <a:off x="0" y="318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55" name="Line 95"/>
            <p:cNvSpPr>
              <a:spLocks noChangeShapeType="1"/>
            </p:cNvSpPr>
            <p:nvPr userDrawn="1"/>
          </p:nvSpPr>
          <p:spPr bwMode="auto">
            <a:xfrm>
              <a:off x="0" y="258"/>
              <a:ext cx="576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56" name="Line 96"/>
            <p:cNvSpPr>
              <a:spLocks noChangeShapeType="1"/>
            </p:cNvSpPr>
            <p:nvPr userDrawn="1"/>
          </p:nvSpPr>
          <p:spPr bwMode="auto">
            <a:xfrm>
              <a:off x="0" y="70"/>
              <a:ext cx="57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57" name="Line 97"/>
            <p:cNvSpPr>
              <a:spLocks noChangeShapeType="1"/>
            </p:cNvSpPr>
            <p:nvPr userDrawn="1"/>
          </p:nvSpPr>
          <p:spPr bwMode="auto">
            <a:xfrm>
              <a:off x="0" y="43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58" name="Line 98"/>
            <p:cNvSpPr>
              <a:spLocks noChangeShapeType="1"/>
            </p:cNvSpPr>
            <p:nvPr userDrawn="1"/>
          </p:nvSpPr>
          <p:spPr bwMode="auto">
            <a:xfrm>
              <a:off x="0" y="91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59" name="Line 99"/>
            <p:cNvSpPr>
              <a:spLocks noChangeShapeType="1"/>
            </p:cNvSpPr>
            <p:nvPr userDrawn="1"/>
          </p:nvSpPr>
          <p:spPr bwMode="auto">
            <a:xfrm>
              <a:off x="0" y="145"/>
              <a:ext cx="57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1460" name="Line 100"/>
            <p:cNvSpPr>
              <a:spLocks noChangeShapeType="1"/>
            </p:cNvSpPr>
            <p:nvPr userDrawn="1"/>
          </p:nvSpPr>
          <p:spPr bwMode="auto">
            <a:xfrm>
              <a:off x="0" y="202"/>
              <a:ext cx="576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</p:grpSp>
      <p:sp>
        <p:nvSpPr>
          <p:cNvPr id="911461" name="Rectangle 10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62" name="Rectangle 1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folHlink"/>
                </a:solidFill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404D23FD-99EE-451A-B863-2083F9A355F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3" name="Picture 103" descr="Picture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29600" y="0"/>
            <a:ext cx="8842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08585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42875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  <a:cs typeface="+mn-cs"/>
        </a:defRPr>
      </a:lvl4pPr>
      <a:lvl5pPr marL="177165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2288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6860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1432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6004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35000" y="325438"/>
            <a:ext cx="8280400" cy="1782762"/>
            <a:chOff x="400" y="205"/>
            <a:chExt cx="5216" cy="1123"/>
          </a:xfrm>
        </p:grpSpPr>
        <p:sp>
          <p:nvSpPr>
            <p:cNvPr id="912387" name="Rectangle 3"/>
            <p:cNvSpPr>
              <a:spLocks noChangeArrowheads="1"/>
            </p:cNvSpPr>
            <p:nvPr userDrawn="1"/>
          </p:nvSpPr>
          <p:spPr bwMode="auto">
            <a:xfrm>
              <a:off x="557" y="205"/>
              <a:ext cx="313" cy="91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2388" name="Rectangle 4"/>
            <p:cNvSpPr>
              <a:spLocks noChangeArrowheads="1"/>
            </p:cNvSpPr>
            <p:nvPr userDrawn="1"/>
          </p:nvSpPr>
          <p:spPr bwMode="auto">
            <a:xfrm>
              <a:off x="400" y="288"/>
              <a:ext cx="3567" cy="4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2389" name="Rectangle 5"/>
            <p:cNvSpPr>
              <a:spLocks noChangeArrowheads="1"/>
            </p:cNvSpPr>
            <p:nvPr userDrawn="1"/>
          </p:nvSpPr>
          <p:spPr bwMode="auto">
            <a:xfrm>
              <a:off x="4599" y="1115"/>
              <a:ext cx="929" cy="2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  <p:sp>
          <p:nvSpPr>
            <p:cNvPr id="912390" name="Rectangle 6"/>
            <p:cNvSpPr>
              <a:spLocks noChangeArrowheads="1"/>
            </p:cNvSpPr>
            <p:nvPr userDrawn="1"/>
          </p:nvSpPr>
          <p:spPr bwMode="auto">
            <a:xfrm>
              <a:off x="2049" y="1211"/>
              <a:ext cx="3567" cy="4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a-IR">
                <a:cs typeface="+mn-cs"/>
              </a:endParaRPr>
            </a:p>
          </p:txBody>
        </p:sp>
      </p:grpSp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23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3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folHlin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3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folHlink"/>
                </a:solidFill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3720CB6B-4EB8-4449-AF79-1E30998098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3080" name="Picture 12" descr="Picture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29600" y="0"/>
            <a:ext cx="8842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08585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42875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  <a:cs typeface="+mn-cs"/>
        </a:defRPr>
      </a:lvl4pPr>
      <a:lvl5pPr marL="177165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2288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6860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1432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60045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9E7F366-48E6-487C-B99F-E1A61FE96921}" type="datetimeFigureOut">
              <a:rPr lang="en-US"/>
              <a:pPr>
                <a:defRPr/>
              </a:pPr>
              <a:t>11/24/2018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C9BD818-4598-4BF0-BE04-677D4BA134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0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8" r:id="rId2"/>
    <p:sldLayoutId id="214748375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9" r:id="rId9"/>
    <p:sldLayoutId id="2147483754" r:id="rId10"/>
    <p:sldLayoutId id="2147483755" r:id="rId11"/>
  </p:sldLayoutIdLst>
  <p:transition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1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endParaRPr lang="fa-IR" dirty="0" smtClean="0">
              <a:ea typeface="Majalla UI"/>
            </a:endParaRPr>
          </a:p>
          <a:p>
            <a:pPr algn="ctr">
              <a:buNone/>
            </a:pPr>
            <a:r>
              <a:rPr lang="fa-IR" sz="6600" dirty="0" err="1" smtClean="0">
                <a:ea typeface="Majalla UI"/>
              </a:rPr>
              <a:t>بسمه</a:t>
            </a:r>
            <a:r>
              <a:rPr lang="fa-IR" sz="6600" dirty="0" smtClean="0">
                <a:ea typeface="Majalla UI"/>
              </a:rPr>
              <a:t> تعالی</a:t>
            </a:r>
          </a:p>
          <a:p>
            <a:pPr algn="ctr">
              <a:buNone/>
            </a:pPr>
            <a:r>
              <a:rPr lang="fa-IR" sz="6600" dirty="0" smtClean="0">
                <a:ea typeface="Majalla UI"/>
              </a:rPr>
              <a:t>مفاهيم سود</a:t>
            </a:r>
          </a:p>
          <a:p>
            <a:pPr algn="ctr">
              <a:buNone/>
            </a:pPr>
            <a:endParaRPr lang="fa-IR" sz="6600" dirty="0" smtClean="0">
              <a:ea typeface="Majalla UI"/>
            </a:endParaRPr>
          </a:p>
          <a:p>
            <a:pPr algn="ctr">
              <a:buNone/>
            </a:pPr>
            <a:r>
              <a:rPr lang="fa-IR" sz="4800" dirty="0" smtClean="0">
                <a:ea typeface="Majalla UI"/>
              </a:rPr>
              <a:t>فصل هفتم کتاب نظریه های دکتر ثقفی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58245-7AC1-4B17-A108-3E8DEA1726AB}" type="slidenum">
              <a:rPr lang="ar-SA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مفاهیم سود- سطح رفتاری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مفهوم سود در سطح عمل (نحوه ی استفاده از آن توسط استفاده </a:t>
            </a:r>
            <a:r>
              <a:rPr lang="fa-IR" dirty="0" err="1" smtClean="0"/>
              <a:t>کنندگان</a:t>
            </a:r>
            <a:r>
              <a:rPr lang="fa-IR" dirty="0" smtClean="0"/>
              <a:t>)</a:t>
            </a:r>
          </a:p>
          <a:p>
            <a:r>
              <a:rPr lang="fa-IR" dirty="0" smtClean="0"/>
              <a:t>مفاهیم سود در سطح عمل به موارد زیر مربوط است:</a:t>
            </a:r>
          </a:p>
          <a:p>
            <a:r>
              <a:rPr lang="fa-IR" dirty="0" smtClean="0"/>
              <a:t>فرآیندهای تصمیم گیری سرمایه گذاران و اعتبار دهندگان</a:t>
            </a:r>
          </a:p>
          <a:p>
            <a:r>
              <a:rPr lang="fa-IR" dirty="0" smtClean="0"/>
              <a:t> واکنش قیمت اوراق بهادار در بازار سرمایه نسبت به سود گزارش شده</a:t>
            </a:r>
          </a:p>
          <a:p>
            <a:r>
              <a:rPr lang="fa-IR" dirty="0" smtClean="0"/>
              <a:t> تصمیمات مدیریت درباره ی مخارج سرمایه ای و واکنش مدیریت و </a:t>
            </a:r>
            <a:r>
              <a:rPr lang="fa-IR" dirty="0" err="1" smtClean="0"/>
              <a:t>حسابداران</a:t>
            </a:r>
            <a:r>
              <a:rPr lang="fa-IR" dirty="0" smtClean="0"/>
              <a:t> نسبت به سود.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مفاهیم سود- سطح رفتاری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سود به عنوان وسیله ای برای پیش بینی</a:t>
            </a:r>
          </a:p>
          <a:p>
            <a:r>
              <a:rPr lang="fa-IR" dirty="0" smtClean="0"/>
              <a:t>در بیانیه شماره 1 هیات استانداردهای حسابداری مالی بیان شده است که</a:t>
            </a:r>
          </a:p>
          <a:p>
            <a:pPr>
              <a:buNone/>
            </a:pPr>
            <a:r>
              <a:rPr lang="fa-IR" dirty="0" smtClean="0"/>
              <a:t>   سرمایه گذاران علاقه </a:t>
            </a:r>
            <a:r>
              <a:rPr lang="fa-IR" dirty="0" err="1" smtClean="0"/>
              <a:t>مندند</a:t>
            </a:r>
            <a:r>
              <a:rPr lang="fa-IR" dirty="0" smtClean="0"/>
              <a:t> که خالص جریان نقدی آینده ی شرکت را برآورد کنند، ولی غالبا سود را برای ارزیابی توان سود آوری، پیش بینی</a:t>
            </a:r>
          </a:p>
          <a:p>
            <a:pPr>
              <a:buNone/>
            </a:pPr>
            <a:r>
              <a:rPr lang="fa-IR" dirty="0" smtClean="0"/>
              <a:t>   </a:t>
            </a:r>
            <a:r>
              <a:rPr lang="fa-IR" dirty="0" err="1" smtClean="0"/>
              <a:t>سودهای</a:t>
            </a:r>
            <a:r>
              <a:rPr lang="fa-IR" dirty="0" smtClean="0"/>
              <a:t> آتی و یا ارزیابی مخاطره سرمایه گذاری مورد استفاده قرار </a:t>
            </a:r>
          </a:p>
          <a:p>
            <a:pPr>
              <a:buNone/>
            </a:pPr>
            <a:r>
              <a:rPr lang="fa-IR" dirty="0" smtClean="0"/>
              <a:t>  می دهند. پس فرض بر این است که میان سود گزارش شده و گردش وجوه نقد رابطه ای وجود دارد.</a:t>
            </a:r>
          </a:p>
          <a:p>
            <a:pPr>
              <a:buNone/>
            </a:pPr>
            <a:r>
              <a:rPr lang="fa-IR" dirty="0" smtClean="0"/>
              <a:t>- با توجه به موضوع فوق مسئله مدیریت سود ( هموار سازی ) به عنوان یک مسئله در حسابداری تبدیل شده است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مفاهیم سود- اقلام سود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سود اقتصادی با توجه محاسبه بر اساس مفهوم نگهداشت سرمایه یک قلم بوده و امکان جوابگویی به سوالات زیادی نظیر سود از چه فعالیت </a:t>
            </a:r>
            <a:r>
              <a:rPr lang="fa-IR" dirty="0" err="1" smtClean="0"/>
              <a:t>هایی</a:t>
            </a:r>
            <a:r>
              <a:rPr lang="fa-IR" dirty="0" smtClean="0"/>
              <a:t> حاصل شده است را نداشته و توان پیش بینی کمی دارد.</a:t>
            </a:r>
          </a:p>
          <a:p>
            <a:r>
              <a:rPr lang="fa-IR" dirty="0" smtClean="0"/>
              <a:t>سود حسابداری بر حسب ماهیت فعالیت ها در  دو بخش سود عملیات جاری و سود جامع  گزارش می گردد.</a:t>
            </a:r>
          </a:p>
          <a:p>
            <a:endParaRPr lang="fa-IR" dirty="0" smtClean="0"/>
          </a:p>
          <a:p>
            <a:r>
              <a:rPr lang="fa-IR" dirty="0" smtClean="0"/>
              <a:t>مفهوم سود به عنوان ارزش ویژه</a:t>
            </a:r>
          </a:p>
          <a:p>
            <a:pPr>
              <a:buNone/>
            </a:pPr>
            <a:r>
              <a:rPr lang="fa-IR" dirty="0" smtClean="0"/>
              <a:t>ارزش ویژه متعلق به کیست ؟ چگونه سهم هر گروه که در ایجاد ارزش افزوده مشارکت </a:t>
            </a:r>
            <a:r>
              <a:rPr lang="fa-IR" dirty="0" err="1" smtClean="0"/>
              <a:t>داته</a:t>
            </a:r>
            <a:r>
              <a:rPr lang="fa-IR" dirty="0" smtClean="0"/>
              <a:t> </a:t>
            </a:r>
            <a:r>
              <a:rPr lang="fa-IR" dirty="0" err="1" smtClean="0"/>
              <a:t>اند</a:t>
            </a:r>
            <a:r>
              <a:rPr lang="fa-IR" dirty="0" smtClean="0"/>
              <a:t> مشخص می شود؟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42875"/>
            <a:ext cx="8329613" cy="59880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a-IR" sz="1800" i="1" u="sng" dirty="0" smtClean="0">
                <a:latin typeface="Times New Roman" pitchFamily="18" charset="0"/>
              </a:rPr>
              <a:t>شرکت نمونه صورت ارزش افزوده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18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 dirty="0" smtClean="0">
                <a:latin typeface="Times New Roman" pitchFamily="18" charset="0"/>
              </a:rPr>
              <a:t>فروش                                                                             20000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 dirty="0" smtClean="0">
                <a:latin typeface="Times New Roman" pitchFamily="18" charset="0"/>
              </a:rPr>
              <a:t> کسر می شود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 dirty="0" smtClean="0">
                <a:latin typeface="Times New Roman" pitchFamily="18" charset="0"/>
              </a:rPr>
              <a:t>بهای تمام کالای فروش رفته (بهای مواد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 dirty="0" smtClean="0">
                <a:latin typeface="Times New Roman" pitchFamily="18" charset="0"/>
              </a:rPr>
              <a:t>                                                                                           </a:t>
            </a:r>
            <a:r>
              <a:rPr lang="fa-IR" sz="2000" u="sng" dirty="0" smtClean="0">
                <a:latin typeface="Times New Roman" pitchFamily="18" charset="0"/>
              </a:rPr>
              <a:t>(1050)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 dirty="0" smtClean="0">
                <a:latin typeface="Times New Roman" pitchFamily="18" charset="0"/>
              </a:rPr>
              <a:t>ارزش افزوده                                                                     18950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 dirty="0" smtClean="0"/>
              <a:t>توزیع ارزش افزوده به کارکنان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 dirty="0" err="1" smtClean="0"/>
              <a:t>دستمزدحقوق</a:t>
            </a:r>
            <a:r>
              <a:rPr lang="fa-IR" sz="2000" dirty="0" smtClean="0"/>
              <a:t> </a:t>
            </a:r>
            <a:r>
              <a:rPr lang="fa-IR" sz="2000" dirty="0" err="1" smtClean="0"/>
              <a:t>ومزایای</a:t>
            </a:r>
            <a:r>
              <a:rPr lang="fa-IR" sz="2000" dirty="0" smtClean="0"/>
              <a:t> کارکنان                              1200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 dirty="0" smtClean="0"/>
              <a:t>به تامین </a:t>
            </a:r>
            <a:r>
              <a:rPr lang="fa-IR" sz="2000" dirty="0" err="1" smtClean="0"/>
              <a:t>کنندگان</a:t>
            </a:r>
            <a:r>
              <a:rPr lang="fa-IR" sz="2000" dirty="0" smtClean="0"/>
              <a:t> مالی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 dirty="0" smtClean="0"/>
              <a:t>سود تقسیم شده                                                7000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 dirty="0" smtClean="0"/>
              <a:t>بهره                                                            2000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 dirty="0" smtClean="0"/>
              <a:t>                                                                       9000</a:t>
            </a:r>
            <a:r>
              <a:rPr lang="fa-IR" sz="2000" i="1" u="sng" dirty="0" smtClean="0"/>
              <a:t>                                                            </a:t>
            </a:r>
            <a:endParaRPr lang="en-US" sz="2000" i="1" u="sng" dirty="0" smtClean="0">
              <a:cs typeface="Majalla UI"/>
            </a:endParaRPr>
          </a:p>
          <a:p>
            <a:pPr eaLnBrk="1" hangingPunct="1">
              <a:buFontTx/>
              <a:buNone/>
            </a:pPr>
            <a:r>
              <a:rPr lang="fa-IR" sz="2000" dirty="0" smtClean="0"/>
              <a:t>مالیات                                                           5000</a:t>
            </a:r>
          </a:p>
          <a:p>
            <a:pPr eaLnBrk="1" hangingPunct="1">
              <a:buFontTx/>
              <a:buNone/>
            </a:pPr>
            <a:r>
              <a:rPr lang="fa-IR" sz="2000" dirty="0" smtClean="0"/>
              <a:t>اقلام باقیمانده در بنگاه:</a:t>
            </a:r>
          </a:p>
          <a:p>
            <a:pPr eaLnBrk="1" hangingPunct="1">
              <a:buFontTx/>
              <a:buNone/>
            </a:pPr>
            <a:r>
              <a:rPr lang="fa-IR" sz="2000" dirty="0" smtClean="0"/>
              <a:t>سود تقسیم نشده                                    3400</a:t>
            </a:r>
          </a:p>
          <a:p>
            <a:pPr eaLnBrk="1" hangingPunct="1">
              <a:buFontTx/>
              <a:buNone/>
            </a:pPr>
            <a:r>
              <a:rPr lang="fa-IR" sz="2000" dirty="0" smtClean="0"/>
              <a:t>استهلاک                                            350</a:t>
            </a:r>
          </a:p>
          <a:p>
            <a:pPr eaLnBrk="1" hangingPunct="1">
              <a:buFontTx/>
              <a:buNone/>
            </a:pPr>
            <a:r>
              <a:rPr lang="fa-IR" sz="2000" dirty="0" smtClean="0"/>
              <a:t>                                                                       </a:t>
            </a:r>
            <a:r>
              <a:rPr lang="fa-IR" sz="2000" u="sng" dirty="0" smtClean="0"/>
              <a:t> 3750</a:t>
            </a:r>
            <a:r>
              <a:rPr lang="fa-IR" sz="2000" dirty="0" smtClean="0"/>
              <a:t>                    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fa-IR" sz="2000" u="sng" dirty="0" smtClean="0"/>
              <a:t>ارزش افزوده                                                                        18950</a:t>
            </a:r>
            <a:r>
              <a:rPr lang="fa-IR" sz="2000" dirty="0" smtClean="0"/>
              <a:t>                </a:t>
            </a:r>
          </a:p>
          <a:p>
            <a:pPr eaLnBrk="1" hangingPunct="1"/>
            <a:endParaRPr lang="en-US" sz="2000" dirty="0" smtClean="0">
              <a:latin typeface="Times New Roman" pitchFamily="18" charset="0"/>
              <a:cs typeface="Majalla 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334000"/>
          </a:xfrm>
        </p:spPr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pPr algn="ctr"/>
            <a:r>
              <a:rPr lang="fa-IR" sz="6000" dirty="0" smtClean="0"/>
              <a:t>موفق باشید 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00063" y="285750"/>
            <a:ext cx="8186737" cy="5845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1800" dirty="0" smtClean="0"/>
              <a:t>توزیع ارزش افزوده به کارکنان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1800" dirty="0" err="1" smtClean="0"/>
              <a:t>دستمزدحقوق</a:t>
            </a:r>
            <a:r>
              <a:rPr lang="fa-IR" sz="1800" dirty="0" smtClean="0"/>
              <a:t> </a:t>
            </a:r>
            <a:r>
              <a:rPr lang="fa-IR" sz="1800" dirty="0" err="1" smtClean="0"/>
              <a:t>ومزایای</a:t>
            </a:r>
            <a:r>
              <a:rPr lang="fa-IR" sz="1800" dirty="0" smtClean="0"/>
              <a:t> کارکنان                                                  1200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1800" dirty="0" smtClean="0"/>
              <a:t>به تامین </a:t>
            </a:r>
            <a:r>
              <a:rPr lang="fa-IR" sz="1800" dirty="0" err="1" smtClean="0"/>
              <a:t>کنندگان</a:t>
            </a:r>
            <a:r>
              <a:rPr lang="fa-IR" sz="1800" dirty="0" smtClean="0"/>
              <a:t> مالی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1800" dirty="0" smtClean="0"/>
              <a:t>سود تقسیم شده                                                7000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1800" dirty="0" smtClean="0"/>
              <a:t>بهره                                                            2000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1800" dirty="0" smtClean="0"/>
              <a:t>                                                                9000</a:t>
            </a:r>
            <a:r>
              <a:rPr lang="fa-IR" sz="1800" i="1" u="sng" dirty="0" smtClean="0"/>
              <a:t>                                                            </a:t>
            </a:r>
            <a:endParaRPr lang="en-US" sz="1800" i="1" u="sng" dirty="0" smtClean="0">
              <a:cs typeface="Majalla UI"/>
            </a:endParaRPr>
          </a:p>
          <a:p>
            <a:pPr eaLnBrk="1" hangingPunct="1">
              <a:buFontTx/>
              <a:buNone/>
            </a:pPr>
            <a:r>
              <a:rPr lang="fa-IR" sz="1800" dirty="0" smtClean="0"/>
              <a:t>به دولت</a:t>
            </a:r>
          </a:p>
          <a:p>
            <a:pPr eaLnBrk="1" hangingPunct="1">
              <a:buFontTx/>
              <a:buNone/>
            </a:pPr>
            <a:r>
              <a:rPr lang="fa-IR" sz="1800" dirty="0" smtClean="0"/>
              <a:t>مالیات                                                                     5000</a:t>
            </a:r>
          </a:p>
          <a:p>
            <a:pPr eaLnBrk="1" hangingPunct="1">
              <a:buFontTx/>
              <a:buNone/>
            </a:pPr>
            <a:r>
              <a:rPr lang="fa-IR" sz="1800" dirty="0" smtClean="0"/>
              <a:t>اقلام باقیمانده در بنگاه:</a:t>
            </a:r>
          </a:p>
          <a:p>
            <a:pPr eaLnBrk="1" hangingPunct="1">
              <a:buFontTx/>
              <a:buNone/>
            </a:pPr>
            <a:r>
              <a:rPr lang="fa-IR" sz="1800" dirty="0" smtClean="0"/>
              <a:t>سود تقسیم نشده                                     3400</a:t>
            </a:r>
          </a:p>
          <a:p>
            <a:pPr eaLnBrk="1" hangingPunct="1">
              <a:buFontTx/>
              <a:buNone/>
            </a:pPr>
            <a:r>
              <a:rPr lang="fa-IR" sz="1800" dirty="0" smtClean="0"/>
              <a:t>استهلاک                                            350</a:t>
            </a:r>
          </a:p>
          <a:p>
            <a:pPr eaLnBrk="1" hangingPunct="1">
              <a:buFontTx/>
              <a:buNone/>
            </a:pPr>
            <a:r>
              <a:rPr lang="fa-IR" sz="1800" dirty="0" smtClean="0"/>
              <a:t>                                                                           </a:t>
            </a:r>
            <a:r>
              <a:rPr lang="fa-IR" sz="1800" u="sng" dirty="0" smtClean="0"/>
              <a:t> 3750</a:t>
            </a:r>
            <a:r>
              <a:rPr lang="fa-IR" sz="1800" dirty="0" smtClean="0"/>
              <a:t>                    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fa-IR" sz="1800" u="sng" dirty="0" smtClean="0"/>
              <a:t>ارزش افزوده                                                            18950</a:t>
            </a:r>
            <a:r>
              <a:rPr lang="fa-IR" sz="1800" dirty="0" smtClean="0"/>
              <a:t>                </a:t>
            </a:r>
          </a:p>
          <a:p>
            <a:pPr eaLnBrk="1" hangingPunct="1"/>
            <a:endParaRPr lang="en-US" sz="1800" dirty="0" smtClean="0">
              <a:cs typeface="Majalla 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هدف اندازه گیری و گزارش سود</a:t>
            </a:r>
            <a:endParaRPr lang="en-US" dirty="0"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fa-IR" dirty="0" smtClean="0"/>
              <a:t>هدف اصلی گزارشگری مالی فراهم آوردن اطلاعاتی در خصوص عملکرد واحد های گزارشگر با استفاده از معیار های سنجش سود و اجزای تشکیل دهنده آن می باشد.</a:t>
            </a:r>
          </a:p>
          <a:p>
            <a:r>
              <a:rPr lang="fa-IR" dirty="0" smtClean="0"/>
              <a:t>سرمایه گذاران  (تفکیک سود از سرمایه)</a:t>
            </a:r>
          </a:p>
          <a:p>
            <a:r>
              <a:rPr lang="fa-IR" dirty="0" smtClean="0"/>
              <a:t>سنجش عملکرد</a:t>
            </a:r>
          </a:p>
          <a:p>
            <a:r>
              <a:rPr lang="fa-IR" dirty="0" smtClean="0"/>
              <a:t>مبنای محاسبه مالیات</a:t>
            </a:r>
          </a:p>
          <a:p>
            <a:r>
              <a:rPr lang="fa-IR" dirty="0" smtClean="0"/>
              <a:t>ارزیابی و تخصیص منابع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مفاهیم سود- سطح ساختاری</a:t>
            </a:r>
            <a:endParaRPr lang="en-US" dirty="0"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اختلاف در تعریف مفهوم سود با توجه به اهداف مورد نظر ؛ نحوه استدلال و تضاد منافع گروه های ذینفع</a:t>
            </a:r>
          </a:p>
          <a:p>
            <a:r>
              <a:rPr lang="fa-IR" dirty="0" smtClean="0"/>
              <a:t>مفهوم سود در سطح ساختاری</a:t>
            </a:r>
          </a:p>
          <a:p>
            <a:pPr>
              <a:buNone/>
            </a:pPr>
            <a:r>
              <a:rPr lang="fa-IR" dirty="0" smtClean="0"/>
              <a:t>اندازه گیری و محاسبه سود بر اساس قواعد و رویه های حسابداری</a:t>
            </a:r>
          </a:p>
          <a:p>
            <a:pPr>
              <a:buFontTx/>
              <a:buChar char="-"/>
            </a:pPr>
            <a:r>
              <a:rPr lang="fa-IR" dirty="0" smtClean="0"/>
              <a:t>رویکرد </a:t>
            </a:r>
            <a:r>
              <a:rPr lang="fa-IR" dirty="0" err="1" smtClean="0"/>
              <a:t>معاملاتی</a:t>
            </a:r>
            <a:r>
              <a:rPr lang="fa-IR" dirty="0" smtClean="0"/>
              <a:t> ( شناسایی سود با رخداد مبادله برون سازمانی) و تکمیل فرایند کسب درآمد</a:t>
            </a:r>
          </a:p>
          <a:p>
            <a:pPr>
              <a:buFontTx/>
              <a:buChar char="-"/>
            </a:pPr>
            <a:r>
              <a:rPr lang="fa-IR" dirty="0" smtClean="0"/>
              <a:t>شناسایی هزینه ها و درآمد های فعالیتها با توجه به انتظار انتفاع از آنها </a:t>
            </a:r>
          </a:p>
          <a:p>
            <a:pPr>
              <a:buNone/>
            </a:pPr>
            <a:r>
              <a:rPr lang="fa-IR" dirty="0" smtClean="0"/>
              <a:t>و شناسایی زیان در صورت عدم انتفاع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مفاهیم سود- سطح ساختاری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مزایای رویکرد </a:t>
            </a:r>
            <a:r>
              <a:rPr lang="fa-IR" dirty="0" err="1" smtClean="0"/>
              <a:t>معاملاتی</a:t>
            </a:r>
            <a:r>
              <a:rPr lang="fa-IR" dirty="0" smtClean="0"/>
              <a:t> </a:t>
            </a:r>
          </a:p>
          <a:p>
            <a:r>
              <a:rPr lang="fa-IR" sz="2400" dirty="0" smtClean="0"/>
              <a:t>1 - می توان اجزای متشکله ی سود را به روش های مختلف تفکیک کرد تا</a:t>
            </a:r>
          </a:p>
          <a:p>
            <a:r>
              <a:rPr lang="fa-IR" sz="2400" dirty="0" smtClean="0"/>
              <a:t>اطلاعات </a:t>
            </a:r>
            <a:r>
              <a:rPr lang="fa-IR" sz="2400" dirty="0" err="1" smtClean="0"/>
              <a:t>مفیدتری</a:t>
            </a:r>
            <a:r>
              <a:rPr lang="fa-IR" sz="2400" dirty="0" smtClean="0"/>
              <a:t> به مدیریت ارائه شود.(</a:t>
            </a:r>
            <a:r>
              <a:rPr lang="fa-IR" sz="2400" dirty="0" err="1" smtClean="0"/>
              <a:t>معاملات</a:t>
            </a:r>
            <a:r>
              <a:rPr lang="fa-IR" sz="2400" dirty="0" smtClean="0"/>
              <a:t> خاص ،مشتریان و....)</a:t>
            </a:r>
          </a:p>
          <a:p>
            <a:r>
              <a:rPr lang="fa-IR" sz="2400" dirty="0" smtClean="0"/>
              <a:t>2 - سود حاصل از منابع مختلف را در صورتی که قابل اندازه گیری باشد، می</a:t>
            </a:r>
          </a:p>
          <a:p>
            <a:r>
              <a:rPr lang="fa-IR" sz="2400" dirty="0" smtClean="0"/>
              <a:t>توان جداگانه گزارش کرد.(سود عملیاتی و غیر عملیاتی)</a:t>
            </a:r>
          </a:p>
          <a:p>
            <a:r>
              <a:rPr lang="fa-IR" sz="2400" dirty="0" smtClean="0"/>
              <a:t>3 - مبنایی برای تعیین ارزش داراییها و </a:t>
            </a:r>
            <a:r>
              <a:rPr lang="fa-IR" sz="2400" dirty="0" err="1" smtClean="0"/>
              <a:t>بدهیها</a:t>
            </a:r>
            <a:r>
              <a:rPr lang="fa-IR" sz="2400" dirty="0" smtClean="0"/>
              <a:t> در پایان دوره به دست می آید.</a:t>
            </a:r>
          </a:p>
          <a:p>
            <a:r>
              <a:rPr lang="fa-IR" sz="2400" dirty="0" smtClean="0"/>
              <a:t>4 – </a:t>
            </a:r>
            <a:r>
              <a:rPr lang="fa-IR" sz="2300" dirty="0" smtClean="0"/>
              <a:t>تهیه گزارشات مختلف بر اساس یک سری داده های اولیه و در ارتباط با هم</a:t>
            </a:r>
          </a:p>
          <a:p>
            <a:r>
              <a:rPr lang="fa-IR" sz="2400" dirty="0" smtClean="0"/>
              <a:t>5 – دارای رویکرد خود کنترل در خصوص توازن معادله حسابداری قبل و بعد از ثبت اثر مبادلات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مفاهیم سود- سطح ساختاری</a:t>
            </a:r>
            <a:endParaRPr lang="en-US" dirty="0"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رویکرد </a:t>
            </a:r>
            <a:r>
              <a:rPr lang="fa-IR" dirty="0" err="1" smtClean="0"/>
              <a:t>معاملاتی</a:t>
            </a:r>
            <a:r>
              <a:rPr lang="fa-IR" dirty="0" smtClean="0"/>
              <a:t> به عنوان مبنای اصلی بر پایه نظام بهای تمام شده تاریخی در حال حاضر </a:t>
            </a:r>
          </a:p>
          <a:p>
            <a:r>
              <a:rPr lang="fa-IR" dirty="0" smtClean="0"/>
              <a:t>مهمترین اشکال (زمانبندی شناسایی درآمد ها و هزینه ها و تطابق آنها و </a:t>
            </a:r>
            <a:r>
              <a:rPr lang="fa-IR" dirty="0" err="1" smtClean="0"/>
              <a:t>تفسیرپذیری</a:t>
            </a:r>
            <a:r>
              <a:rPr lang="fa-IR" dirty="0" smtClean="0"/>
              <a:t> آن )</a:t>
            </a:r>
          </a:p>
          <a:p>
            <a:pPr>
              <a:buFontTx/>
              <a:buChar char="-"/>
            </a:pPr>
            <a:r>
              <a:rPr lang="fa-IR" dirty="0" smtClean="0"/>
              <a:t>رویکرد فعالیت ها</a:t>
            </a:r>
          </a:p>
          <a:p>
            <a:pPr>
              <a:buNone/>
            </a:pPr>
            <a:r>
              <a:rPr lang="fa-IR" dirty="0" smtClean="0"/>
              <a:t>شناسایی سود با تمرکز بر فعالیتهای مرتبط با کسب درآمد تا وقوع مبادلات در مراحل مختلف یک رویداد (برنامه ریزی ، خرید مواد، تبدیل ، فروش و وصول مطالبات )</a:t>
            </a:r>
          </a:p>
          <a:p>
            <a:pPr>
              <a:buNone/>
            </a:pPr>
            <a:r>
              <a:rPr lang="fa-IR" dirty="0" smtClean="0"/>
              <a:t>شناسایی سود در استاندارد ها ترکیبی از رویکرد </a:t>
            </a:r>
            <a:r>
              <a:rPr lang="fa-IR" dirty="0" err="1" smtClean="0"/>
              <a:t>معاملاتی</a:t>
            </a:r>
            <a:r>
              <a:rPr lang="fa-IR" dirty="0" smtClean="0"/>
              <a:t> و فعالیت ها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مفاهیم سود- سطح تفسیری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مفهوم سود در سطح معانی (ارتباط با واقعیت های اقتصادی)</a:t>
            </a:r>
          </a:p>
          <a:p>
            <a:r>
              <a:rPr lang="fa-IR" dirty="0" err="1" smtClean="0"/>
              <a:t>حسابداران</a:t>
            </a:r>
            <a:r>
              <a:rPr lang="fa-IR" dirty="0" smtClean="0"/>
              <a:t> در تعیین سود بر دو مفهوم اقتصادی اتکا می کنند.</a:t>
            </a:r>
          </a:p>
          <a:p>
            <a:r>
              <a:rPr lang="fa-IR" dirty="0" smtClean="0"/>
              <a:t>مفهوم اول : تغییر در رفاه (ثروت)</a:t>
            </a:r>
          </a:p>
          <a:p>
            <a:r>
              <a:rPr lang="fa-IR" dirty="0" smtClean="0"/>
              <a:t>مفهوم دوم : حداکثر کردن سود تحت شرایط معین ساختار بازار، تقاضا برای محصول و اقلام بهای تمام شده ی ورودی.</a:t>
            </a:r>
          </a:p>
          <a:p>
            <a:endParaRPr lang="fa-IR" dirty="0" smtClean="0"/>
          </a:p>
          <a:p>
            <a:r>
              <a:rPr lang="fa-IR" dirty="0" smtClean="0"/>
              <a:t>نگهداشت سرمایه در طول دوره و انتظار افزایش آن به عنوان سود </a:t>
            </a:r>
            <a:r>
              <a:rPr lang="fa-IR" dirty="0" err="1" smtClean="0"/>
              <a:t>بصورت</a:t>
            </a:r>
            <a:r>
              <a:rPr lang="fa-IR" dirty="0" smtClean="0"/>
              <a:t> پولی (ارزش)  و مادی (فیزیکی، حفظ ظرفیت تولید یا خدمات)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مفاهیم سود- سطح تفسیری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سود حسابداری از مفهوم سود در سطح ساختاری و سود اقتصادی از مفهوم سود در سطح تفسیری مبتنی بر نگهداشت سرمایه محاسبه می شود.</a:t>
            </a:r>
          </a:p>
          <a:p>
            <a:r>
              <a:rPr lang="fa-IR" dirty="0" smtClean="0"/>
              <a:t>سود حسابداری در مقایسه با سود اقتصادی دو معادله به صورت زیر است :</a:t>
            </a:r>
          </a:p>
          <a:p>
            <a:r>
              <a:rPr lang="fa-IR" dirty="0" smtClean="0"/>
              <a:t>استهلاک حسابداری - هزینه ها - درآمد فروش = سود خالص حسابداری</a:t>
            </a:r>
          </a:p>
          <a:p>
            <a:r>
              <a:rPr lang="fa-IR" dirty="0" smtClean="0"/>
              <a:t>استهلاک اقتصادی – هزینه ها – درآمد فروش = سود خالص اقتصادی</a:t>
            </a:r>
          </a:p>
          <a:p>
            <a:endParaRPr lang="fa-IR" dirty="0" smtClean="0"/>
          </a:p>
          <a:p>
            <a:r>
              <a:rPr lang="fa-IR" dirty="0" smtClean="0"/>
              <a:t>سود حسابداری هر چقدر به سود اقتصادی نزدیکتر باشد با کیفیت تر است.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مفاهیم سود- سطح تفسیری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>
                <a:cs typeface="2  Titr" pitchFamily="2" charset="-78"/>
              </a:rPr>
              <a:t>ارزش گذاری شرکت (واحد گزارشگر ) بر اساس مفهوم سود اقتصادی</a:t>
            </a:r>
          </a:p>
          <a:p>
            <a:pPr>
              <a:buNone/>
            </a:pPr>
            <a:r>
              <a:rPr lang="fa-IR" dirty="0" smtClean="0"/>
              <a:t>1- محاسبه ارزش با استفاده از مدل </a:t>
            </a:r>
            <a:r>
              <a:rPr lang="fa-IR" dirty="0" err="1" smtClean="0"/>
              <a:t>فیشر</a:t>
            </a:r>
            <a:r>
              <a:rPr lang="fa-IR" dirty="0" smtClean="0"/>
              <a:t> (ارزش فعلی خالص جریان های نقدی آتی) با در نظر گرفتن سه عامل مبالغ جریان نقد ، دوره و  نرخ تنزیل متناسب </a:t>
            </a:r>
          </a:p>
          <a:p>
            <a:r>
              <a:rPr lang="fa-IR" dirty="0" smtClean="0"/>
              <a:t>مهمترین مسئله برآورد و پیش بینی و عدم اطمینان</a:t>
            </a:r>
          </a:p>
          <a:p>
            <a:pPr>
              <a:buNone/>
            </a:pPr>
            <a:r>
              <a:rPr lang="fa-IR" dirty="0" smtClean="0"/>
              <a:t>2-  ارزش بازار  در بورس </a:t>
            </a:r>
          </a:p>
          <a:p>
            <a:pPr>
              <a:buNone/>
            </a:pPr>
            <a:r>
              <a:rPr lang="fa-IR" dirty="0" smtClean="0"/>
              <a:t> اطمینان نسبت به قیمتهای بورس به عنوان مبنایی برای ارزش با توجه به موضوع کارایی بازار ها</a:t>
            </a:r>
          </a:p>
          <a:p>
            <a:pPr>
              <a:buNone/>
            </a:pPr>
            <a:r>
              <a:rPr lang="fa-IR" dirty="0" smtClean="0"/>
              <a:t>مهمترین عیب : قیمت موجود قیمت کشف شده برای  سهام مبادله شده است نه همه سهام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مفاهیم سود- سطح تفسیری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3- روش معادل نقد جاری (بر مبنای ارزش خرید یا فروش خالص </a:t>
            </a:r>
            <a:r>
              <a:rPr lang="fa-IR" dirty="0" err="1" smtClean="0"/>
              <a:t>دارائیها</a:t>
            </a:r>
            <a:r>
              <a:rPr lang="fa-IR" dirty="0" smtClean="0"/>
              <a:t>)</a:t>
            </a:r>
          </a:p>
          <a:p>
            <a:pPr>
              <a:buFontTx/>
              <a:buChar char="-"/>
            </a:pPr>
            <a:r>
              <a:rPr lang="fa-IR" dirty="0" smtClean="0"/>
              <a:t>مبنا معادله حسابداری و تفاوت </a:t>
            </a:r>
            <a:r>
              <a:rPr lang="fa-IR" dirty="0" err="1" smtClean="0"/>
              <a:t>دارائی</a:t>
            </a:r>
            <a:r>
              <a:rPr lang="fa-IR" dirty="0" smtClean="0"/>
              <a:t> ها با بدهی ها به عنوان خالص </a:t>
            </a:r>
            <a:r>
              <a:rPr lang="fa-IR" dirty="0" err="1" smtClean="0"/>
              <a:t>دارائیها</a:t>
            </a:r>
            <a:r>
              <a:rPr lang="fa-IR" dirty="0" smtClean="0"/>
              <a:t> و تغییرات آن در طول سال به عنوان سود اقتصادی </a:t>
            </a:r>
          </a:p>
          <a:p>
            <a:pPr>
              <a:buNone/>
            </a:pPr>
            <a:r>
              <a:rPr lang="fa-IR" dirty="0" smtClean="0"/>
              <a:t>4- بهای تاریخی به عنوان مبنایی برای تعیین ارزش (</a:t>
            </a:r>
            <a:r>
              <a:rPr lang="fa-IR" dirty="0" err="1" smtClean="0"/>
              <a:t>ارزش</a:t>
            </a:r>
            <a:r>
              <a:rPr lang="fa-IR" dirty="0" smtClean="0"/>
              <a:t> دفتری)</a:t>
            </a:r>
          </a:p>
          <a:p>
            <a:pPr>
              <a:buNone/>
            </a:pPr>
            <a:r>
              <a:rPr lang="fa-IR" dirty="0" smtClean="0"/>
              <a:t>موضوع سود جامع بر گرفته شده از این مبنا با توجه به این مبنا و تعدیلات انجام گرفته در خصوص  شناسایی و ثبت تغییرات ارزش ها در دفاتر</a:t>
            </a:r>
          </a:p>
          <a:p>
            <a:pPr>
              <a:buNone/>
            </a:pPr>
            <a:r>
              <a:rPr lang="fa-IR" dirty="0" smtClean="0"/>
              <a:t>5- بهای ورودی جاری به عنوان مبنایی برای تعیین ارزش (</a:t>
            </a:r>
            <a:r>
              <a:rPr lang="fa-IR" dirty="0" err="1" smtClean="0"/>
              <a:t>ارزش</a:t>
            </a:r>
            <a:r>
              <a:rPr lang="fa-IR" dirty="0" smtClean="0"/>
              <a:t> تعدیل شده بر مبنای قدرت خرید پول با شاخص عمومی قیمت ها)</a:t>
            </a:r>
          </a:p>
          <a:p>
            <a:pPr>
              <a:buNone/>
            </a:pPr>
            <a:endParaRPr lang="fa-IR" dirty="0" smtClean="0"/>
          </a:p>
          <a:p>
            <a:endParaRPr lang="fa-I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E3778-1D17-4B48-A4DA-D5FA38EE676F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00400" y="6356350"/>
            <a:ext cx="2275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zoom dir="in"/>
  </p:transition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Straight Edge">
  <a:themeElements>
    <a:clrScheme name="1_Straight Edge 4">
      <a:dk1>
        <a:srgbClr val="5F5F5F"/>
      </a:dk1>
      <a:lt1>
        <a:srgbClr val="FFFFFF"/>
      </a:lt1>
      <a:dk2>
        <a:srgbClr val="003366"/>
      </a:dk2>
      <a:lt2>
        <a:srgbClr val="FFFFFF"/>
      </a:lt2>
      <a:accent1>
        <a:srgbClr val="7E003F"/>
      </a:accent1>
      <a:accent2>
        <a:srgbClr val="DDDDDD"/>
      </a:accent2>
      <a:accent3>
        <a:srgbClr val="AAADB8"/>
      </a:accent3>
      <a:accent4>
        <a:srgbClr val="DADADA"/>
      </a:accent4>
      <a:accent5>
        <a:srgbClr val="C0AAAF"/>
      </a:accent5>
      <a:accent6>
        <a:srgbClr val="C8C8C8"/>
      </a:accent6>
      <a:hlink>
        <a:srgbClr val="969696"/>
      </a:hlink>
      <a:folHlink>
        <a:srgbClr val="DDDDDD"/>
      </a:folHlink>
    </a:clrScheme>
    <a:fontScheme name="1_Straight Edg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raight Edge">
  <a:themeElements>
    <a:clrScheme name="2_Straight Edge 4">
      <a:dk1>
        <a:srgbClr val="5F5F5F"/>
      </a:dk1>
      <a:lt1>
        <a:srgbClr val="FFFFFF"/>
      </a:lt1>
      <a:dk2>
        <a:srgbClr val="003366"/>
      </a:dk2>
      <a:lt2>
        <a:srgbClr val="FFFFFF"/>
      </a:lt2>
      <a:accent1>
        <a:srgbClr val="7E003F"/>
      </a:accent1>
      <a:accent2>
        <a:srgbClr val="DDDDDD"/>
      </a:accent2>
      <a:accent3>
        <a:srgbClr val="AAADB8"/>
      </a:accent3>
      <a:accent4>
        <a:srgbClr val="DADADA"/>
      </a:accent4>
      <a:accent5>
        <a:srgbClr val="C0AAAF"/>
      </a:accent5>
      <a:accent6>
        <a:srgbClr val="C8C8C8"/>
      </a:accent6>
      <a:hlink>
        <a:srgbClr val="969696"/>
      </a:hlink>
      <a:folHlink>
        <a:srgbClr val="DDDDDD"/>
      </a:folHlink>
    </a:clrScheme>
    <a:fontScheme name="2_Straight Edg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Straight Edge">
  <a:themeElements>
    <a:clrScheme name="3_Straight Edge 4">
      <a:dk1>
        <a:srgbClr val="5F5F5F"/>
      </a:dk1>
      <a:lt1>
        <a:srgbClr val="FFFFFF"/>
      </a:lt1>
      <a:dk2>
        <a:srgbClr val="003366"/>
      </a:dk2>
      <a:lt2>
        <a:srgbClr val="FFFFFF"/>
      </a:lt2>
      <a:accent1>
        <a:srgbClr val="7E003F"/>
      </a:accent1>
      <a:accent2>
        <a:srgbClr val="DDDDDD"/>
      </a:accent2>
      <a:accent3>
        <a:srgbClr val="AAADB8"/>
      </a:accent3>
      <a:accent4>
        <a:srgbClr val="DADADA"/>
      </a:accent4>
      <a:accent5>
        <a:srgbClr val="C0AAAF"/>
      </a:accent5>
      <a:accent6>
        <a:srgbClr val="C8C8C8"/>
      </a:accent6>
      <a:hlink>
        <a:srgbClr val="969696"/>
      </a:hlink>
      <a:folHlink>
        <a:srgbClr val="DDDDDD"/>
      </a:folHlink>
    </a:clrScheme>
    <a:fontScheme name="3_Straight Edg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6201</TotalTime>
  <Words>1120</Words>
  <Application>Microsoft Office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2  Titr</vt:lpstr>
      <vt:lpstr>Arial</vt:lpstr>
      <vt:lpstr>B Nazanin</vt:lpstr>
      <vt:lpstr>Calibri</vt:lpstr>
      <vt:lpstr>Constantia</vt:lpstr>
      <vt:lpstr>Majalla UI</vt:lpstr>
      <vt:lpstr>Times New Roman</vt:lpstr>
      <vt:lpstr>Wingdings</vt:lpstr>
      <vt:lpstr>Wingdings 2</vt:lpstr>
      <vt:lpstr>1_Straight Edge</vt:lpstr>
      <vt:lpstr>2_Straight Edge</vt:lpstr>
      <vt:lpstr>3_Straight Edge</vt:lpstr>
      <vt:lpstr>Flow</vt:lpstr>
      <vt:lpstr>PowerPoint Presentation</vt:lpstr>
      <vt:lpstr>هدف اندازه گیری و گزارش سود</vt:lpstr>
      <vt:lpstr>مفاهیم سود- سطح ساختاری</vt:lpstr>
      <vt:lpstr>مفاهیم سود- سطح ساختاری</vt:lpstr>
      <vt:lpstr>مفاهیم سود- سطح ساختاری</vt:lpstr>
      <vt:lpstr>مفاهیم سود- سطح تفسیری</vt:lpstr>
      <vt:lpstr>مفاهیم سود- سطح تفسیری</vt:lpstr>
      <vt:lpstr>مفاهیم سود- سطح تفسیری</vt:lpstr>
      <vt:lpstr>مفاهیم سود- سطح تفسیری</vt:lpstr>
      <vt:lpstr>مفاهیم سود- سطح رفتاری</vt:lpstr>
      <vt:lpstr>مفاهیم سود- سطح رفتاری</vt:lpstr>
      <vt:lpstr>مفاهیم سود- اقلام سود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Pre-Accounting Principles &amp; Theory Seminar</dc:title>
  <cp:lastModifiedBy>Windows User</cp:lastModifiedBy>
  <cp:revision>154</cp:revision>
  <dcterms:created xsi:type="dcterms:W3CDTF">2002-09-13T14:58:36Z</dcterms:created>
  <dcterms:modified xsi:type="dcterms:W3CDTF">2018-11-24T10:29:40Z</dcterms:modified>
</cp:coreProperties>
</file>