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48" r:id="rId1"/>
  </p:sldMasterIdLst>
  <p:notesMasterIdLst>
    <p:notesMasterId r:id="rId35"/>
  </p:notesMasterIdLst>
  <p:sldIdLst>
    <p:sldId id="256" r:id="rId2"/>
    <p:sldId id="257" r:id="rId3"/>
    <p:sldId id="269" r:id="rId4"/>
    <p:sldId id="258" r:id="rId5"/>
    <p:sldId id="261" r:id="rId6"/>
    <p:sldId id="259" r:id="rId7"/>
    <p:sldId id="292" r:id="rId8"/>
    <p:sldId id="293" r:id="rId9"/>
    <p:sldId id="291" r:id="rId10"/>
    <p:sldId id="294" r:id="rId11"/>
    <p:sldId id="263" r:id="rId12"/>
    <p:sldId id="260" r:id="rId13"/>
    <p:sldId id="264" r:id="rId14"/>
    <p:sldId id="265" r:id="rId15"/>
    <p:sldId id="266" r:id="rId16"/>
    <p:sldId id="267" r:id="rId17"/>
    <p:sldId id="268" r:id="rId18"/>
    <p:sldId id="274" r:id="rId19"/>
    <p:sldId id="272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D6073-F275-4CDF-99A4-9AB8751EC290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0E2F4DDB-7333-4336-8E77-048ECA148BE0}">
      <dgm:prSet custT="1"/>
      <dgm:spPr/>
      <dgm:t>
        <a:bodyPr/>
        <a:lstStyle/>
        <a:p>
          <a:pPr rtl="1"/>
          <a:r>
            <a:rPr lang="fa-IR" sz="2200" b="0" dirty="0">
              <a:cs typeface="B Nazanin" pitchFamily="2" charset="-78"/>
            </a:rPr>
            <a:t>مرحله 1 : پرسش آغازین</a:t>
          </a:r>
        </a:p>
      </dgm:t>
    </dgm:pt>
    <dgm:pt modelId="{AB7228E5-F4F4-4802-B8DE-0CF7D0A7CE53}" type="parTrans" cxnId="{BF9A727E-C455-48BF-B236-0721FDDE0538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F61CD33-8E78-44F2-AEA1-7DC8D3C54BFF}" type="sibTrans" cxnId="{BF9A727E-C455-48BF-B236-0721FDDE0538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301A311A-0F5E-4465-83F1-972B8789D50F}">
      <dgm:prSet custT="1"/>
      <dgm:spPr/>
      <dgm:t>
        <a:bodyPr/>
        <a:lstStyle/>
        <a:p>
          <a:pPr rtl="1"/>
          <a:r>
            <a:rPr lang="fa-IR" sz="2200" b="0" dirty="0">
              <a:cs typeface="B Nazanin" pitchFamily="2" charset="-78"/>
            </a:rPr>
            <a:t>مرحله 2 : مطالعات اکتشافی</a:t>
          </a:r>
        </a:p>
      </dgm:t>
    </dgm:pt>
    <dgm:pt modelId="{BC26D72C-8A34-44BD-850D-E38272DA0ED3}" type="parTrans" cxnId="{DA468D90-23CB-40F2-AE41-836616B6B480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D4417367-EFEE-4602-977C-27CAEB083694}" type="sibTrans" cxnId="{DA468D90-23CB-40F2-AE41-836616B6B480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E9B10E88-20F4-4AE4-90B6-FC83F658D0EB}">
      <dgm:prSet custT="1"/>
      <dgm:spPr/>
      <dgm:t>
        <a:bodyPr/>
        <a:lstStyle/>
        <a:p>
          <a:pPr rtl="1"/>
          <a:r>
            <a:rPr lang="fa-IR" sz="2200" b="1" dirty="0">
              <a:solidFill>
                <a:srgbClr val="C00000"/>
              </a:solidFill>
              <a:cs typeface="B Nazanin" pitchFamily="2" charset="-78"/>
            </a:rPr>
            <a:t>مرحله 3 : طرح نظری مسئله تحقیق</a:t>
          </a:r>
        </a:p>
      </dgm:t>
    </dgm:pt>
    <dgm:pt modelId="{09FD0DDE-C13A-48C6-BD56-0AB94F412A66}" type="parTrans" cxnId="{F9C2812F-E5D5-447F-8FA7-CFC68640EAC0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C13578AA-029A-4D6E-9CDD-6FDB5D1B87E9}" type="sibTrans" cxnId="{F9C2812F-E5D5-447F-8FA7-CFC68640EAC0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2C376E4-38FD-486A-BCA7-FAF2787141D9}">
      <dgm:prSet custT="1"/>
      <dgm:spPr/>
      <dgm:t>
        <a:bodyPr/>
        <a:lstStyle/>
        <a:p>
          <a:pPr rtl="1"/>
          <a:r>
            <a:rPr lang="fa-IR" sz="2200" b="1" dirty="0">
              <a:solidFill>
                <a:srgbClr val="C00000"/>
              </a:solidFill>
              <a:cs typeface="B Nazanin" pitchFamily="2" charset="-78"/>
            </a:rPr>
            <a:t>مرحله 4 : ساختن مدل تحلیلی</a:t>
          </a:r>
        </a:p>
      </dgm:t>
    </dgm:pt>
    <dgm:pt modelId="{92A7DCBE-1DA9-4CB6-9213-CA76224E51B7}" type="parTrans" cxnId="{4FF03500-D7AA-4A71-AB19-30A3C368563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C1E5345E-675B-4DE0-8D70-A9F28A1D7CDF}" type="sibTrans" cxnId="{4FF03500-D7AA-4A71-AB19-30A3C368563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1AC11541-DB5B-412B-9139-6021B90EC1E2}">
      <dgm:prSet custT="1"/>
      <dgm:spPr/>
      <dgm:t>
        <a:bodyPr/>
        <a:lstStyle/>
        <a:p>
          <a:pPr rtl="1"/>
          <a:r>
            <a:rPr lang="fa-IR" sz="2200" b="0" dirty="0">
              <a:cs typeface="B Nazanin" pitchFamily="2" charset="-78"/>
            </a:rPr>
            <a:t>مرحله 5 : مشاهده</a:t>
          </a:r>
        </a:p>
      </dgm:t>
    </dgm:pt>
    <dgm:pt modelId="{D8D0549C-B9BA-4EE3-9B55-2CE6B100CB31}" type="parTrans" cxnId="{0287C9F1-DE5D-4FBD-87F7-03406A6AE11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8A0C812A-6267-4DEA-A4B1-1CBEDE8C72D8}" type="sibTrans" cxnId="{0287C9F1-DE5D-4FBD-87F7-03406A6AE11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1AFF2A63-4A6A-40E3-AD10-FFB2F2E56460}">
      <dgm:prSet custT="1"/>
      <dgm:spPr/>
      <dgm:t>
        <a:bodyPr/>
        <a:lstStyle/>
        <a:p>
          <a:pPr rtl="1"/>
          <a:r>
            <a:rPr lang="fa-IR" sz="2200" b="0" dirty="0">
              <a:cs typeface="B Nazanin" pitchFamily="2" charset="-78"/>
            </a:rPr>
            <a:t>مرحله 6 : تحلیل اطلاعات</a:t>
          </a:r>
        </a:p>
      </dgm:t>
    </dgm:pt>
    <dgm:pt modelId="{61DA5C75-E990-4ED5-91F2-7BC2A8E8DB04}" type="parTrans" cxnId="{76A3DD6E-65B4-4998-8518-338D705358A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5B0EB0AF-F5C4-4A35-9779-33827C295834}" type="sibTrans" cxnId="{76A3DD6E-65B4-4998-8518-338D705358A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B92C6C5-8F77-4976-9147-8D18FDE7E85C}">
      <dgm:prSet custT="1"/>
      <dgm:spPr/>
      <dgm:t>
        <a:bodyPr/>
        <a:lstStyle/>
        <a:p>
          <a:pPr rtl="1"/>
          <a:r>
            <a:rPr lang="fa-IR" sz="2200" b="0" dirty="0">
              <a:cs typeface="B Nazanin" pitchFamily="2" charset="-78"/>
            </a:rPr>
            <a:t>مرحله 7 : نتیجه گیری</a:t>
          </a:r>
        </a:p>
      </dgm:t>
    </dgm:pt>
    <dgm:pt modelId="{0B55F95D-C11D-4078-A8A3-08E84FA2BC8D}" type="parTrans" cxnId="{7CC55CDF-1770-4744-8C1E-870E4725060E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2CBAE3AB-D3A9-4D53-B950-983CD277F92A}" type="sibTrans" cxnId="{7CC55CDF-1770-4744-8C1E-870E4725060E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62C1B76-BAF3-49AE-89EE-97668B2C596D}" type="pres">
      <dgm:prSet presAssocID="{576D6073-F275-4CDF-99A4-9AB8751EC290}" presName="Name0" presStyleCnt="0">
        <dgm:presLayoutVars>
          <dgm:dir/>
          <dgm:animLvl val="lvl"/>
          <dgm:resizeHandles val="exact"/>
        </dgm:presLayoutVars>
      </dgm:prSet>
      <dgm:spPr/>
    </dgm:pt>
    <dgm:pt modelId="{FB12AE44-19F5-443F-AA9F-034E008C22C5}" type="pres">
      <dgm:prSet presAssocID="{BB92C6C5-8F77-4976-9147-8D18FDE7E85C}" presName="boxAndChildren" presStyleCnt="0"/>
      <dgm:spPr/>
    </dgm:pt>
    <dgm:pt modelId="{1FB78A63-ECB4-472F-842B-7CCA5288F6E8}" type="pres">
      <dgm:prSet presAssocID="{BB92C6C5-8F77-4976-9147-8D18FDE7E85C}" presName="parentTextBox" presStyleLbl="node1" presStyleIdx="0" presStyleCnt="7"/>
      <dgm:spPr/>
    </dgm:pt>
    <dgm:pt modelId="{1E27E593-71E5-4FA0-8BC3-ECCF6B8488A6}" type="pres">
      <dgm:prSet presAssocID="{5B0EB0AF-F5C4-4A35-9779-33827C295834}" presName="sp" presStyleCnt="0"/>
      <dgm:spPr/>
    </dgm:pt>
    <dgm:pt modelId="{50F78946-45C1-4A21-BB78-654D45FB251E}" type="pres">
      <dgm:prSet presAssocID="{1AFF2A63-4A6A-40E3-AD10-FFB2F2E56460}" presName="arrowAndChildren" presStyleCnt="0"/>
      <dgm:spPr/>
    </dgm:pt>
    <dgm:pt modelId="{E42515C5-6125-4BDC-85E6-0C6848399950}" type="pres">
      <dgm:prSet presAssocID="{1AFF2A63-4A6A-40E3-AD10-FFB2F2E56460}" presName="parentTextArrow" presStyleLbl="node1" presStyleIdx="1" presStyleCnt="7"/>
      <dgm:spPr/>
    </dgm:pt>
    <dgm:pt modelId="{3F535E4C-D1A0-4915-AFC7-BE400ACE3E35}" type="pres">
      <dgm:prSet presAssocID="{8A0C812A-6267-4DEA-A4B1-1CBEDE8C72D8}" presName="sp" presStyleCnt="0"/>
      <dgm:spPr/>
    </dgm:pt>
    <dgm:pt modelId="{4AF6FFED-705B-4449-8BB7-DCDB950438D0}" type="pres">
      <dgm:prSet presAssocID="{1AC11541-DB5B-412B-9139-6021B90EC1E2}" presName="arrowAndChildren" presStyleCnt="0"/>
      <dgm:spPr/>
    </dgm:pt>
    <dgm:pt modelId="{9F9867AA-3F8E-4D1E-BAAE-C3BC41FD3CF4}" type="pres">
      <dgm:prSet presAssocID="{1AC11541-DB5B-412B-9139-6021B90EC1E2}" presName="parentTextArrow" presStyleLbl="node1" presStyleIdx="2" presStyleCnt="7"/>
      <dgm:spPr/>
    </dgm:pt>
    <dgm:pt modelId="{746248DC-71F7-4D7A-9862-8CD0E8E4708B}" type="pres">
      <dgm:prSet presAssocID="{C1E5345E-675B-4DE0-8D70-A9F28A1D7CDF}" presName="sp" presStyleCnt="0"/>
      <dgm:spPr/>
    </dgm:pt>
    <dgm:pt modelId="{9FF9A622-A14D-44C2-BE41-153C9EB4B795}" type="pres">
      <dgm:prSet presAssocID="{B2C376E4-38FD-486A-BCA7-FAF2787141D9}" presName="arrowAndChildren" presStyleCnt="0"/>
      <dgm:spPr/>
    </dgm:pt>
    <dgm:pt modelId="{CBE84AC1-043A-47A9-B0B8-A992CAF5F6C2}" type="pres">
      <dgm:prSet presAssocID="{B2C376E4-38FD-486A-BCA7-FAF2787141D9}" presName="parentTextArrow" presStyleLbl="node1" presStyleIdx="3" presStyleCnt="7"/>
      <dgm:spPr/>
    </dgm:pt>
    <dgm:pt modelId="{039D8714-0E6C-4218-85B3-1C3F6E60BA48}" type="pres">
      <dgm:prSet presAssocID="{C13578AA-029A-4D6E-9CDD-6FDB5D1B87E9}" presName="sp" presStyleCnt="0"/>
      <dgm:spPr/>
    </dgm:pt>
    <dgm:pt modelId="{8957223B-90C9-44F5-8666-ECCC0F7E8D09}" type="pres">
      <dgm:prSet presAssocID="{E9B10E88-20F4-4AE4-90B6-FC83F658D0EB}" presName="arrowAndChildren" presStyleCnt="0"/>
      <dgm:spPr/>
    </dgm:pt>
    <dgm:pt modelId="{C1C0D3A9-FE0C-490C-A84C-268C07BB92EF}" type="pres">
      <dgm:prSet presAssocID="{E9B10E88-20F4-4AE4-90B6-FC83F658D0EB}" presName="parentTextArrow" presStyleLbl="node1" presStyleIdx="4" presStyleCnt="7"/>
      <dgm:spPr/>
    </dgm:pt>
    <dgm:pt modelId="{62DF3570-12FF-481B-955E-6F4388C70CD7}" type="pres">
      <dgm:prSet presAssocID="{D4417367-EFEE-4602-977C-27CAEB083694}" presName="sp" presStyleCnt="0"/>
      <dgm:spPr/>
    </dgm:pt>
    <dgm:pt modelId="{4C877923-5057-4D79-A31A-5700959F6962}" type="pres">
      <dgm:prSet presAssocID="{301A311A-0F5E-4465-83F1-972B8789D50F}" presName="arrowAndChildren" presStyleCnt="0"/>
      <dgm:spPr/>
    </dgm:pt>
    <dgm:pt modelId="{21DBEFB8-7EE2-450A-B238-94BA1CEFFA7C}" type="pres">
      <dgm:prSet presAssocID="{301A311A-0F5E-4465-83F1-972B8789D50F}" presName="parentTextArrow" presStyleLbl="node1" presStyleIdx="5" presStyleCnt="7"/>
      <dgm:spPr/>
    </dgm:pt>
    <dgm:pt modelId="{D27FE14F-D0C7-4B25-BE06-F515E4B2590E}" type="pres">
      <dgm:prSet presAssocID="{0F61CD33-8E78-44F2-AEA1-7DC8D3C54BFF}" presName="sp" presStyleCnt="0"/>
      <dgm:spPr/>
    </dgm:pt>
    <dgm:pt modelId="{248B1ACC-B5FB-4642-8ABA-06FB0D0B28C1}" type="pres">
      <dgm:prSet presAssocID="{0E2F4DDB-7333-4336-8E77-048ECA148BE0}" presName="arrowAndChildren" presStyleCnt="0"/>
      <dgm:spPr/>
    </dgm:pt>
    <dgm:pt modelId="{7D4F5C4B-97E2-4F26-97AD-79A026C2672D}" type="pres">
      <dgm:prSet presAssocID="{0E2F4DDB-7333-4336-8E77-048ECA148BE0}" presName="parentTextArrow" presStyleLbl="node1" presStyleIdx="6" presStyleCnt="7"/>
      <dgm:spPr/>
    </dgm:pt>
  </dgm:ptLst>
  <dgm:cxnLst>
    <dgm:cxn modelId="{4FF03500-D7AA-4A71-AB19-30A3C3685632}" srcId="{576D6073-F275-4CDF-99A4-9AB8751EC290}" destId="{B2C376E4-38FD-486A-BCA7-FAF2787141D9}" srcOrd="3" destOrd="0" parTransId="{92A7DCBE-1DA9-4CB6-9213-CA76224E51B7}" sibTransId="{C1E5345E-675B-4DE0-8D70-A9F28A1D7CDF}"/>
    <dgm:cxn modelId="{87DF701A-813F-4697-B54E-0D32FCB03F7E}" type="presOf" srcId="{1AFF2A63-4A6A-40E3-AD10-FFB2F2E56460}" destId="{E42515C5-6125-4BDC-85E6-0C6848399950}" srcOrd="0" destOrd="0" presId="urn:microsoft.com/office/officeart/2005/8/layout/process4"/>
    <dgm:cxn modelId="{19E54A2D-234B-4782-A3A3-A85CF1DE08BC}" type="presOf" srcId="{576D6073-F275-4CDF-99A4-9AB8751EC290}" destId="{062C1B76-BAF3-49AE-89EE-97668B2C596D}" srcOrd="0" destOrd="0" presId="urn:microsoft.com/office/officeart/2005/8/layout/process4"/>
    <dgm:cxn modelId="{F9C2812F-E5D5-447F-8FA7-CFC68640EAC0}" srcId="{576D6073-F275-4CDF-99A4-9AB8751EC290}" destId="{E9B10E88-20F4-4AE4-90B6-FC83F658D0EB}" srcOrd="2" destOrd="0" parTransId="{09FD0DDE-C13A-48C6-BD56-0AB94F412A66}" sibTransId="{C13578AA-029A-4D6E-9CDD-6FDB5D1B87E9}"/>
    <dgm:cxn modelId="{79C81143-BE0D-47BF-B506-5038D997C59D}" type="presOf" srcId="{E9B10E88-20F4-4AE4-90B6-FC83F658D0EB}" destId="{C1C0D3A9-FE0C-490C-A84C-268C07BB92EF}" srcOrd="0" destOrd="0" presId="urn:microsoft.com/office/officeart/2005/8/layout/process4"/>
    <dgm:cxn modelId="{CD435247-5335-4832-A5C4-5FA00FD71E7A}" type="presOf" srcId="{0E2F4DDB-7333-4336-8E77-048ECA148BE0}" destId="{7D4F5C4B-97E2-4F26-97AD-79A026C2672D}" srcOrd="0" destOrd="0" presId="urn:microsoft.com/office/officeart/2005/8/layout/process4"/>
    <dgm:cxn modelId="{76A3DD6E-65B4-4998-8518-338D705358A4}" srcId="{576D6073-F275-4CDF-99A4-9AB8751EC290}" destId="{1AFF2A63-4A6A-40E3-AD10-FFB2F2E56460}" srcOrd="5" destOrd="0" parTransId="{61DA5C75-E990-4ED5-91F2-7BC2A8E8DB04}" sibTransId="{5B0EB0AF-F5C4-4A35-9779-33827C295834}"/>
    <dgm:cxn modelId="{E2632856-3455-42F0-9954-278E1CC5AC6A}" type="presOf" srcId="{BB92C6C5-8F77-4976-9147-8D18FDE7E85C}" destId="{1FB78A63-ECB4-472F-842B-7CCA5288F6E8}" srcOrd="0" destOrd="0" presId="urn:microsoft.com/office/officeart/2005/8/layout/process4"/>
    <dgm:cxn modelId="{BF9A727E-C455-48BF-B236-0721FDDE0538}" srcId="{576D6073-F275-4CDF-99A4-9AB8751EC290}" destId="{0E2F4DDB-7333-4336-8E77-048ECA148BE0}" srcOrd="0" destOrd="0" parTransId="{AB7228E5-F4F4-4802-B8DE-0CF7D0A7CE53}" sibTransId="{0F61CD33-8E78-44F2-AEA1-7DC8D3C54BFF}"/>
    <dgm:cxn modelId="{40B76B8B-346A-4912-90D2-484CED8F6650}" type="presOf" srcId="{B2C376E4-38FD-486A-BCA7-FAF2787141D9}" destId="{CBE84AC1-043A-47A9-B0B8-A992CAF5F6C2}" srcOrd="0" destOrd="0" presId="urn:microsoft.com/office/officeart/2005/8/layout/process4"/>
    <dgm:cxn modelId="{DA468D90-23CB-40F2-AE41-836616B6B480}" srcId="{576D6073-F275-4CDF-99A4-9AB8751EC290}" destId="{301A311A-0F5E-4465-83F1-972B8789D50F}" srcOrd="1" destOrd="0" parTransId="{BC26D72C-8A34-44BD-850D-E38272DA0ED3}" sibTransId="{D4417367-EFEE-4602-977C-27CAEB083694}"/>
    <dgm:cxn modelId="{D92BD8AA-FF1E-44D4-9A6A-5D84FC0E4622}" type="presOf" srcId="{1AC11541-DB5B-412B-9139-6021B90EC1E2}" destId="{9F9867AA-3F8E-4D1E-BAAE-C3BC41FD3CF4}" srcOrd="0" destOrd="0" presId="urn:microsoft.com/office/officeart/2005/8/layout/process4"/>
    <dgm:cxn modelId="{7CC55CDF-1770-4744-8C1E-870E4725060E}" srcId="{576D6073-F275-4CDF-99A4-9AB8751EC290}" destId="{BB92C6C5-8F77-4976-9147-8D18FDE7E85C}" srcOrd="6" destOrd="0" parTransId="{0B55F95D-C11D-4078-A8A3-08E84FA2BC8D}" sibTransId="{2CBAE3AB-D3A9-4D53-B950-983CD277F92A}"/>
    <dgm:cxn modelId="{9953AFE6-115A-4549-9AA9-6B8EA82FBFDD}" type="presOf" srcId="{301A311A-0F5E-4465-83F1-972B8789D50F}" destId="{21DBEFB8-7EE2-450A-B238-94BA1CEFFA7C}" srcOrd="0" destOrd="0" presId="urn:microsoft.com/office/officeart/2005/8/layout/process4"/>
    <dgm:cxn modelId="{0287C9F1-DE5D-4FBD-87F7-03406A6AE112}" srcId="{576D6073-F275-4CDF-99A4-9AB8751EC290}" destId="{1AC11541-DB5B-412B-9139-6021B90EC1E2}" srcOrd="4" destOrd="0" parTransId="{D8D0549C-B9BA-4EE3-9B55-2CE6B100CB31}" sibTransId="{8A0C812A-6267-4DEA-A4B1-1CBEDE8C72D8}"/>
    <dgm:cxn modelId="{22643874-2FFD-4072-A46D-B2A9E1C15E54}" type="presParOf" srcId="{062C1B76-BAF3-49AE-89EE-97668B2C596D}" destId="{FB12AE44-19F5-443F-AA9F-034E008C22C5}" srcOrd="0" destOrd="0" presId="urn:microsoft.com/office/officeart/2005/8/layout/process4"/>
    <dgm:cxn modelId="{E29C92E0-E393-4412-81BA-A59EEFFC4D21}" type="presParOf" srcId="{FB12AE44-19F5-443F-AA9F-034E008C22C5}" destId="{1FB78A63-ECB4-472F-842B-7CCA5288F6E8}" srcOrd="0" destOrd="0" presId="urn:microsoft.com/office/officeart/2005/8/layout/process4"/>
    <dgm:cxn modelId="{1D96256F-33E8-4973-BE52-47E55A9F991D}" type="presParOf" srcId="{062C1B76-BAF3-49AE-89EE-97668B2C596D}" destId="{1E27E593-71E5-4FA0-8BC3-ECCF6B8488A6}" srcOrd="1" destOrd="0" presId="urn:microsoft.com/office/officeart/2005/8/layout/process4"/>
    <dgm:cxn modelId="{9F9327F8-8245-42A3-9DBF-1B0A5912B785}" type="presParOf" srcId="{062C1B76-BAF3-49AE-89EE-97668B2C596D}" destId="{50F78946-45C1-4A21-BB78-654D45FB251E}" srcOrd="2" destOrd="0" presId="urn:microsoft.com/office/officeart/2005/8/layout/process4"/>
    <dgm:cxn modelId="{27C88FF8-70BA-4DBA-A652-7704BE4DEB08}" type="presParOf" srcId="{50F78946-45C1-4A21-BB78-654D45FB251E}" destId="{E42515C5-6125-4BDC-85E6-0C6848399950}" srcOrd="0" destOrd="0" presId="urn:microsoft.com/office/officeart/2005/8/layout/process4"/>
    <dgm:cxn modelId="{02608A99-DFF5-476D-8242-3E69C98BFC0B}" type="presParOf" srcId="{062C1B76-BAF3-49AE-89EE-97668B2C596D}" destId="{3F535E4C-D1A0-4915-AFC7-BE400ACE3E35}" srcOrd="3" destOrd="0" presId="urn:microsoft.com/office/officeart/2005/8/layout/process4"/>
    <dgm:cxn modelId="{B5968347-891C-4B66-96EE-9C4E93CBFEE3}" type="presParOf" srcId="{062C1B76-BAF3-49AE-89EE-97668B2C596D}" destId="{4AF6FFED-705B-4449-8BB7-DCDB950438D0}" srcOrd="4" destOrd="0" presId="urn:microsoft.com/office/officeart/2005/8/layout/process4"/>
    <dgm:cxn modelId="{2FF035FD-FA84-40FE-8884-7F90396F10CA}" type="presParOf" srcId="{4AF6FFED-705B-4449-8BB7-DCDB950438D0}" destId="{9F9867AA-3F8E-4D1E-BAAE-C3BC41FD3CF4}" srcOrd="0" destOrd="0" presId="urn:microsoft.com/office/officeart/2005/8/layout/process4"/>
    <dgm:cxn modelId="{91E98BB5-94ED-4A12-A4C0-49E9CEC67F8C}" type="presParOf" srcId="{062C1B76-BAF3-49AE-89EE-97668B2C596D}" destId="{746248DC-71F7-4D7A-9862-8CD0E8E4708B}" srcOrd="5" destOrd="0" presId="urn:microsoft.com/office/officeart/2005/8/layout/process4"/>
    <dgm:cxn modelId="{5092718D-8E56-4A92-9CE7-2A7B8A0DC78A}" type="presParOf" srcId="{062C1B76-BAF3-49AE-89EE-97668B2C596D}" destId="{9FF9A622-A14D-44C2-BE41-153C9EB4B795}" srcOrd="6" destOrd="0" presId="urn:microsoft.com/office/officeart/2005/8/layout/process4"/>
    <dgm:cxn modelId="{A7C1E46C-8F94-4E33-AA22-3702274C3F54}" type="presParOf" srcId="{9FF9A622-A14D-44C2-BE41-153C9EB4B795}" destId="{CBE84AC1-043A-47A9-B0B8-A992CAF5F6C2}" srcOrd="0" destOrd="0" presId="urn:microsoft.com/office/officeart/2005/8/layout/process4"/>
    <dgm:cxn modelId="{54549AEA-9A19-4166-A2A1-7E80AE86F00D}" type="presParOf" srcId="{062C1B76-BAF3-49AE-89EE-97668B2C596D}" destId="{039D8714-0E6C-4218-85B3-1C3F6E60BA48}" srcOrd="7" destOrd="0" presId="urn:microsoft.com/office/officeart/2005/8/layout/process4"/>
    <dgm:cxn modelId="{3D687B67-3376-4D34-AB64-2A4F22677C6F}" type="presParOf" srcId="{062C1B76-BAF3-49AE-89EE-97668B2C596D}" destId="{8957223B-90C9-44F5-8666-ECCC0F7E8D09}" srcOrd="8" destOrd="0" presId="urn:microsoft.com/office/officeart/2005/8/layout/process4"/>
    <dgm:cxn modelId="{70F5FDDE-8081-44FD-BA70-A2434244F222}" type="presParOf" srcId="{8957223B-90C9-44F5-8666-ECCC0F7E8D09}" destId="{C1C0D3A9-FE0C-490C-A84C-268C07BB92EF}" srcOrd="0" destOrd="0" presId="urn:microsoft.com/office/officeart/2005/8/layout/process4"/>
    <dgm:cxn modelId="{EBB1FBBC-570A-4B34-ABA7-418885A1E433}" type="presParOf" srcId="{062C1B76-BAF3-49AE-89EE-97668B2C596D}" destId="{62DF3570-12FF-481B-955E-6F4388C70CD7}" srcOrd="9" destOrd="0" presId="urn:microsoft.com/office/officeart/2005/8/layout/process4"/>
    <dgm:cxn modelId="{7971A43B-F6A9-4053-AFD7-78C0E3230A00}" type="presParOf" srcId="{062C1B76-BAF3-49AE-89EE-97668B2C596D}" destId="{4C877923-5057-4D79-A31A-5700959F6962}" srcOrd="10" destOrd="0" presId="urn:microsoft.com/office/officeart/2005/8/layout/process4"/>
    <dgm:cxn modelId="{0BF2FCAC-F5B9-4D7A-A5C4-DE19E5A03CF8}" type="presParOf" srcId="{4C877923-5057-4D79-A31A-5700959F6962}" destId="{21DBEFB8-7EE2-450A-B238-94BA1CEFFA7C}" srcOrd="0" destOrd="0" presId="urn:microsoft.com/office/officeart/2005/8/layout/process4"/>
    <dgm:cxn modelId="{0858A05B-3D80-4333-BC81-792BF5AB3B92}" type="presParOf" srcId="{062C1B76-BAF3-49AE-89EE-97668B2C596D}" destId="{D27FE14F-D0C7-4B25-BE06-F515E4B2590E}" srcOrd="11" destOrd="0" presId="urn:microsoft.com/office/officeart/2005/8/layout/process4"/>
    <dgm:cxn modelId="{F04F0368-C513-4AB9-892A-5218F6AD76FF}" type="presParOf" srcId="{062C1B76-BAF3-49AE-89EE-97668B2C596D}" destId="{248B1ACC-B5FB-4642-8ABA-06FB0D0B28C1}" srcOrd="12" destOrd="0" presId="urn:microsoft.com/office/officeart/2005/8/layout/process4"/>
    <dgm:cxn modelId="{4C70A9C0-67B9-417E-BF3B-FB8FA62C9BE8}" type="presParOf" srcId="{248B1ACC-B5FB-4642-8ABA-06FB0D0B28C1}" destId="{7D4F5C4B-97E2-4F26-97AD-79A026C267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7E623E-2D5F-433B-A363-FA6159B5A0AA}" type="doc">
      <dgm:prSet loTypeId="urn:microsoft.com/office/officeart/2005/8/layout/hList1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A70C8CB8-016A-4A9F-81F3-07AFFED7B6C6}">
      <dgm:prSet/>
      <dgm:spPr/>
      <dgm:t>
        <a:bodyPr/>
        <a:lstStyle/>
        <a:p>
          <a:pPr algn="justLow" rtl="1"/>
          <a:r>
            <a:rPr lang="fa-IR" dirty="0">
              <a:cs typeface="B Nazanin" pitchFamily="2" charset="-78"/>
            </a:rPr>
            <a:t>در این مرحله محقق چارچوب نظری خود را انتخاب میکند که از دو حال خارج نیست.</a:t>
          </a:r>
        </a:p>
      </dgm:t>
    </dgm:pt>
    <dgm:pt modelId="{576BE7B3-3C32-42CF-A4AC-852041A6AD95}" type="parTrans" cxnId="{D288395B-AD78-4860-A23C-EF4528E05064}">
      <dgm:prSet/>
      <dgm:spPr/>
      <dgm:t>
        <a:bodyPr/>
        <a:lstStyle/>
        <a:p>
          <a:pPr rtl="1"/>
          <a:endParaRPr lang="fa-IR"/>
        </a:p>
      </dgm:t>
    </dgm:pt>
    <dgm:pt modelId="{0AEA2CA8-5BEB-4F86-AB4B-FBE76B9527AA}" type="sibTrans" cxnId="{D288395B-AD78-4860-A23C-EF4528E05064}">
      <dgm:prSet/>
      <dgm:spPr/>
      <dgm:t>
        <a:bodyPr/>
        <a:lstStyle/>
        <a:p>
          <a:pPr rtl="1"/>
          <a:endParaRPr lang="fa-IR"/>
        </a:p>
      </dgm:t>
    </dgm:pt>
    <dgm:pt modelId="{9BD8B738-1C63-435F-9F21-2DD729070763}">
      <dgm:prSet/>
      <dgm:spPr/>
      <dgm:t>
        <a:bodyPr/>
        <a:lstStyle/>
        <a:p>
          <a:pPr algn="r" rtl="1"/>
          <a:r>
            <a:rPr lang="fa-IR" dirty="0">
              <a:cs typeface="B Nazanin" pitchFamily="2" charset="-78"/>
            </a:rPr>
            <a:t>یا طرح خود را کاملاً نو مطرح میکند.</a:t>
          </a:r>
        </a:p>
      </dgm:t>
    </dgm:pt>
    <dgm:pt modelId="{C8A050AB-37DD-4109-8777-837393D92B7F}" type="parTrans" cxnId="{9ACFAD6D-6F08-441B-9870-161EABD9611A}">
      <dgm:prSet/>
      <dgm:spPr/>
      <dgm:t>
        <a:bodyPr/>
        <a:lstStyle/>
        <a:p>
          <a:pPr rtl="1"/>
          <a:endParaRPr lang="fa-IR"/>
        </a:p>
      </dgm:t>
    </dgm:pt>
    <dgm:pt modelId="{EAA58EF0-DB8D-4850-B5B4-A9F4B583FFD2}" type="sibTrans" cxnId="{9ACFAD6D-6F08-441B-9870-161EABD9611A}">
      <dgm:prSet/>
      <dgm:spPr/>
      <dgm:t>
        <a:bodyPr/>
        <a:lstStyle/>
        <a:p>
          <a:pPr rtl="1"/>
          <a:endParaRPr lang="fa-IR"/>
        </a:p>
      </dgm:t>
    </dgm:pt>
    <dgm:pt modelId="{2B07DDF4-5CFA-4258-A380-E7DC78379ACB}">
      <dgm:prSet/>
      <dgm:spPr/>
      <dgm:t>
        <a:bodyPr/>
        <a:lstStyle/>
        <a:p>
          <a:pPr algn="justLow" rtl="1"/>
          <a:r>
            <a:rPr lang="fa-IR" dirty="0">
              <a:cs typeface="B Nazanin" pitchFamily="2" charset="-78"/>
            </a:rPr>
            <a:t>یا از طرح های مطلاعاتی اکتشافی یک طرح را انتخاب میکند. </a:t>
          </a:r>
        </a:p>
      </dgm:t>
    </dgm:pt>
    <dgm:pt modelId="{4E01B7E9-6C8B-4D9C-BA87-DFE577F7D0A3}" type="parTrans" cxnId="{19C07CA7-15E3-4545-B91F-C9EC898DE4B0}">
      <dgm:prSet/>
      <dgm:spPr/>
      <dgm:t>
        <a:bodyPr/>
        <a:lstStyle/>
        <a:p>
          <a:pPr rtl="1"/>
          <a:endParaRPr lang="fa-IR"/>
        </a:p>
      </dgm:t>
    </dgm:pt>
    <dgm:pt modelId="{79631CFA-B705-4698-80C8-A74AC89F3C09}" type="sibTrans" cxnId="{19C07CA7-15E3-4545-B91F-C9EC898DE4B0}">
      <dgm:prSet/>
      <dgm:spPr/>
      <dgm:t>
        <a:bodyPr/>
        <a:lstStyle/>
        <a:p>
          <a:pPr rtl="1"/>
          <a:endParaRPr lang="fa-IR"/>
        </a:p>
      </dgm:t>
    </dgm:pt>
    <dgm:pt modelId="{577FFA6B-575D-48F8-ACE4-9DFD8E0C3EE0}" type="pres">
      <dgm:prSet presAssocID="{827E623E-2D5F-433B-A363-FA6159B5A0AA}" presName="Name0" presStyleCnt="0">
        <dgm:presLayoutVars>
          <dgm:dir/>
          <dgm:animLvl val="lvl"/>
          <dgm:resizeHandles val="exact"/>
        </dgm:presLayoutVars>
      </dgm:prSet>
      <dgm:spPr/>
    </dgm:pt>
    <dgm:pt modelId="{3E689866-05CC-4B83-92FD-73A602B6F0E5}" type="pres">
      <dgm:prSet presAssocID="{A70C8CB8-016A-4A9F-81F3-07AFFED7B6C6}" presName="composite" presStyleCnt="0"/>
      <dgm:spPr/>
    </dgm:pt>
    <dgm:pt modelId="{2D95FA16-E262-4421-9BA4-806870B17840}" type="pres">
      <dgm:prSet presAssocID="{A70C8CB8-016A-4A9F-81F3-07AFFED7B6C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FA4FAB62-AFD5-436A-8FCE-4B1AE3101CBC}" type="pres">
      <dgm:prSet presAssocID="{A70C8CB8-016A-4A9F-81F3-07AFFED7B6C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E54812F-11BB-42A9-92B8-011577A4D430}" type="presOf" srcId="{A70C8CB8-016A-4A9F-81F3-07AFFED7B6C6}" destId="{2D95FA16-E262-4421-9BA4-806870B17840}" srcOrd="0" destOrd="0" presId="urn:microsoft.com/office/officeart/2005/8/layout/hList1"/>
    <dgm:cxn modelId="{1D89C42F-411F-4EF7-82C2-8ABA5A7AE805}" type="presOf" srcId="{2B07DDF4-5CFA-4258-A380-E7DC78379ACB}" destId="{FA4FAB62-AFD5-436A-8FCE-4B1AE3101CBC}" srcOrd="0" destOrd="1" presId="urn:microsoft.com/office/officeart/2005/8/layout/hList1"/>
    <dgm:cxn modelId="{05E43F35-2944-4F47-9229-88F4A6861575}" type="presOf" srcId="{827E623E-2D5F-433B-A363-FA6159B5A0AA}" destId="{577FFA6B-575D-48F8-ACE4-9DFD8E0C3EE0}" srcOrd="0" destOrd="0" presId="urn:microsoft.com/office/officeart/2005/8/layout/hList1"/>
    <dgm:cxn modelId="{D288395B-AD78-4860-A23C-EF4528E05064}" srcId="{827E623E-2D5F-433B-A363-FA6159B5A0AA}" destId="{A70C8CB8-016A-4A9F-81F3-07AFFED7B6C6}" srcOrd="0" destOrd="0" parTransId="{576BE7B3-3C32-42CF-A4AC-852041A6AD95}" sibTransId="{0AEA2CA8-5BEB-4F86-AB4B-FBE76B9527AA}"/>
    <dgm:cxn modelId="{C0693265-40E0-4259-A54B-420EB0D3BC9D}" type="presOf" srcId="{9BD8B738-1C63-435F-9F21-2DD729070763}" destId="{FA4FAB62-AFD5-436A-8FCE-4B1AE3101CBC}" srcOrd="0" destOrd="0" presId="urn:microsoft.com/office/officeart/2005/8/layout/hList1"/>
    <dgm:cxn modelId="{9ACFAD6D-6F08-441B-9870-161EABD9611A}" srcId="{A70C8CB8-016A-4A9F-81F3-07AFFED7B6C6}" destId="{9BD8B738-1C63-435F-9F21-2DD729070763}" srcOrd="0" destOrd="0" parTransId="{C8A050AB-37DD-4109-8777-837393D92B7F}" sibTransId="{EAA58EF0-DB8D-4850-B5B4-A9F4B583FFD2}"/>
    <dgm:cxn modelId="{19C07CA7-15E3-4545-B91F-C9EC898DE4B0}" srcId="{A70C8CB8-016A-4A9F-81F3-07AFFED7B6C6}" destId="{2B07DDF4-5CFA-4258-A380-E7DC78379ACB}" srcOrd="1" destOrd="0" parTransId="{4E01B7E9-6C8B-4D9C-BA87-DFE577F7D0A3}" sibTransId="{79631CFA-B705-4698-80C8-A74AC89F3C09}"/>
    <dgm:cxn modelId="{1B6EBD6B-0B83-45DA-BBCE-929A4ABC77E4}" type="presParOf" srcId="{577FFA6B-575D-48F8-ACE4-9DFD8E0C3EE0}" destId="{3E689866-05CC-4B83-92FD-73A602B6F0E5}" srcOrd="0" destOrd="0" presId="urn:microsoft.com/office/officeart/2005/8/layout/hList1"/>
    <dgm:cxn modelId="{7DB80BD2-7B36-4AF8-9D97-4FF1F54C3C0A}" type="presParOf" srcId="{3E689866-05CC-4B83-92FD-73A602B6F0E5}" destId="{2D95FA16-E262-4421-9BA4-806870B17840}" srcOrd="0" destOrd="0" presId="urn:microsoft.com/office/officeart/2005/8/layout/hList1"/>
    <dgm:cxn modelId="{B34D4A3E-F35E-495A-8FCF-3CBFA030250A}" type="presParOf" srcId="{3E689866-05CC-4B83-92FD-73A602B6F0E5}" destId="{FA4FAB62-AFD5-436A-8FCE-4B1AE3101C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E9DB5F-937D-4093-8072-BB61BC4C81C1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CD3AE9C6-9851-4A4B-A955-08A30F0FFBB1}">
      <dgm:prSet/>
      <dgm:spPr/>
      <dgm:t>
        <a:bodyPr/>
        <a:lstStyle/>
        <a:p>
          <a:pPr rtl="1"/>
          <a:r>
            <a:rPr lang="fa-IR" b="0" baseline="0" dirty="0">
              <a:cs typeface="B Nazanin" pitchFamily="2" charset="-78"/>
            </a:rPr>
            <a:t>فاز دوم : انتخاب یک چارچوب نظری</a:t>
          </a:r>
          <a:endParaRPr lang="fa-IR" dirty="0">
            <a:cs typeface="B Nazanin" pitchFamily="2" charset="-78"/>
          </a:endParaRPr>
        </a:p>
      </dgm:t>
    </dgm:pt>
    <dgm:pt modelId="{B22302D3-41DE-48E4-8905-75CD5D95FEFC}" type="parTrans" cxnId="{B640E507-01A0-45A1-8D23-632B073E363A}">
      <dgm:prSet/>
      <dgm:spPr/>
      <dgm:t>
        <a:bodyPr/>
        <a:lstStyle/>
        <a:p>
          <a:pPr rtl="1"/>
          <a:endParaRPr lang="fa-IR"/>
        </a:p>
      </dgm:t>
    </dgm:pt>
    <dgm:pt modelId="{6D5F709C-6158-4465-8581-73CA14E6B684}" type="sibTrans" cxnId="{B640E507-01A0-45A1-8D23-632B073E363A}">
      <dgm:prSet/>
      <dgm:spPr/>
      <dgm:t>
        <a:bodyPr/>
        <a:lstStyle/>
        <a:p>
          <a:pPr rtl="1"/>
          <a:endParaRPr lang="fa-IR"/>
        </a:p>
      </dgm:t>
    </dgm:pt>
    <dgm:pt modelId="{B2F4D652-787D-4D46-B09C-2B508CB6DCBF}" type="pres">
      <dgm:prSet presAssocID="{DEE9DB5F-937D-4093-8072-BB61BC4C81C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93C49B2-4F2A-4294-A615-A38F3AE8B4BF}" type="pres">
      <dgm:prSet presAssocID="{CD3AE9C6-9851-4A4B-A955-08A30F0FFBB1}" presName="circle1" presStyleLbl="node1" presStyleIdx="0" presStyleCnt="1"/>
      <dgm:spPr/>
    </dgm:pt>
    <dgm:pt modelId="{908ED9D9-F644-40F7-9E7C-20401266CCDA}" type="pres">
      <dgm:prSet presAssocID="{CD3AE9C6-9851-4A4B-A955-08A30F0FFBB1}" presName="space" presStyleCnt="0"/>
      <dgm:spPr/>
    </dgm:pt>
    <dgm:pt modelId="{3FCE2D22-9B92-47AD-893B-AC721585703C}" type="pres">
      <dgm:prSet presAssocID="{CD3AE9C6-9851-4A4B-A955-08A30F0FFBB1}" presName="rect1" presStyleLbl="alignAcc1" presStyleIdx="0" presStyleCnt="1"/>
      <dgm:spPr/>
    </dgm:pt>
    <dgm:pt modelId="{7BA271EC-F9FD-421A-9A63-164066F6790C}" type="pres">
      <dgm:prSet presAssocID="{CD3AE9C6-9851-4A4B-A955-08A30F0FFBB1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640E507-01A0-45A1-8D23-632B073E363A}" srcId="{DEE9DB5F-937D-4093-8072-BB61BC4C81C1}" destId="{CD3AE9C6-9851-4A4B-A955-08A30F0FFBB1}" srcOrd="0" destOrd="0" parTransId="{B22302D3-41DE-48E4-8905-75CD5D95FEFC}" sibTransId="{6D5F709C-6158-4465-8581-73CA14E6B684}"/>
    <dgm:cxn modelId="{907DB018-61C9-4A91-AE59-23C1FC3CC7F1}" type="presOf" srcId="{CD3AE9C6-9851-4A4B-A955-08A30F0FFBB1}" destId="{7BA271EC-F9FD-421A-9A63-164066F6790C}" srcOrd="1" destOrd="0" presId="urn:microsoft.com/office/officeart/2005/8/layout/target3"/>
    <dgm:cxn modelId="{ED089951-531A-4B4F-8C60-70981AEC3F8C}" type="presOf" srcId="{DEE9DB5F-937D-4093-8072-BB61BC4C81C1}" destId="{B2F4D652-787D-4D46-B09C-2B508CB6DCBF}" srcOrd="0" destOrd="0" presId="urn:microsoft.com/office/officeart/2005/8/layout/target3"/>
    <dgm:cxn modelId="{94018B86-5564-4A66-99CF-9BEC7FD8031A}" type="presOf" srcId="{CD3AE9C6-9851-4A4B-A955-08A30F0FFBB1}" destId="{3FCE2D22-9B92-47AD-893B-AC721585703C}" srcOrd="0" destOrd="0" presId="urn:microsoft.com/office/officeart/2005/8/layout/target3"/>
    <dgm:cxn modelId="{35D3590C-C431-43B0-A7F1-75E628C399D7}" type="presParOf" srcId="{B2F4D652-787D-4D46-B09C-2B508CB6DCBF}" destId="{B93C49B2-4F2A-4294-A615-A38F3AE8B4BF}" srcOrd="0" destOrd="0" presId="urn:microsoft.com/office/officeart/2005/8/layout/target3"/>
    <dgm:cxn modelId="{49EF1F67-1B6F-4FE8-8F65-3B8227E2A5CC}" type="presParOf" srcId="{B2F4D652-787D-4D46-B09C-2B508CB6DCBF}" destId="{908ED9D9-F644-40F7-9E7C-20401266CCDA}" srcOrd="1" destOrd="0" presId="urn:microsoft.com/office/officeart/2005/8/layout/target3"/>
    <dgm:cxn modelId="{E87A6993-3DD3-4B2E-9A35-6B9E2096D2C7}" type="presParOf" srcId="{B2F4D652-787D-4D46-B09C-2B508CB6DCBF}" destId="{3FCE2D22-9B92-47AD-893B-AC721585703C}" srcOrd="2" destOrd="0" presId="urn:microsoft.com/office/officeart/2005/8/layout/target3"/>
    <dgm:cxn modelId="{7FFADBA1-218D-41B6-BCCB-0A3CE4819627}" type="presParOf" srcId="{B2F4D652-787D-4D46-B09C-2B508CB6DCBF}" destId="{7BA271EC-F9FD-421A-9A63-164066F6790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3E00AA-6F08-4876-899C-FE2F31631BC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658EB7D-A0BA-41CC-AE53-1DB3475C5C93}">
      <dgm:prSet/>
      <dgm:spPr/>
      <dgm:t>
        <a:bodyPr/>
        <a:lstStyle/>
        <a:p>
          <a:pPr algn="justLow" rtl="1"/>
          <a:r>
            <a:rPr lang="fa-IR" u="sng" dirty="0">
              <a:cs typeface="B Nazanin" panose="00000400000000000000" pitchFamily="2" charset="-78"/>
            </a:rPr>
            <a:t>دورکیم و اصحاب اصالت تجربه </a:t>
          </a:r>
          <a:r>
            <a:rPr lang="fa-IR" dirty="0">
              <a:cs typeface="B Nazanin" panose="00000400000000000000" pitchFamily="2" charset="-78"/>
            </a:rPr>
            <a:t>، علت همیشه مقدم بر معلول و نسبت به آن خارجی است.</a:t>
          </a:r>
        </a:p>
      </dgm:t>
    </dgm:pt>
    <dgm:pt modelId="{DD90BB7D-5BA7-4F8E-A341-A9B2590720C3}" type="parTrans" cxnId="{B2DD3369-2107-4921-84B2-44F947B9FCB7}">
      <dgm:prSet/>
      <dgm:spPr/>
      <dgm:t>
        <a:bodyPr/>
        <a:lstStyle/>
        <a:p>
          <a:pPr algn="justLow" rtl="1"/>
          <a:endParaRPr lang="fa-IR">
            <a:cs typeface="B Nazanin" panose="00000400000000000000" pitchFamily="2" charset="-78"/>
          </a:endParaRPr>
        </a:p>
      </dgm:t>
    </dgm:pt>
    <dgm:pt modelId="{D225D378-FF6C-460F-8EAA-CC6EDF87671F}" type="sibTrans" cxnId="{B2DD3369-2107-4921-84B2-44F947B9FCB7}">
      <dgm:prSet/>
      <dgm:spPr/>
      <dgm:t>
        <a:bodyPr/>
        <a:lstStyle/>
        <a:p>
          <a:pPr algn="justLow" rtl="1"/>
          <a:endParaRPr lang="fa-IR">
            <a:cs typeface="B Nazanin" panose="00000400000000000000" pitchFamily="2" charset="-78"/>
          </a:endParaRPr>
        </a:p>
      </dgm:t>
    </dgm:pt>
    <dgm:pt modelId="{66E5C855-44FB-409B-99D3-76C651CEDD5D}">
      <dgm:prSet/>
      <dgm:spPr/>
      <dgm:t>
        <a:bodyPr/>
        <a:lstStyle/>
        <a:p>
          <a:pPr algn="justLow" rtl="1"/>
          <a:r>
            <a:rPr lang="fa-IR" u="sng" dirty="0">
              <a:cs typeface="B Nazanin" panose="00000400000000000000" pitchFamily="2" charset="-78"/>
            </a:rPr>
            <a:t>ماکس وبر و طرفداران رویکرد تفهمی </a:t>
          </a:r>
          <a:r>
            <a:rPr lang="fa-IR" dirty="0">
              <a:cs typeface="B Nazanin" panose="00000400000000000000" pitchFamily="2" charset="-78"/>
            </a:rPr>
            <a:t>، تبیین یک پدیده اجتماعی اساساً مبتنی بر فهمیدن معنایی که افراد برای رفتارهای شان قایل هستند است.</a:t>
          </a:r>
        </a:p>
      </dgm:t>
    </dgm:pt>
    <dgm:pt modelId="{B1DE516F-31FD-4495-9FA3-CEE417D7758A}" type="parTrans" cxnId="{B43A389A-D58D-4374-B046-301DFFED13B3}">
      <dgm:prSet/>
      <dgm:spPr/>
      <dgm:t>
        <a:bodyPr/>
        <a:lstStyle/>
        <a:p>
          <a:pPr algn="justLow" rtl="1"/>
          <a:endParaRPr lang="fa-IR">
            <a:cs typeface="B Nazanin" panose="00000400000000000000" pitchFamily="2" charset="-78"/>
          </a:endParaRPr>
        </a:p>
      </dgm:t>
    </dgm:pt>
    <dgm:pt modelId="{6EB1E77F-2446-49AD-A811-A9648BF8E9AA}" type="sibTrans" cxnId="{B43A389A-D58D-4374-B046-301DFFED13B3}">
      <dgm:prSet/>
      <dgm:spPr/>
      <dgm:t>
        <a:bodyPr/>
        <a:lstStyle/>
        <a:p>
          <a:pPr algn="justLow" rtl="1"/>
          <a:endParaRPr lang="fa-IR">
            <a:cs typeface="B Nazanin" panose="00000400000000000000" pitchFamily="2" charset="-78"/>
          </a:endParaRPr>
        </a:p>
      </dgm:t>
    </dgm:pt>
    <dgm:pt modelId="{9C55A1F9-27F8-457C-944A-C036DF674320}" type="pres">
      <dgm:prSet presAssocID="{C53E00AA-6F08-4876-899C-FE2F31631BCE}" presName="linear" presStyleCnt="0">
        <dgm:presLayoutVars>
          <dgm:animLvl val="lvl"/>
          <dgm:resizeHandles val="exact"/>
        </dgm:presLayoutVars>
      </dgm:prSet>
      <dgm:spPr/>
    </dgm:pt>
    <dgm:pt modelId="{029BB89C-9FAB-4D08-81E2-A0317D75FE5A}" type="pres">
      <dgm:prSet presAssocID="{4658EB7D-A0BA-41CC-AE53-1DB3475C5C9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96C09E1-EDAC-47C5-94F0-35B6CF998DFB}" type="pres">
      <dgm:prSet presAssocID="{D225D378-FF6C-460F-8EAA-CC6EDF87671F}" presName="spacer" presStyleCnt="0"/>
      <dgm:spPr/>
    </dgm:pt>
    <dgm:pt modelId="{36BD8E1B-8908-4C2E-9BF3-C98AF7E8C96D}" type="pres">
      <dgm:prSet presAssocID="{66E5C855-44FB-409B-99D3-76C651CEDD5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4FE9314-BE3F-493D-885D-8EAADF7008A4}" type="presOf" srcId="{66E5C855-44FB-409B-99D3-76C651CEDD5D}" destId="{36BD8E1B-8908-4C2E-9BF3-C98AF7E8C96D}" srcOrd="0" destOrd="0" presId="urn:microsoft.com/office/officeart/2005/8/layout/vList2"/>
    <dgm:cxn modelId="{839C1C3A-887A-4016-A20E-4A27212CE3C8}" type="presOf" srcId="{C53E00AA-6F08-4876-899C-FE2F31631BCE}" destId="{9C55A1F9-27F8-457C-944A-C036DF674320}" srcOrd="0" destOrd="0" presId="urn:microsoft.com/office/officeart/2005/8/layout/vList2"/>
    <dgm:cxn modelId="{5DA7613E-244F-46E2-8D46-E7840DFE5AEE}" type="presOf" srcId="{4658EB7D-A0BA-41CC-AE53-1DB3475C5C93}" destId="{029BB89C-9FAB-4D08-81E2-A0317D75FE5A}" srcOrd="0" destOrd="0" presId="urn:microsoft.com/office/officeart/2005/8/layout/vList2"/>
    <dgm:cxn modelId="{B2DD3369-2107-4921-84B2-44F947B9FCB7}" srcId="{C53E00AA-6F08-4876-899C-FE2F31631BCE}" destId="{4658EB7D-A0BA-41CC-AE53-1DB3475C5C93}" srcOrd="0" destOrd="0" parTransId="{DD90BB7D-5BA7-4F8E-A341-A9B2590720C3}" sibTransId="{D225D378-FF6C-460F-8EAA-CC6EDF87671F}"/>
    <dgm:cxn modelId="{B43A389A-D58D-4374-B046-301DFFED13B3}" srcId="{C53E00AA-6F08-4876-899C-FE2F31631BCE}" destId="{66E5C855-44FB-409B-99D3-76C651CEDD5D}" srcOrd="1" destOrd="0" parTransId="{B1DE516F-31FD-4495-9FA3-CEE417D7758A}" sibTransId="{6EB1E77F-2446-49AD-A811-A9648BF8E9AA}"/>
    <dgm:cxn modelId="{BC8E16C8-9847-4193-AD30-363C823BA0CD}" type="presParOf" srcId="{9C55A1F9-27F8-457C-944A-C036DF674320}" destId="{029BB89C-9FAB-4D08-81E2-A0317D75FE5A}" srcOrd="0" destOrd="0" presId="urn:microsoft.com/office/officeart/2005/8/layout/vList2"/>
    <dgm:cxn modelId="{6DA8C6EE-6447-4508-A7CD-43EE35B7CD4C}" type="presParOf" srcId="{9C55A1F9-27F8-457C-944A-C036DF674320}" destId="{096C09E1-EDAC-47C5-94F0-35B6CF998DFB}" srcOrd="1" destOrd="0" presId="urn:microsoft.com/office/officeart/2005/8/layout/vList2"/>
    <dgm:cxn modelId="{A4DC7BDC-70BA-45C6-8AC6-72CF8D37EC06}" type="presParOf" srcId="{9C55A1F9-27F8-457C-944A-C036DF674320}" destId="{36BD8E1B-8908-4C2E-9BF3-C98AF7E8C9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B1D1541-C65A-49F0-B0AB-632F495CEE2F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71849722-6790-4E64-A9AC-08612C9A5C70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برای درک بهتر موضوع در فاز دوم مطالب زیر ضروری است</a:t>
          </a:r>
          <a:endParaRPr lang="fa-IR" dirty="0">
            <a:cs typeface="B Nazanin" panose="00000400000000000000" pitchFamily="2" charset="-78"/>
          </a:endParaRPr>
        </a:p>
      </dgm:t>
    </dgm:pt>
    <dgm:pt modelId="{E2879BB9-9BA1-4694-834A-7C80D8AAEE96}" type="parTrans" cxnId="{D777C855-5C3A-407C-87CC-5D8D8C5D34E5}">
      <dgm:prSet/>
      <dgm:spPr/>
      <dgm:t>
        <a:bodyPr/>
        <a:lstStyle/>
        <a:p>
          <a:pPr rtl="1"/>
          <a:endParaRPr lang="fa-IR"/>
        </a:p>
      </dgm:t>
    </dgm:pt>
    <dgm:pt modelId="{31281963-9B57-474C-8BA2-AF31F10472F2}" type="sibTrans" cxnId="{D777C855-5C3A-407C-87CC-5D8D8C5D34E5}">
      <dgm:prSet/>
      <dgm:spPr/>
      <dgm:t>
        <a:bodyPr/>
        <a:lstStyle/>
        <a:p>
          <a:pPr rtl="1"/>
          <a:endParaRPr lang="fa-IR"/>
        </a:p>
      </dgm:t>
    </dgm:pt>
    <dgm:pt modelId="{674266CC-CB9E-41C6-88F9-80C1C9E3D0C8}" type="pres">
      <dgm:prSet presAssocID="{DB1D1541-C65A-49F0-B0AB-632F495CEE2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686EC35-5AE7-45A5-B474-39C26AAB744C}" type="pres">
      <dgm:prSet presAssocID="{71849722-6790-4E64-A9AC-08612C9A5C70}" presName="circle1" presStyleLbl="node1" presStyleIdx="0" presStyleCnt="1"/>
      <dgm:spPr/>
    </dgm:pt>
    <dgm:pt modelId="{04F1A992-975D-4E14-9645-C67022F5653F}" type="pres">
      <dgm:prSet presAssocID="{71849722-6790-4E64-A9AC-08612C9A5C70}" presName="space" presStyleCnt="0"/>
      <dgm:spPr/>
    </dgm:pt>
    <dgm:pt modelId="{449B6A49-E54D-4B9A-907B-59A4403A312A}" type="pres">
      <dgm:prSet presAssocID="{71849722-6790-4E64-A9AC-08612C9A5C70}" presName="rect1" presStyleLbl="alignAcc1" presStyleIdx="0" presStyleCnt="1"/>
      <dgm:spPr/>
    </dgm:pt>
    <dgm:pt modelId="{F5EEB799-5180-4C2D-883E-A4CA3C24AAE5}" type="pres">
      <dgm:prSet presAssocID="{71849722-6790-4E64-A9AC-08612C9A5C7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EE294528-31F5-46B0-AE4B-2E056C7C52E5}" type="presOf" srcId="{71849722-6790-4E64-A9AC-08612C9A5C70}" destId="{F5EEB799-5180-4C2D-883E-A4CA3C24AAE5}" srcOrd="1" destOrd="0" presId="urn:microsoft.com/office/officeart/2005/8/layout/target3"/>
    <dgm:cxn modelId="{9485274E-D726-4E8A-A815-D96513DCC6DC}" type="presOf" srcId="{71849722-6790-4E64-A9AC-08612C9A5C70}" destId="{449B6A49-E54D-4B9A-907B-59A4403A312A}" srcOrd="0" destOrd="0" presId="urn:microsoft.com/office/officeart/2005/8/layout/target3"/>
    <dgm:cxn modelId="{D777C855-5C3A-407C-87CC-5D8D8C5D34E5}" srcId="{DB1D1541-C65A-49F0-B0AB-632F495CEE2F}" destId="{71849722-6790-4E64-A9AC-08612C9A5C70}" srcOrd="0" destOrd="0" parTransId="{E2879BB9-9BA1-4694-834A-7C80D8AAEE96}" sibTransId="{31281963-9B57-474C-8BA2-AF31F10472F2}"/>
    <dgm:cxn modelId="{DBB578A8-A97C-4339-9287-B83DF5EB6D81}" type="presOf" srcId="{DB1D1541-C65A-49F0-B0AB-632F495CEE2F}" destId="{674266CC-CB9E-41C6-88F9-80C1C9E3D0C8}" srcOrd="0" destOrd="0" presId="urn:microsoft.com/office/officeart/2005/8/layout/target3"/>
    <dgm:cxn modelId="{2BCAEFFB-698C-4B59-B4DA-195725DF4331}" type="presParOf" srcId="{674266CC-CB9E-41C6-88F9-80C1C9E3D0C8}" destId="{0686EC35-5AE7-45A5-B474-39C26AAB744C}" srcOrd="0" destOrd="0" presId="urn:microsoft.com/office/officeart/2005/8/layout/target3"/>
    <dgm:cxn modelId="{A784F222-B75F-4E50-98AC-197ED413D400}" type="presParOf" srcId="{674266CC-CB9E-41C6-88F9-80C1C9E3D0C8}" destId="{04F1A992-975D-4E14-9645-C67022F5653F}" srcOrd="1" destOrd="0" presId="urn:microsoft.com/office/officeart/2005/8/layout/target3"/>
    <dgm:cxn modelId="{8478468A-EEDE-4090-ADCE-9BAE7F4E95CA}" type="presParOf" srcId="{674266CC-CB9E-41C6-88F9-80C1C9E3D0C8}" destId="{449B6A49-E54D-4B9A-907B-59A4403A312A}" srcOrd="2" destOrd="0" presId="urn:microsoft.com/office/officeart/2005/8/layout/target3"/>
    <dgm:cxn modelId="{C5D80E93-79F6-447E-A5BD-C7DA48A810C4}" type="presParOf" srcId="{674266CC-CB9E-41C6-88F9-80C1C9E3D0C8}" destId="{F5EEB799-5180-4C2D-883E-A4CA3C24AA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BB540D-549B-41F9-AC02-FD1BB70D73FB}" type="doc">
      <dgm:prSet loTypeId="urn:microsoft.com/office/officeart/2005/8/layout/vList5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32C1EA7A-47A4-4753-9CF2-F0C00E67AF3C}">
      <dgm:prSet custT="1"/>
      <dgm:spPr/>
      <dgm:t>
        <a:bodyPr/>
        <a:lstStyle/>
        <a:p>
          <a:pPr algn="justLow" rtl="1"/>
          <a:r>
            <a:rPr lang="fa-IR" sz="4000" dirty="0">
              <a:cs typeface="B Nazanin" pitchFamily="2" charset="-78"/>
            </a:rPr>
            <a:t>محقق سلیقه شخصی اش را در طرح مسئله تحقیق و نحوه پاسخ دادن به آن را مشخص میکند.</a:t>
          </a:r>
        </a:p>
      </dgm:t>
    </dgm:pt>
    <dgm:pt modelId="{BF051D35-43F1-41B0-8627-970C1613304E}" type="parTrans" cxnId="{A23830B9-3F45-41F1-BB56-A6B170AB086D}">
      <dgm:prSet/>
      <dgm:spPr/>
      <dgm:t>
        <a:bodyPr/>
        <a:lstStyle/>
        <a:p>
          <a:pPr rtl="1"/>
          <a:endParaRPr lang="fa-IR"/>
        </a:p>
      </dgm:t>
    </dgm:pt>
    <dgm:pt modelId="{4997BF1F-B7C1-44D9-A156-C987618F077C}" type="sibTrans" cxnId="{A23830B9-3F45-41F1-BB56-A6B170AB086D}">
      <dgm:prSet/>
      <dgm:spPr/>
      <dgm:t>
        <a:bodyPr/>
        <a:lstStyle/>
        <a:p>
          <a:pPr rtl="1"/>
          <a:endParaRPr lang="fa-IR"/>
        </a:p>
      </dgm:t>
    </dgm:pt>
    <dgm:pt modelId="{4C829C31-5D82-430C-8217-887D16F21E97}" type="pres">
      <dgm:prSet presAssocID="{D2BB540D-549B-41F9-AC02-FD1BB70D73FB}" presName="Name0" presStyleCnt="0">
        <dgm:presLayoutVars>
          <dgm:dir/>
          <dgm:animLvl val="lvl"/>
          <dgm:resizeHandles val="exact"/>
        </dgm:presLayoutVars>
      </dgm:prSet>
      <dgm:spPr/>
    </dgm:pt>
    <dgm:pt modelId="{177E01F4-F028-4486-9821-74CA634CF543}" type="pres">
      <dgm:prSet presAssocID="{32C1EA7A-47A4-4753-9CF2-F0C00E67AF3C}" presName="linNode" presStyleCnt="0"/>
      <dgm:spPr/>
    </dgm:pt>
    <dgm:pt modelId="{C38677BE-3732-46BA-A73F-C1EFD16E3605}" type="pres">
      <dgm:prSet presAssocID="{32C1EA7A-47A4-4753-9CF2-F0C00E67AF3C}" presName="parentText" presStyleLbl="node1" presStyleIdx="0" presStyleCnt="1" custScaleX="233330" custScaleY="87282">
        <dgm:presLayoutVars>
          <dgm:chMax val="1"/>
          <dgm:bulletEnabled val="1"/>
        </dgm:presLayoutVars>
      </dgm:prSet>
      <dgm:spPr/>
    </dgm:pt>
  </dgm:ptLst>
  <dgm:cxnLst>
    <dgm:cxn modelId="{95986259-02DD-4334-8BFC-37D34E0538BC}" type="presOf" srcId="{32C1EA7A-47A4-4753-9CF2-F0C00E67AF3C}" destId="{C38677BE-3732-46BA-A73F-C1EFD16E3605}" srcOrd="0" destOrd="0" presId="urn:microsoft.com/office/officeart/2005/8/layout/vList5"/>
    <dgm:cxn modelId="{A23830B9-3F45-41F1-BB56-A6B170AB086D}" srcId="{D2BB540D-549B-41F9-AC02-FD1BB70D73FB}" destId="{32C1EA7A-47A4-4753-9CF2-F0C00E67AF3C}" srcOrd="0" destOrd="0" parTransId="{BF051D35-43F1-41B0-8627-970C1613304E}" sibTransId="{4997BF1F-B7C1-44D9-A156-C987618F077C}"/>
    <dgm:cxn modelId="{78CA07E0-2D57-4C79-8884-4C8F498BEF96}" type="presOf" srcId="{D2BB540D-549B-41F9-AC02-FD1BB70D73FB}" destId="{4C829C31-5D82-430C-8217-887D16F21E97}" srcOrd="0" destOrd="0" presId="urn:microsoft.com/office/officeart/2005/8/layout/vList5"/>
    <dgm:cxn modelId="{A5E3BB03-2569-45E6-8830-E2A5D6B788CF}" type="presParOf" srcId="{4C829C31-5D82-430C-8217-887D16F21E97}" destId="{177E01F4-F028-4486-9821-74CA634CF543}" srcOrd="0" destOrd="0" presId="urn:microsoft.com/office/officeart/2005/8/layout/vList5"/>
    <dgm:cxn modelId="{AE3B329D-F11F-45F5-B0F1-654EE913F481}" type="presParOf" srcId="{177E01F4-F028-4486-9821-74CA634CF543}" destId="{C38677BE-3732-46BA-A73F-C1EFD16E360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D3D695-D87A-4977-BFA3-3C5047FE9DB8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F457F556-F6C6-480E-ABEE-517FB7083D60}">
      <dgm:prSet/>
      <dgm:spPr/>
      <dgm:t>
        <a:bodyPr/>
        <a:lstStyle/>
        <a:p>
          <a:pPr rtl="1"/>
          <a:r>
            <a:rPr lang="fa-IR" b="0" baseline="0" dirty="0">
              <a:cs typeface="B Nazanin" pitchFamily="2" charset="-78"/>
            </a:rPr>
            <a:t>فازسوم : آشکار سازی چارچوب نظری مسئله تحقیق</a:t>
          </a:r>
          <a:endParaRPr lang="fa-IR" dirty="0">
            <a:cs typeface="B Nazanin" pitchFamily="2" charset="-78"/>
          </a:endParaRPr>
        </a:p>
      </dgm:t>
    </dgm:pt>
    <dgm:pt modelId="{C9ADA563-7B2F-4FBC-9842-E4EE89A730B3}" type="parTrans" cxnId="{230093C2-D1CD-46CD-9128-03F6943E9A97}">
      <dgm:prSet/>
      <dgm:spPr/>
      <dgm:t>
        <a:bodyPr/>
        <a:lstStyle/>
        <a:p>
          <a:pPr rtl="1"/>
          <a:endParaRPr lang="fa-IR"/>
        </a:p>
      </dgm:t>
    </dgm:pt>
    <dgm:pt modelId="{70B30854-F1AA-491A-9033-E954EB3385CA}" type="sibTrans" cxnId="{230093C2-D1CD-46CD-9128-03F6943E9A97}">
      <dgm:prSet/>
      <dgm:spPr/>
      <dgm:t>
        <a:bodyPr/>
        <a:lstStyle/>
        <a:p>
          <a:pPr rtl="1"/>
          <a:endParaRPr lang="fa-IR"/>
        </a:p>
      </dgm:t>
    </dgm:pt>
    <dgm:pt modelId="{9FA4EC43-729A-4C28-A137-195B41A81AD1}" type="pres">
      <dgm:prSet presAssocID="{8BD3D695-D87A-4977-BFA3-3C5047FE9DB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242A25D-3D52-495E-9414-107583469737}" type="pres">
      <dgm:prSet presAssocID="{F457F556-F6C6-480E-ABEE-517FB7083D60}" presName="circle1" presStyleLbl="node1" presStyleIdx="0" presStyleCnt="1"/>
      <dgm:spPr/>
    </dgm:pt>
    <dgm:pt modelId="{D1A7036D-1B9E-4F91-988E-667118C288DD}" type="pres">
      <dgm:prSet presAssocID="{F457F556-F6C6-480E-ABEE-517FB7083D60}" presName="space" presStyleCnt="0"/>
      <dgm:spPr/>
    </dgm:pt>
    <dgm:pt modelId="{D1416BF4-82F0-4A46-94AA-25592B24B262}" type="pres">
      <dgm:prSet presAssocID="{F457F556-F6C6-480E-ABEE-517FB7083D60}" presName="rect1" presStyleLbl="alignAcc1" presStyleIdx="0" presStyleCnt="1"/>
      <dgm:spPr/>
    </dgm:pt>
    <dgm:pt modelId="{61E65F55-83AF-4A7B-8385-E67D42D550D9}" type="pres">
      <dgm:prSet presAssocID="{F457F556-F6C6-480E-ABEE-517FB7083D6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2871723-5570-4A25-AB28-4081057BB09E}" type="presOf" srcId="{F457F556-F6C6-480E-ABEE-517FB7083D60}" destId="{61E65F55-83AF-4A7B-8385-E67D42D550D9}" srcOrd="1" destOrd="0" presId="urn:microsoft.com/office/officeart/2005/8/layout/target3"/>
    <dgm:cxn modelId="{643B6942-4BFD-459E-9D53-C1AB28C7EC1A}" type="presOf" srcId="{F457F556-F6C6-480E-ABEE-517FB7083D60}" destId="{D1416BF4-82F0-4A46-94AA-25592B24B262}" srcOrd="0" destOrd="0" presId="urn:microsoft.com/office/officeart/2005/8/layout/target3"/>
    <dgm:cxn modelId="{4633919D-B552-475E-A926-245D5BAF464E}" type="presOf" srcId="{8BD3D695-D87A-4977-BFA3-3C5047FE9DB8}" destId="{9FA4EC43-729A-4C28-A137-195B41A81AD1}" srcOrd="0" destOrd="0" presId="urn:microsoft.com/office/officeart/2005/8/layout/target3"/>
    <dgm:cxn modelId="{230093C2-D1CD-46CD-9128-03F6943E9A97}" srcId="{8BD3D695-D87A-4977-BFA3-3C5047FE9DB8}" destId="{F457F556-F6C6-480E-ABEE-517FB7083D60}" srcOrd="0" destOrd="0" parTransId="{C9ADA563-7B2F-4FBC-9842-E4EE89A730B3}" sibTransId="{70B30854-F1AA-491A-9033-E954EB3385CA}"/>
    <dgm:cxn modelId="{1D63D946-0BC6-477C-A0B6-75B6598B01F7}" type="presParOf" srcId="{9FA4EC43-729A-4C28-A137-195B41A81AD1}" destId="{2242A25D-3D52-495E-9414-107583469737}" srcOrd="0" destOrd="0" presId="urn:microsoft.com/office/officeart/2005/8/layout/target3"/>
    <dgm:cxn modelId="{C53DA357-D68D-40A3-A342-12DD522751C9}" type="presParOf" srcId="{9FA4EC43-729A-4C28-A137-195B41A81AD1}" destId="{D1A7036D-1B9E-4F91-988E-667118C288DD}" srcOrd="1" destOrd="0" presId="urn:microsoft.com/office/officeart/2005/8/layout/target3"/>
    <dgm:cxn modelId="{C2E14BBC-9E98-4693-B2DD-D51E914E6B90}" type="presParOf" srcId="{9FA4EC43-729A-4C28-A137-195B41A81AD1}" destId="{D1416BF4-82F0-4A46-94AA-25592B24B262}" srcOrd="2" destOrd="0" presId="urn:microsoft.com/office/officeart/2005/8/layout/target3"/>
    <dgm:cxn modelId="{2AB440CF-63AE-410F-BA93-6DED65C92926}" type="presParOf" srcId="{9FA4EC43-729A-4C28-A137-195B41A81AD1}" destId="{61E65F55-83AF-4A7B-8385-E67D42D550D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D118EB0-8174-498F-9989-23F3FBD3CF57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227D5B0E-2FBD-4260-8078-046515BDD7BC}">
      <dgm:prSet/>
      <dgm:spPr/>
      <dgm:t>
        <a:bodyPr/>
        <a:lstStyle/>
        <a:p>
          <a:pPr rtl="1"/>
          <a:r>
            <a:rPr lang="fa-IR" b="1" baseline="0" dirty="0"/>
            <a:t>آماده سازی طرح نظری تحقیق </a:t>
          </a:r>
          <a:br>
            <a:rPr lang="fa-IR" b="1" baseline="0" dirty="0"/>
          </a:br>
          <a:endParaRPr lang="fa-IR" b="0" baseline="0" dirty="0"/>
        </a:p>
      </dgm:t>
    </dgm:pt>
    <dgm:pt modelId="{56F718FD-0CC7-485B-BA85-F58D566534E9}" type="parTrans" cxnId="{18F25D33-5C2D-4AB6-9C0E-8A5265F0773B}">
      <dgm:prSet/>
      <dgm:spPr/>
      <dgm:t>
        <a:bodyPr/>
        <a:lstStyle/>
        <a:p>
          <a:pPr rtl="1"/>
          <a:endParaRPr lang="fa-IR"/>
        </a:p>
      </dgm:t>
    </dgm:pt>
    <dgm:pt modelId="{88D60732-54E7-42DB-A9FD-33232587B9DC}" type="sibTrans" cxnId="{18F25D33-5C2D-4AB6-9C0E-8A5265F0773B}">
      <dgm:prSet/>
      <dgm:spPr/>
      <dgm:t>
        <a:bodyPr/>
        <a:lstStyle/>
        <a:p>
          <a:pPr rtl="1"/>
          <a:endParaRPr lang="fa-IR"/>
        </a:p>
      </dgm:t>
    </dgm:pt>
    <dgm:pt modelId="{DFC0161B-1285-47F9-BF8A-32DF74D0EB94}" type="pres">
      <dgm:prSet presAssocID="{CD118EB0-8174-498F-9989-23F3FBD3CF5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DDCD926-EFB1-4C3A-94A2-B1EC0E8C6B00}" type="pres">
      <dgm:prSet presAssocID="{227D5B0E-2FBD-4260-8078-046515BDD7BC}" presName="circle1" presStyleLbl="node1" presStyleIdx="0" presStyleCnt="1"/>
      <dgm:spPr/>
    </dgm:pt>
    <dgm:pt modelId="{28AB8182-9CBD-4616-8AE6-DC7EE0F359C0}" type="pres">
      <dgm:prSet presAssocID="{227D5B0E-2FBD-4260-8078-046515BDD7BC}" presName="space" presStyleCnt="0"/>
      <dgm:spPr/>
    </dgm:pt>
    <dgm:pt modelId="{62014CA7-1E22-4C7F-A9E3-632F2BB9FE3D}" type="pres">
      <dgm:prSet presAssocID="{227D5B0E-2FBD-4260-8078-046515BDD7BC}" presName="rect1" presStyleLbl="alignAcc1" presStyleIdx="0" presStyleCnt="1"/>
      <dgm:spPr/>
    </dgm:pt>
    <dgm:pt modelId="{02244BBA-638A-4DB7-B910-B47085302401}" type="pres">
      <dgm:prSet presAssocID="{227D5B0E-2FBD-4260-8078-046515BDD7BC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8F25D33-5C2D-4AB6-9C0E-8A5265F0773B}" srcId="{CD118EB0-8174-498F-9989-23F3FBD3CF57}" destId="{227D5B0E-2FBD-4260-8078-046515BDD7BC}" srcOrd="0" destOrd="0" parTransId="{56F718FD-0CC7-485B-BA85-F58D566534E9}" sibTransId="{88D60732-54E7-42DB-A9FD-33232587B9DC}"/>
    <dgm:cxn modelId="{4C796067-1B47-40DA-88C1-29A25FB01544}" type="presOf" srcId="{227D5B0E-2FBD-4260-8078-046515BDD7BC}" destId="{02244BBA-638A-4DB7-B910-B47085302401}" srcOrd="1" destOrd="0" presId="urn:microsoft.com/office/officeart/2005/8/layout/target3"/>
    <dgm:cxn modelId="{192879C2-D799-4527-8427-5978D134AD37}" type="presOf" srcId="{CD118EB0-8174-498F-9989-23F3FBD3CF57}" destId="{DFC0161B-1285-47F9-BF8A-32DF74D0EB94}" srcOrd="0" destOrd="0" presId="urn:microsoft.com/office/officeart/2005/8/layout/target3"/>
    <dgm:cxn modelId="{119BA1EA-7954-4037-8752-75B2754E0078}" type="presOf" srcId="{227D5B0E-2FBD-4260-8078-046515BDD7BC}" destId="{62014CA7-1E22-4C7F-A9E3-632F2BB9FE3D}" srcOrd="0" destOrd="0" presId="urn:microsoft.com/office/officeart/2005/8/layout/target3"/>
    <dgm:cxn modelId="{91FEA186-8B19-4FDD-A385-012BDAE66B9E}" type="presParOf" srcId="{DFC0161B-1285-47F9-BF8A-32DF74D0EB94}" destId="{2DDCD926-EFB1-4C3A-94A2-B1EC0E8C6B00}" srcOrd="0" destOrd="0" presId="urn:microsoft.com/office/officeart/2005/8/layout/target3"/>
    <dgm:cxn modelId="{8E9C1686-3968-49EE-86C0-86BAF6447BF6}" type="presParOf" srcId="{DFC0161B-1285-47F9-BF8A-32DF74D0EB94}" destId="{28AB8182-9CBD-4616-8AE6-DC7EE0F359C0}" srcOrd="1" destOrd="0" presId="urn:microsoft.com/office/officeart/2005/8/layout/target3"/>
    <dgm:cxn modelId="{D61F872D-7212-4245-8AFD-47682A626D57}" type="presParOf" srcId="{DFC0161B-1285-47F9-BF8A-32DF74D0EB94}" destId="{62014CA7-1E22-4C7F-A9E3-632F2BB9FE3D}" srcOrd="2" destOrd="0" presId="urn:microsoft.com/office/officeart/2005/8/layout/target3"/>
    <dgm:cxn modelId="{219C94D3-EFBC-42E9-803C-44439B242B9A}" type="presParOf" srcId="{DFC0161B-1285-47F9-BF8A-32DF74D0EB94}" destId="{02244BBA-638A-4DB7-B910-B4708530240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D2FA845-A39C-4A1B-AF7F-62581FE9A9F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7FF728A4-C015-4708-BB37-E78AEC32012F}">
      <dgm:prSet/>
      <dgm:spPr/>
      <dgm:t>
        <a:bodyPr/>
        <a:lstStyle/>
        <a:p>
          <a:pPr algn="ctr" rtl="1"/>
          <a:r>
            <a:rPr lang="fa-IR" b="0" dirty="0">
              <a:cs typeface="B Nazanin" pitchFamily="2" charset="-78"/>
            </a:rPr>
            <a:t>جنبه های گوناگون مسئله مشخص شود</a:t>
          </a:r>
        </a:p>
      </dgm:t>
    </dgm:pt>
    <dgm:pt modelId="{C5A026B9-FEF9-4CF9-8A6C-E7B001C7F40B}" type="parTrans" cxnId="{34F5D110-E756-4A44-85F7-1471A2FF1634}">
      <dgm:prSet/>
      <dgm:spPr/>
      <dgm:t>
        <a:bodyPr/>
        <a:lstStyle/>
        <a:p>
          <a:pPr rtl="1"/>
          <a:endParaRPr lang="fa-IR"/>
        </a:p>
      </dgm:t>
    </dgm:pt>
    <dgm:pt modelId="{39B28F40-C315-46E8-A2A3-4D3D69E6F32A}" type="sibTrans" cxnId="{34F5D110-E756-4A44-85F7-1471A2FF1634}">
      <dgm:prSet/>
      <dgm:spPr/>
      <dgm:t>
        <a:bodyPr/>
        <a:lstStyle/>
        <a:p>
          <a:pPr rtl="1"/>
          <a:endParaRPr lang="fa-IR"/>
        </a:p>
      </dgm:t>
    </dgm:pt>
    <dgm:pt modelId="{17920318-FE85-4D10-B7E0-AF334B52D9D1}">
      <dgm:prSet/>
      <dgm:spPr/>
      <dgm:t>
        <a:bodyPr/>
        <a:lstStyle/>
        <a:p>
          <a:pPr algn="r" rtl="1"/>
          <a:r>
            <a:rPr lang="fa-IR" dirty="0">
              <a:cs typeface="B Nazanin" pitchFamily="2" charset="-78"/>
            </a:rPr>
            <a:t>چارچوب نظری مشخص شود</a:t>
          </a:r>
        </a:p>
      </dgm:t>
    </dgm:pt>
    <dgm:pt modelId="{D7BE6156-7442-4663-80F2-E69653F777DB}" type="parTrans" cxnId="{1558C1A9-A53D-4353-A2F0-03CC97F75878}">
      <dgm:prSet/>
      <dgm:spPr/>
      <dgm:t>
        <a:bodyPr/>
        <a:lstStyle/>
        <a:p>
          <a:pPr rtl="1"/>
          <a:endParaRPr lang="fa-IR"/>
        </a:p>
      </dgm:t>
    </dgm:pt>
    <dgm:pt modelId="{D15CA351-03D0-4E7D-A918-85BBEFDF7D15}" type="sibTrans" cxnId="{1558C1A9-A53D-4353-A2F0-03CC97F75878}">
      <dgm:prSet/>
      <dgm:spPr/>
      <dgm:t>
        <a:bodyPr/>
        <a:lstStyle/>
        <a:p>
          <a:pPr rtl="1"/>
          <a:endParaRPr lang="fa-IR"/>
        </a:p>
      </dgm:t>
    </dgm:pt>
    <dgm:pt modelId="{4D1B6BEB-2ED8-40D0-986A-796026F8D9B6}">
      <dgm:prSet/>
      <dgm:spPr/>
      <dgm:t>
        <a:bodyPr/>
        <a:lstStyle/>
        <a:p>
          <a:pPr algn="ctr" rtl="1"/>
          <a:r>
            <a:rPr lang="fa-IR" dirty="0">
              <a:cs typeface="B Nazanin" pitchFamily="2" charset="-78"/>
            </a:rPr>
            <a:t>آشکار سازی چارچوب نظری مسئله تحقیق</a:t>
          </a:r>
        </a:p>
      </dgm:t>
    </dgm:pt>
    <dgm:pt modelId="{197A2A4B-053E-44CC-B8E2-DC4ECB4260B6}" type="parTrans" cxnId="{313B30C6-E417-4822-A9F4-A108273390B8}">
      <dgm:prSet/>
      <dgm:spPr/>
      <dgm:t>
        <a:bodyPr/>
        <a:lstStyle/>
        <a:p>
          <a:pPr rtl="1"/>
          <a:endParaRPr lang="fa-IR"/>
        </a:p>
      </dgm:t>
    </dgm:pt>
    <dgm:pt modelId="{81DD7465-ED46-4674-B166-F3B2C3302DCC}" type="sibTrans" cxnId="{313B30C6-E417-4822-A9F4-A108273390B8}">
      <dgm:prSet/>
      <dgm:spPr/>
      <dgm:t>
        <a:bodyPr/>
        <a:lstStyle/>
        <a:p>
          <a:pPr rtl="1"/>
          <a:endParaRPr lang="fa-IR"/>
        </a:p>
      </dgm:t>
    </dgm:pt>
    <dgm:pt modelId="{842E68CE-CC74-4273-A24F-88562A01C50E}" type="pres">
      <dgm:prSet presAssocID="{8D2FA845-A39C-4A1B-AF7F-62581FE9A9F6}" presName="outerComposite" presStyleCnt="0">
        <dgm:presLayoutVars>
          <dgm:chMax val="5"/>
          <dgm:dir/>
          <dgm:resizeHandles val="exact"/>
        </dgm:presLayoutVars>
      </dgm:prSet>
      <dgm:spPr/>
    </dgm:pt>
    <dgm:pt modelId="{26BBF03E-171C-4773-90FD-8B147D79C699}" type="pres">
      <dgm:prSet presAssocID="{8D2FA845-A39C-4A1B-AF7F-62581FE9A9F6}" presName="dummyMaxCanvas" presStyleCnt="0">
        <dgm:presLayoutVars/>
      </dgm:prSet>
      <dgm:spPr/>
    </dgm:pt>
    <dgm:pt modelId="{DAA2F215-8083-4A34-A7FC-276EDFA00AE9}" type="pres">
      <dgm:prSet presAssocID="{8D2FA845-A39C-4A1B-AF7F-62581FE9A9F6}" presName="ThreeNodes_1" presStyleLbl="node1" presStyleIdx="0" presStyleCnt="3">
        <dgm:presLayoutVars>
          <dgm:bulletEnabled val="1"/>
        </dgm:presLayoutVars>
      </dgm:prSet>
      <dgm:spPr/>
    </dgm:pt>
    <dgm:pt modelId="{D8B1DCBD-864A-4AA5-BAF0-9442C3F0DD03}" type="pres">
      <dgm:prSet presAssocID="{8D2FA845-A39C-4A1B-AF7F-62581FE9A9F6}" presName="ThreeNodes_2" presStyleLbl="node1" presStyleIdx="1" presStyleCnt="3" custLinFactNeighborX="202" custLinFactNeighborY="1754">
        <dgm:presLayoutVars>
          <dgm:bulletEnabled val="1"/>
        </dgm:presLayoutVars>
      </dgm:prSet>
      <dgm:spPr/>
    </dgm:pt>
    <dgm:pt modelId="{AA176145-D2B0-4C65-B325-11AB44CE7BD1}" type="pres">
      <dgm:prSet presAssocID="{8D2FA845-A39C-4A1B-AF7F-62581FE9A9F6}" presName="ThreeNodes_3" presStyleLbl="node1" presStyleIdx="2" presStyleCnt="3">
        <dgm:presLayoutVars>
          <dgm:bulletEnabled val="1"/>
        </dgm:presLayoutVars>
      </dgm:prSet>
      <dgm:spPr/>
    </dgm:pt>
    <dgm:pt modelId="{2F28188F-A090-446C-BF95-5C3005E3A7AF}" type="pres">
      <dgm:prSet presAssocID="{8D2FA845-A39C-4A1B-AF7F-62581FE9A9F6}" presName="ThreeConn_1-2" presStyleLbl="fgAccFollowNode1" presStyleIdx="0" presStyleCnt="2">
        <dgm:presLayoutVars>
          <dgm:bulletEnabled val="1"/>
        </dgm:presLayoutVars>
      </dgm:prSet>
      <dgm:spPr/>
    </dgm:pt>
    <dgm:pt modelId="{02A3CFEA-6459-4E61-A9AD-34CFBA7571F2}" type="pres">
      <dgm:prSet presAssocID="{8D2FA845-A39C-4A1B-AF7F-62581FE9A9F6}" presName="ThreeConn_2-3" presStyleLbl="fgAccFollowNode1" presStyleIdx="1" presStyleCnt="2">
        <dgm:presLayoutVars>
          <dgm:bulletEnabled val="1"/>
        </dgm:presLayoutVars>
      </dgm:prSet>
      <dgm:spPr/>
    </dgm:pt>
    <dgm:pt modelId="{A5CDB203-8977-4B91-A935-5AB4C81B654B}" type="pres">
      <dgm:prSet presAssocID="{8D2FA845-A39C-4A1B-AF7F-62581FE9A9F6}" presName="ThreeNodes_1_text" presStyleLbl="node1" presStyleIdx="2" presStyleCnt="3">
        <dgm:presLayoutVars>
          <dgm:bulletEnabled val="1"/>
        </dgm:presLayoutVars>
      </dgm:prSet>
      <dgm:spPr/>
    </dgm:pt>
    <dgm:pt modelId="{4607E297-A2C0-4994-B1C2-948DA49D9251}" type="pres">
      <dgm:prSet presAssocID="{8D2FA845-A39C-4A1B-AF7F-62581FE9A9F6}" presName="ThreeNodes_2_text" presStyleLbl="node1" presStyleIdx="2" presStyleCnt="3">
        <dgm:presLayoutVars>
          <dgm:bulletEnabled val="1"/>
        </dgm:presLayoutVars>
      </dgm:prSet>
      <dgm:spPr/>
    </dgm:pt>
    <dgm:pt modelId="{F1057983-0F90-4637-A0A1-2019A4ED25AD}" type="pres">
      <dgm:prSet presAssocID="{8D2FA845-A39C-4A1B-AF7F-62581FE9A9F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4F5D110-E756-4A44-85F7-1471A2FF1634}" srcId="{8D2FA845-A39C-4A1B-AF7F-62581FE9A9F6}" destId="{7FF728A4-C015-4708-BB37-E78AEC32012F}" srcOrd="0" destOrd="0" parTransId="{C5A026B9-FEF9-4CF9-8A6C-E7B001C7F40B}" sibTransId="{39B28F40-C315-46E8-A2A3-4D3D69E6F32A}"/>
    <dgm:cxn modelId="{EB1EB03D-6037-4C74-8DE2-308EABE06819}" type="presOf" srcId="{D15CA351-03D0-4E7D-A918-85BBEFDF7D15}" destId="{02A3CFEA-6459-4E61-A9AD-34CFBA7571F2}" srcOrd="0" destOrd="0" presId="urn:microsoft.com/office/officeart/2005/8/layout/vProcess5"/>
    <dgm:cxn modelId="{0873393F-5B83-4456-BA1F-D298CFF66582}" type="presOf" srcId="{7FF728A4-C015-4708-BB37-E78AEC32012F}" destId="{A5CDB203-8977-4B91-A935-5AB4C81B654B}" srcOrd="1" destOrd="0" presId="urn:microsoft.com/office/officeart/2005/8/layout/vProcess5"/>
    <dgm:cxn modelId="{67F7A343-E1D1-4855-B85F-F8BF2C2F9D59}" type="presOf" srcId="{8D2FA845-A39C-4A1B-AF7F-62581FE9A9F6}" destId="{842E68CE-CC74-4273-A24F-88562A01C50E}" srcOrd="0" destOrd="0" presId="urn:microsoft.com/office/officeart/2005/8/layout/vProcess5"/>
    <dgm:cxn modelId="{ED639864-88E2-41ED-A6AD-8E44CDDCE0D1}" type="presOf" srcId="{17920318-FE85-4D10-B7E0-AF334B52D9D1}" destId="{4607E297-A2C0-4994-B1C2-948DA49D9251}" srcOrd="1" destOrd="0" presId="urn:microsoft.com/office/officeart/2005/8/layout/vProcess5"/>
    <dgm:cxn modelId="{E60B875A-FC74-4929-824B-64CB5EFA934B}" type="presOf" srcId="{17920318-FE85-4D10-B7E0-AF334B52D9D1}" destId="{D8B1DCBD-864A-4AA5-BAF0-9442C3F0DD03}" srcOrd="0" destOrd="0" presId="urn:microsoft.com/office/officeart/2005/8/layout/vProcess5"/>
    <dgm:cxn modelId="{1558C1A9-A53D-4353-A2F0-03CC97F75878}" srcId="{8D2FA845-A39C-4A1B-AF7F-62581FE9A9F6}" destId="{17920318-FE85-4D10-B7E0-AF334B52D9D1}" srcOrd="1" destOrd="0" parTransId="{D7BE6156-7442-4663-80F2-E69653F777DB}" sibTransId="{D15CA351-03D0-4E7D-A918-85BBEFDF7D15}"/>
    <dgm:cxn modelId="{4207B3B3-4004-4648-AC83-1DEA8B0DF81B}" type="presOf" srcId="{39B28F40-C315-46E8-A2A3-4D3D69E6F32A}" destId="{2F28188F-A090-446C-BF95-5C3005E3A7AF}" srcOrd="0" destOrd="0" presId="urn:microsoft.com/office/officeart/2005/8/layout/vProcess5"/>
    <dgm:cxn modelId="{53E343BF-D85C-4801-9FAD-017BE2689DF7}" type="presOf" srcId="{4D1B6BEB-2ED8-40D0-986A-796026F8D9B6}" destId="{F1057983-0F90-4637-A0A1-2019A4ED25AD}" srcOrd="1" destOrd="0" presId="urn:microsoft.com/office/officeart/2005/8/layout/vProcess5"/>
    <dgm:cxn modelId="{313B30C6-E417-4822-A9F4-A108273390B8}" srcId="{8D2FA845-A39C-4A1B-AF7F-62581FE9A9F6}" destId="{4D1B6BEB-2ED8-40D0-986A-796026F8D9B6}" srcOrd="2" destOrd="0" parTransId="{197A2A4B-053E-44CC-B8E2-DC4ECB4260B6}" sibTransId="{81DD7465-ED46-4674-B166-F3B2C3302DCC}"/>
    <dgm:cxn modelId="{1F85D1C6-9017-471A-909F-15A8571A0A10}" type="presOf" srcId="{4D1B6BEB-2ED8-40D0-986A-796026F8D9B6}" destId="{AA176145-D2B0-4C65-B325-11AB44CE7BD1}" srcOrd="0" destOrd="0" presId="urn:microsoft.com/office/officeart/2005/8/layout/vProcess5"/>
    <dgm:cxn modelId="{BB09CBDE-14CA-45BA-839B-7FFA83BB9E67}" type="presOf" srcId="{7FF728A4-C015-4708-BB37-E78AEC32012F}" destId="{DAA2F215-8083-4A34-A7FC-276EDFA00AE9}" srcOrd="0" destOrd="0" presId="urn:microsoft.com/office/officeart/2005/8/layout/vProcess5"/>
    <dgm:cxn modelId="{A4AEEEF9-B992-4CFD-8E10-44C5327BF21F}" type="presParOf" srcId="{842E68CE-CC74-4273-A24F-88562A01C50E}" destId="{26BBF03E-171C-4773-90FD-8B147D79C699}" srcOrd="0" destOrd="0" presId="urn:microsoft.com/office/officeart/2005/8/layout/vProcess5"/>
    <dgm:cxn modelId="{464D5B50-A752-4806-9E01-8819EDEEC303}" type="presParOf" srcId="{842E68CE-CC74-4273-A24F-88562A01C50E}" destId="{DAA2F215-8083-4A34-A7FC-276EDFA00AE9}" srcOrd="1" destOrd="0" presId="urn:microsoft.com/office/officeart/2005/8/layout/vProcess5"/>
    <dgm:cxn modelId="{EE1E0F82-94A7-4BB0-8C62-409680837E8F}" type="presParOf" srcId="{842E68CE-CC74-4273-A24F-88562A01C50E}" destId="{D8B1DCBD-864A-4AA5-BAF0-9442C3F0DD03}" srcOrd="2" destOrd="0" presId="urn:microsoft.com/office/officeart/2005/8/layout/vProcess5"/>
    <dgm:cxn modelId="{8FDC601C-7848-4B15-9AD4-1CA2DDB85550}" type="presParOf" srcId="{842E68CE-CC74-4273-A24F-88562A01C50E}" destId="{AA176145-D2B0-4C65-B325-11AB44CE7BD1}" srcOrd="3" destOrd="0" presId="urn:microsoft.com/office/officeart/2005/8/layout/vProcess5"/>
    <dgm:cxn modelId="{23D45EDE-9BAE-43D8-9E7E-53E1AE1327C2}" type="presParOf" srcId="{842E68CE-CC74-4273-A24F-88562A01C50E}" destId="{2F28188F-A090-446C-BF95-5C3005E3A7AF}" srcOrd="4" destOrd="0" presId="urn:microsoft.com/office/officeart/2005/8/layout/vProcess5"/>
    <dgm:cxn modelId="{67B143C8-4A42-41A7-ABBB-08FEEA6303BA}" type="presParOf" srcId="{842E68CE-CC74-4273-A24F-88562A01C50E}" destId="{02A3CFEA-6459-4E61-A9AD-34CFBA7571F2}" srcOrd="5" destOrd="0" presId="urn:microsoft.com/office/officeart/2005/8/layout/vProcess5"/>
    <dgm:cxn modelId="{F0A2A737-90E0-4813-8F6B-E4A004C0EE17}" type="presParOf" srcId="{842E68CE-CC74-4273-A24F-88562A01C50E}" destId="{A5CDB203-8977-4B91-A935-5AB4C81B654B}" srcOrd="6" destOrd="0" presId="urn:microsoft.com/office/officeart/2005/8/layout/vProcess5"/>
    <dgm:cxn modelId="{772E50FB-8836-45F0-9761-55725EF574FF}" type="presParOf" srcId="{842E68CE-CC74-4273-A24F-88562A01C50E}" destId="{4607E297-A2C0-4994-B1C2-948DA49D9251}" srcOrd="7" destOrd="0" presId="urn:microsoft.com/office/officeart/2005/8/layout/vProcess5"/>
    <dgm:cxn modelId="{29B59AB2-AB8E-4089-A8F1-387B93F9167F}" type="presParOf" srcId="{842E68CE-CC74-4273-A24F-88562A01C50E}" destId="{F1057983-0F90-4637-A0A1-2019A4ED25A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CB21CB8-2DC1-4F10-9177-0B0B23A42F74}" type="doc">
      <dgm:prSet loTypeId="urn:microsoft.com/office/officeart/2005/8/layout/target3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0793DCDB-113E-4BF8-B001-5F110444FBA7}">
      <dgm:prSet custT="1"/>
      <dgm:spPr/>
      <dgm:t>
        <a:bodyPr/>
        <a:lstStyle/>
        <a:p>
          <a:pPr rtl="1"/>
          <a:r>
            <a:rPr lang="fa-IR" sz="3500" b="1" dirty="0">
              <a:cs typeface="B Nazanin" pitchFamily="2" charset="-78"/>
            </a:rPr>
            <a:t>مرحله چهارم – ساختن مدل تحلیلی (صفحه 107)</a:t>
          </a:r>
        </a:p>
      </dgm:t>
    </dgm:pt>
    <dgm:pt modelId="{E8DE3B7D-8FF9-4629-86AC-8B1074B05E7C}" type="parTrans" cxnId="{ACA62E4B-1B1B-449F-8927-B1F1E0D80B0B}">
      <dgm:prSet/>
      <dgm:spPr/>
      <dgm:t>
        <a:bodyPr/>
        <a:lstStyle/>
        <a:p>
          <a:pPr rtl="1"/>
          <a:endParaRPr lang="fa-IR"/>
        </a:p>
      </dgm:t>
    </dgm:pt>
    <dgm:pt modelId="{F62EF88A-8F31-40E3-BC61-A65C49A3AD7B}" type="sibTrans" cxnId="{ACA62E4B-1B1B-449F-8927-B1F1E0D80B0B}">
      <dgm:prSet/>
      <dgm:spPr/>
      <dgm:t>
        <a:bodyPr/>
        <a:lstStyle/>
        <a:p>
          <a:pPr rtl="1"/>
          <a:endParaRPr lang="fa-IR"/>
        </a:p>
      </dgm:t>
    </dgm:pt>
    <dgm:pt modelId="{25723E12-C914-4DE7-85A5-F68C39FB6029}" type="pres">
      <dgm:prSet presAssocID="{BCB21CB8-2DC1-4F10-9177-0B0B23A42F7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7ADC449-DABA-42E9-A659-950DE54580B5}" type="pres">
      <dgm:prSet presAssocID="{0793DCDB-113E-4BF8-B001-5F110444FBA7}" presName="circle1" presStyleLbl="node1" presStyleIdx="0" presStyleCnt="1"/>
      <dgm:spPr/>
    </dgm:pt>
    <dgm:pt modelId="{490AD528-19DB-4F95-8D03-38C423956178}" type="pres">
      <dgm:prSet presAssocID="{0793DCDB-113E-4BF8-B001-5F110444FBA7}" presName="space" presStyleCnt="0"/>
      <dgm:spPr/>
    </dgm:pt>
    <dgm:pt modelId="{D0636624-6D0C-4172-9715-76D094032D0A}" type="pres">
      <dgm:prSet presAssocID="{0793DCDB-113E-4BF8-B001-5F110444FBA7}" presName="rect1" presStyleLbl="alignAcc1" presStyleIdx="0" presStyleCnt="1"/>
      <dgm:spPr/>
    </dgm:pt>
    <dgm:pt modelId="{A2C452E4-7652-4ACA-B74F-F9B67782A64B}" type="pres">
      <dgm:prSet presAssocID="{0793DCDB-113E-4BF8-B001-5F110444FBA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E576485D-8D8D-4C81-B5FF-9703BF626BE8}" type="presOf" srcId="{BCB21CB8-2DC1-4F10-9177-0B0B23A42F74}" destId="{25723E12-C914-4DE7-85A5-F68C39FB6029}" srcOrd="0" destOrd="0" presId="urn:microsoft.com/office/officeart/2005/8/layout/target3"/>
    <dgm:cxn modelId="{ACA62E4B-1B1B-449F-8927-B1F1E0D80B0B}" srcId="{BCB21CB8-2DC1-4F10-9177-0B0B23A42F74}" destId="{0793DCDB-113E-4BF8-B001-5F110444FBA7}" srcOrd="0" destOrd="0" parTransId="{E8DE3B7D-8FF9-4629-86AC-8B1074B05E7C}" sibTransId="{F62EF88A-8F31-40E3-BC61-A65C49A3AD7B}"/>
    <dgm:cxn modelId="{09464BDD-697F-4ECC-A16F-2BF59BBF7535}" type="presOf" srcId="{0793DCDB-113E-4BF8-B001-5F110444FBA7}" destId="{D0636624-6D0C-4172-9715-76D094032D0A}" srcOrd="0" destOrd="0" presId="urn:microsoft.com/office/officeart/2005/8/layout/target3"/>
    <dgm:cxn modelId="{A1B277E7-ED21-46BB-8D70-FB62CEB619C7}" type="presOf" srcId="{0793DCDB-113E-4BF8-B001-5F110444FBA7}" destId="{A2C452E4-7652-4ACA-B74F-F9B67782A64B}" srcOrd="1" destOrd="0" presId="urn:microsoft.com/office/officeart/2005/8/layout/target3"/>
    <dgm:cxn modelId="{FC7D72B3-CD35-4F45-A1FC-29DA43A54BF7}" type="presParOf" srcId="{25723E12-C914-4DE7-85A5-F68C39FB6029}" destId="{27ADC449-DABA-42E9-A659-950DE54580B5}" srcOrd="0" destOrd="0" presId="urn:microsoft.com/office/officeart/2005/8/layout/target3"/>
    <dgm:cxn modelId="{D5A8BE86-F4B3-4110-9BF4-7630D649DDE0}" type="presParOf" srcId="{25723E12-C914-4DE7-85A5-F68C39FB6029}" destId="{490AD528-19DB-4F95-8D03-38C423956178}" srcOrd="1" destOrd="0" presId="urn:microsoft.com/office/officeart/2005/8/layout/target3"/>
    <dgm:cxn modelId="{43B787FC-5EEB-4A74-ADEA-CD2B28517813}" type="presParOf" srcId="{25723E12-C914-4DE7-85A5-F68C39FB6029}" destId="{D0636624-6D0C-4172-9715-76D094032D0A}" srcOrd="2" destOrd="0" presId="urn:microsoft.com/office/officeart/2005/8/layout/target3"/>
    <dgm:cxn modelId="{8AEFFED8-F33E-4F01-931C-9529550138A1}" type="presParOf" srcId="{25723E12-C914-4DE7-85A5-F68C39FB6029}" destId="{A2C452E4-7652-4ACA-B74F-F9B67782A64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222736D-F4E1-4526-BC9D-42AFA412A32A}" type="doc">
      <dgm:prSet loTypeId="urn:microsoft.com/office/officeart/2005/8/layout/arrow4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CFF3A087-61E2-4C48-8804-6462223A02BB}">
      <dgm:prSet custT="1"/>
      <dgm:spPr/>
      <dgm:t>
        <a:bodyPr/>
        <a:lstStyle/>
        <a:p>
          <a:pPr algn="justLow" rtl="1"/>
          <a:r>
            <a:rPr lang="fa-IR" sz="2500" b="1" dirty="0">
              <a:cs typeface="B Nazanin" pitchFamily="2" charset="-78"/>
            </a:rPr>
            <a:t>وظیفه مطالعات اکتشافی، وسعت چشم اندازهای تحلیلی محقق بود. این چشم اندازها و اید ه های نو باید به خوبی قابل بهره برداری باشد تا محقق در موضوع از آن ها استفاده کند.</a:t>
          </a:r>
        </a:p>
      </dgm:t>
    </dgm:pt>
    <dgm:pt modelId="{939B6699-CCD3-4FAE-A4FB-49A9F803AEEB}" type="parTrans" cxnId="{B4F15387-D1DE-4264-AFEE-9735A15A1402}">
      <dgm:prSet/>
      <dgm:spPr/>
      <dgm:t>
        <a:bodyPr/>
        <a:lstStyle/>
        <a:p>
          <a:pPr rtl="1"/>
          <a:endParaRPr lang="fa-IR"/>
        </a:p>
      </dgm:t>
    </dgm:pt>
    <dgm:pt modelId="{28B98CA8-BD20-4808-83BF-4F36D2F5BB0F}" type="sibTrans" cxnId="{B4F15387-D1DE-4264-AFEE-9735A15A1402}">
      <dgm:prSet/>
      <dgm:spPr/>
      <dgm:t>
        <a:bodyPr/>
        <a:lstStyle/>
        <a:p>
          <a:pPr rtl="1"/>
          <a:endParaRPr lang="fa-IR"/>
        </a:p>
      </dgm:t>
    </dgm:pt>
    <dgm:pt modelId="{AEA7EAF4-5A2F-4BE7-9F3E-AE25F428DDA5}">
      <dgm:prSet custT="1"/>
      <dgm:spPr/>
      <dgm:t>
        <a:bodyPr/>
        <a:lstStyle/>
        <a:p>
          <a:pPr algn="justLow" rtl="1"/>
          <a:r>
            <a:rPr lang="fa-IR" sz="2500" b="1" dirty="0">
              <a:cs typeface="B Nazanin" pitchFamily="2" charset="-78"/>
            </a:rPr>
            <a:t>مدل تحلیل لولایی است که طرح نظری مسئله تحقیق را با کار بعدی وی که مشاهده و تحلیل اطلاعات می باشد به یکدیگر متصل می کند.</a:t>
          </a:r>
        </a:p>
      </dgm:t>
    </dgm:pt>
    <dgm:pt modelId="{9ABDCFA2-67AC-48F8-945A-0EB694B47A13}" type="parTrans" cxnId="{BBFEE095-B70A-4F70-A1CA-7398C98F5AB8}">
      <dgm:prSet/>
      <dgm:spPr/>
      <dgm:t>
        <a:bodyPr/>
        <a:lstStyle/>
        <a:p>
          <a:pPr rtl="1"/>
          <a:endParaRPr lang="fa-IR"/>
        </a:p>
      </dgm:t>
    </dgm:pt>
    <dgm:pt modelId="{1038DC87-B15B-4C32-8410-DECDBFB3DA28}" type="sibTrans" cxnId="{BBFEE095-B70A-4F70-A1CA-7398C98F5AB8}">
      <dgm:prSet/>
      <dgm:spPr/>
      <dgm:t>
        <a:bodyPr/>
        <a:lstStyle/>
        <a:p>
          <a:pPr rtl="1"/>
          <a:endParaRPr lang="fa-IR"/>
        </a:p>
      </dgm:t>
    </dgm:pt>
    <dgm:pt modelId="{2BFBF644-E37D-4971-B98F-DE96B9465144}" type="pres">
      <dgm:prSet presAssocID="{2222736D-F4E1-4526-BC9D-42AFA412A32A}" presName="compositeShape" presStyleCnt="0">
        <dgm:presLayoutVars>
          <dgm:chMax val="2"/>
          <dgm:dir/>
          <dgm:resizeHandles val="exact"/>
        </dgm:presLayoutVars>
      </dgm:prSet>
      <dgm:spPr/>
    </dgm:pt>
    <dgm:pt modelId="{E5C063A0-C49C-4077-AC0E-B3CE3D7AD7CC}" type="pres">
      <dgm:prSet presAssocID="{CFF3A087-61E2-4C48-8804-6462223A02BB}" presName="upArrow" presStyleLbl="node1" presStyleIdx="0" presStyleCnt="2"/>
      <dgm:spPr/>
    </dgm:pt>
    <dgm:pt modelId="{9E18B070-8CBA-466D-ACD5-8820F4FCC393}" type="pres">
      <dgm:prSet presAssocID="{CFF3A087-61E2-4C48-8804-6462223A02B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1ED909DE-7CD0-4A87-B66B-F6B024E6C00A}" type="pres">
      <dgm:prSet presAssocID="{AEA7EAF4-5A2F-4BE7-9F3E-AE25F428DDA5}" presName="downArrow" presStyleLbl="node1" presStyleIdx="1" presStyleCnt="2"/>
      <dgm:spPr/>
    </dgm:pt>
    <dgm:pt modelId="{6E1CA699-2D26-4C02-A48D-6D878868B403}" type="pres">
      <dgm:prSet presAssocID="{AEA7EAF4-5A2F-4BE7-9F3E-AE25F428DDA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64320D38-E202-4DC2-8415-4E2F47DA285C}" type="presOf" srcId="{2222736D-F4E1-4526-BC9D-42AFA412A32A}" destId="{2BFBF644-E37D-4971-B98F-DE96B9465144}" srcOrd="0" destOrd="0" presId="urn:microsoft.com/office/officeart/2005/8/layout/arrow4"/>
    <dgm:cxn modelId="{0EDC4944-061C-4038-9866-FD31B8C9E489}" type="presOf" srcId="{CFF3A087-61E2-4C48-8804-6462223A02BB}" destId="{9E18B070-8CBA-466D-ACD5-8820F4FCC393}" srcOrd="0" destOrd="0" presId="urn:microsoft.com/office/officeart/2005/8/layout/arrow4"/>
    <dgm:cxn modelId="{256FBE86-0BD1-4825-A372-8BE63191BE7C}" type="presOf" srcId="{AEA7EAF4-5A2F-4BE7-9F3E-AE25F428DDA5}" destId="{6E1CA699-2D26-4C02-A48D-6D878868B403}" srcOrd="0" destOrd="0" presId="urn:microsoft.com/office/officeart/2005/8/layout/arrow4"/>
    <dgm:cxn modelId="{B4F15387-D1DE-4264-AFEE-9735A15A1402}" srcId="{2222736D-F4E1-4526-BC9D-42AFA412A32A}" destId="{CFF3A087-61E2-4C48-8804-6462223A02BB}" srcOrd="0" destOrd="0" parTransId="{939B6699-CCD3-4FAE-A4FB-49A9F803AEEB}" sibTransId="{28B98CA8-BD20-4808-83BF-4F36D2F5BB0F}"/>
    <dgm:cxn modelId="{BBFEE095-B70A-4F70-A1CA-7398C98F5AB8}" srcId="{2222736D-F4E1-4526-BC9D-42AFA412A32A}" destId="{AEA7EAF4-5A2F-4BE7-9F3E-AE25F428DDA5}" srcOrd="1" destOrd="0" parTransId="{9ABDCFA2-67AC-48F8-945A-0EB694B47A13}" sibTransId="{1038DC87-B15B-4C32-8410-DECDBFB3DA28}"/>
    <dgm:cxn modelId="{9EFE2F71-A8DD-43CC-96FD-8D6D1A834C1F}" type="presParOf" srcId="{2BFBF644-E37D-4971-B98F-DE96B9465144}" destId="{E5C063A0-C49C-4077-AC0E-B3CE3D7AD7CC}" srcOrd="0" destOrd="0" presId="urn:microsoft.com/office/officeart/2005/8/layout/arrow4"/>
    <dgm:cxn modelId="{60CF4C9E-8660-4936-9F97-CB4772CCB203}" type="presParOf" srcId="{2BFBF644-E37D-4971-B98F-DE96B9465144}" destId="{9E18B070-8CBA-466D-ACD5-8820F4FCC393}" srcOrd="1" destOrd="0" presId="urn:microsoft.com/office/officeart/2005/8/layout/arrow4"/>
    <dgm:cxn modelId="{DE60AF28-7A91-406D-A7A2-5240E50F4A36}" type="presParOf" srcId="{2BFBF644-E37D-4971-B98F-DE96B9465144}" destId="{1ED909DE-7CD0-4A87-B66B-F6B024E6C00A}" srcOrd="2" destOrd="0" presId="urn:microsoft.com/office/officeart/2005/8/layout/arrow4"/>
    <dgm:cxn modelId="{C58681AC-73EE-4D81-A627-DE3CA8453368}" type="presParOf" srcId="{2BFBF644-E37D-4971-B98F-DE96B9465144}" destId="{6E1CA699-2D26-4C02-A48D-6D878868B40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B59B4-F01D-4F06-99DF-D6F89D51CE1E}" type="doc">
      <dgm:prSet loTypeId="urn:microsoft.com/office/officeart/2005/8/layout/vList2" loCatId="list" qsTypeId="urn:microsoft.com/office/officeart/2005/8/quickstyle/simple3" qsCatId="simple" csTypeId="urn:microsoft.com/office/officeart/2005/8/colors/accent3_5" csCatId="accent3"/>
      <dgm:spPr/>
      <dgm:t>
        <a:bodyPr/>
        <a:lstStyle/>
        <a:p>
          <a:pPr rtl="1"/>
          <a:endParaRPr lang="fa-IR"/>
        </a:p>
      </dgm:t>
    </dgm:pt>
    <dgm:pt modelId="{E7D81259-ECFF-4562-8EBD-1B672A3867C7}">
      <dgm:prSet/>
      <dgm:spPr/>
      <dgm:t>
        <a:bodyPr/>
        <a:lstStyle/>
        <a:p>
          <a:pPr algn="justLow" rtl="1"/>
          <a:r>
            <a:rPr lang="fa-IR" dirty="0">
              <a:cs typeface="B Nazanin" panose="00000400000000000000" pitchFamily="2" charset="-78"/>
            </a:rPr>
            <a:t>آشنایی کلی دانشجویان با ساختن طرح کلی مسئله و طرح های نظری مسئله و طرح تحلیلی با استفاده از اطلاعات و مطالعات انجام شده در مراحل قبلی خصوصا“ مطالعات اکتشافی</a:t>
          </a:r>
        </a:p>
      </dgm:t>
    </dgm:pt>
    <dgm:pt modelId="{B828C7F1-76CE-4C4B-BA13-7D4279AEE947}" type="parTrans" cxnId="{3EECB620-82C9-4C53-88AB-4FD14FCFCF82}">
      <dgm:prSet/>
      <dgm:spPr/>
      <dgm:t>
        <a:bodyPr/>
        <a:lstStyle/>
        <a:p>
          <a:pPr rtl="1"/>
          <a:endParaRPr lang="fa-IR"/>
        </a:p>
      </dgm:t>
    </dgm:pt>
    <dgm:pt modelId="{BA20FD5A-5977-4B49-9121-0B7E75AB9202}" type="sibTrans" cxnId="{3EECB620-82C9-4C53-88AB-4FD14FCFCF82}">
      <dgm:prSet/>
      <dgm:spPr/>
      <dgm:t>
        <a:bodyPr/>
        <a:lstStyle/>
        <a:p>
          <a:pPr rtl="1"/>
          <a:endParaRPr lang="fa-IR"/>
        </a:p>
      </dgm:t>
    </dgm:pt>
    <dgm:pt modelId="{1DE63AF8-258C-458F-BA1E-F0EA79FB1E98}" type="pres">
      <dgm:prSet presAssocID="{A99B59B4-F01D-4F06-99DF-D6F89D51CE1E}" presName="linear" presStyleCnt="0">
        <dgm:presLayoutVars>
          <dgm:animLvl val="lvl"/>
          <dgm:resizeHandles val="exact"/>
        </dgm:presLayoutVars>
      </dgm:prSet>
      <dgm:spPr/>
    </dgm:pt>
    <dgm:pt modelId="{0D91518E-D096-4790-9B90-451E13441B52}" type="pres">
      <dgm:prSet presAssocID="{E7D81259-ECFF-4562-8EBD-1B672A3867C7}" presName="parentText" presStyleLbl="node1" presStyleIdx="0" presStyleCnt="1" custLinFactNeighborY="-1327">
        <dgm:presLayoutVars>
          <dgm:chMax val="0"/>
          <dgm:bulletEnabled val="1"/>
        </dgm:presLayoutVars>
      </dgm:prSet>
      <dgm:spPr/>
    </dgm:pt>
  </dgm:ptLst>
  <dgm:cxnLst>
    <dgm:cxn modelId="{3EECB620-82C9-4C53-88AB-4FD14FCFCF82}" srcId="{A99B59B4-F01D-4F06-99DF-D6F89D51CE1E}" destId="{E7D81259-ECFF-4562-8EBD-1B672A3867C7}" srcOrd="0" destOrd="0" parTransId="{B828C7F1-76CE-4C4B-BA13-7D4279AEE947}" sibTransId="{BA20FD5A-5977-4B49-9121-0B7E75AB9202}"/>
    <dgm:cxn modelId="{EE107744-E898-48FB-B317-8678441B6E9B}" type="presOf" srcId="{A99B59B4-F01D-4F06-99DF-D6F89D51CE1E}" destId="{1DE63AF8-258C-458F-BA1E-F0EA79FB1E98}" srcOrd="0" destOrd="0" presId="urn:microsoft.com/office/officeart/2005/8/layout/vList2"/>
    <dgm:cxn modelId="{0587BE89-F251-48D0-A6F1-2742E6C4CDE9}" type="presOf" srcId="{E7D81259-ECFF-4562-8EBD-1B672A3867C7}" destId="{0D91518E-D096-4790-9B90-451E13441B52}" srcOrd="0" destOrd="0" presId="urn:microsoft.com/office/officeart/2005/8/layout/vList2"/>
    <dgm:cxn modelId="{E2583D13-F3E5-4ECF-860A-F2F367D16C36}" type="presParOf" srcId="{1DE63AF8-258C-458F-BA1E-F0EA79FB1E98}" destId="{0D91518E-D096-4790-9B90-451E13441B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6D7A9E8-65E2-4610-BFB4-1F469578620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48353BBC-892A-48ED-904B-15814BD26930}">
      <dgm:prSet/>
      <dgm:spPr/>
      <dgm:t>
        <a:bodyPr/>
        <a:lstStyle/>
        <a:p>
          <a:pPr rtl="1"/>
          <a:r>
            <a:rPr lang="fa-IR" dirty="0">
              <a:cs typeface="B Nazanin" pitchFamily="2" charset="-78"/>
            </a:rPr>
            <a:t>آزاد اندیشی در دین</a:t>
          </a:r>
        </a:p>
      </dgm:t>
    </dgm:pt>
    <dgm:pt modelId="{FCCA5653-11DB-4F78-B872-BF03060F7628}" type="parTrans" cxnId="{98815E23-CCCC-46CF-B3E1-0E0C56288632}">
      <dgm:prSet/>
      <dgm:spPr/>
      <dgm:t>
        <a:bodyPr/>
        <a:lstStyle/>
        <a:p>
          <a:pPr rtl="1"/>
          <a:endParaRPr lang="fa-IR"/>
        </a:p>
      </dgm:t>
    </dgm:pt>
    <dgm:pt modelId="{9BFD40E9-D1F1-4BB6-B2B5-ADDCC620EAE1}" type="sibTrans" cxnId="{98815E23-CCCC-46CF-B3E1-0E0C56288632}">
      <dgm:prSet/>
      <dgm:spPr/>
      <dgm:t>
        <a:bodyPr/>
        <a:lstStyle/>
        <a:p>
          <a:pPr rtl="1"/>
          <a:endParaRPr lang="fa-IR"/>
        </a:p>
      </dgm:t>
    </dgm:pt>
    <dgm:pt modelId="{C11D3DCC-11F4-4C99-8FBB-6F94E9F43855}">
      <dgm:prSet/>
      <dgm:spPr/>
      <dgm:t>
        <a:bodyPr/>
        <a:lstStyle/>
        <a:p>
          <a:pPr rtl="1"/>
          <a:r>
            <a:rPr lang="fa-IR" dirty="0">
              <a:cs typeface="B Nazanin" pitchFamily="2" charset="-78"/>
            </a:rPr>
            <a:t>تعداد مقامات روحانی</a:t>
          </a:r>
        </a:p>
      </dgm:t>
    </dgm:pt>
    <dgm:pt modelId="{146F9309-413B-4F64-9E3B-42032FDA9600}" type="parTrans" cxnId="{96B60789-23F5-4950-A5F9-8B4070C6FF24}">
      <dgm:prSet/>
      <dgm:spPr/>
      <dgm:t>
        <a:bodyPr/>
        <a:lstStyle/>
        <a:p>
          <a:pPr rtl="1"/>
          <a:endParaRPr lang="fa-IR"/>
        </a:p>
      </dgm:t>
    </dgm:pt>
    <dgm:pt modelId="{92F7B949-A6FD-4E05-B31C-31117A5CD8C5}" type="sibTrans" cxnId="{96B60789-23F5-4950-A5F9-8B4070C6FF24}">
      <dgm:prSet/>
      <dgm:spPr/>
      <dgm:t>
        <a:bodyPr/>
        <a:lstStyle/>
        <a:p>
          <a:pPr rtl="1"/>
          <a:endParaRPr lang="fa-IR"/>
        </a:p>
      </dgm:t>
    </dgm:pt>
    <dgm:pt modelId="{9A572A1C-14FA-41D9-A29E-879424E2A91A}">
      <dgm:prSet/>
      <dgm:spPr/>
      <dgm:t>
        <a:bodyPr/>
        <a:lstStyle/>
        <a:p>
          <a:pPr rtl="1"/>
          <a:r>
            <a:rPr lang="fa-IR" dirty="0">
              <a:cs typeface="B Nazanin" pitchFamily="2" charset="-78"/>
            </a:rPr>
            <a:t>قانونی بودن دستورات دینی</a:t>
          </a:r>
        </a:p>
      </dgm:t>
    </dgm:pt>
    <dgm:pt modelId="{280F6BB5-75B1-4819-91BE-CBA66FC638EF}" type="parTrans" cxnId="{A2938212-0003-4BD1-90F6-72485A0A3B58}">
      <dgm:prSet/>
      <dgm:spPr/>
      <dgm:t>
        <a:bodyPr/>
        <a:lstStyle/>
        <a:p>
          <a:pPr rtl="1"/>
          <a:endParaRPr lang="fa-IR"/>
        </a:p>
      </dgm:t>
    </dgm:pt>
    <dgm:pt modelId="{43BA325C-BB9F-451E-B20E-B2C54C19A429}" type="sibTrans" cxnId="{A2938212-0003-4BD1-90F6-72485A0A3B58}">
      <dgm:prSet/>
      <dgm:spPr/>
      <dgm:t>
        <a:bodyPr/>
        <a:lstStyle/>
        <a:p>
          <a:pPr rtl="1"/>
          <a:endParaRPr lang="fa-IR"/>
        </a:p>
      </dgm:t>
    </dgm:pt>
    <dgm:pt modelId="{54FF0B87-DFF4-4F82-A9BB-661FF51FDDA7}">
      <dgm:prSet/>
      <dgm:spPr/>
      <dgm:t>
        <a:bodyPr/>
        <a:lstStyle/>
        <a:p>
          <a:pPr rtl="1"/>
          <a:r>
            <a:rPr lang="fa-IR" dirty="0">
              <a:cs typeface="B Nazanin" pitchFamily="2" charset="-78"/>
            </a:rPr>
            <a:t>نفوذ دین در زندگی</a:t>
          </a:r>
        </a:p>
      </dgm:t>
    </dgm:pt>
    <dgm:pt modelId="{9D7E7C43-9C05-41BA-BEB6-AA6D5154BD72}" type="parTrans" cxnId="{5A12695D-365E-4B45-8835-A57DBD40A060}">
      <dgm:prSet/>
      <dgm:spPr/>
      <dgm:t>
        <a:bodyPr/>
        <a:lstStyle/>
        <a:p>
          <a:pPr rtl="1"/>
          <a:endParaRPr lang="fa-IR"/>
        </a:p>
      </dgm:t>
    </dgm:pt>
    <dgm:pt modelId="{46A290EF-5E13-4EAB-B29B-69D43CCA67B5}" type="sibTrans" cxnId="{5A12695D-365E-4B45-8835-A57DBD40A060}">
      <dgm:prSet/>
      <dgm:spPr/>
      <dgm:t>
        <a:bodyPr/>
        <a:lstStyle/>
        <a:p>
          <a:pPr rtl="1"/>
          <a:endParaRPr lang="fa-IR"/>
        </a:p>
      </dgm:t>
    </dgm:pt>
    <dgm:pt modelId="{4DE55137-41AF-4893-AC28-4AB6FDCC01EE}" type="pres">
      <dgm:prSet presAssocID="{26D7A9E8-65E2-4610-BFB4-1F4695786204}" presName="Name0" presStyleCnt="0">
        <dgm:presLayoutVars>
          <dgm:dir/>
          <dgm:resizeHandles/>
        </dgm:presLayoutVars>
      </dgm:prSet>
      <dgm:spPr/>
    </dgm:pt>
    <dgm:pt modelId="{F6B81C00-B788-46DF-B0C5-292E314AC7F8}" type="pres">
      <dgm:prSet presAssocID="{48353BBC-892A-48ED-904B-15814BD26930}" presName="compNode" presStyleCnt="0"/>
      <dgm:spPr/>
    </dgm:pt>
    <dgm:pt modelId="{7BB093A8-EA4D-4FCB-8F22-501754731F1A}" type="pres">
      <dgm:prSet presAssocID="{48353BBC-892A-48ED-904B-15814BD26930}" presName="dummyConnPt" presStyleCnt="0"/>
      <dgm:spPr/>
    </dgm:pt>
    <dgm:pt modelId="{042B3059-5217-4169-B7CC-496FE204B81D}" type="pres">
      <dgm:prSet presAssocID="{48353BBC-892A-48ED-904B-15814BD26930}" presName="node" presStyleLbl="node1" presStyleIdx="0" presStyleCnt="4">
        <dgm:presLayoutVars>
          <dgm:bulletEnabled val="1"/>
        </dgm:presLayoutVars>
      </dgm:prSet>
      <dgm:spPr/>
    </dgm:pt>
    <dgm:pt modelId="{EA6F9D1E-FB77-4D36-9C75-4C4AC6A07AFB}" type="pres">
      <dgm:prSet presAssocID="{9BFD40E9-D1F1-4BB6-B2B5-ADDCC620EAE1}" presName="sibTrans" presStyleLbl="bgSibTrans2D1" presStyleIdx="0" presStyleCnt="3"/>
      <dgm:spPr/>
    </dgm:pt>
    <dgm:pt modelId="{32BD0E6E-3D6F-45F1-A4B6-122CC316F3A1}" type="pres">
      <dgm:prSet presAssocID="{C11D3DCC-11F4-4C99-8FBB-6F94E9F43855}" presName="compNode" presStyleCnt="0"/>
      <dgm:spPr/>
    </dgm:pt>
    <dgm:pt modelId="{9AE4F795-1443-4525-A064-0B319B371113}" type="pres">
      <dgm:prSet presAssocID="{C11D3DCC-11F4-4C99-8FBB-6F94E9F43855}" presName="dummyConnPt" presStyleCnt="0"/>
      <dgm:spPr/>
    </dgm:pt>
    <dgm:pt modelId="{8D56647C-0408-4CC4-AFD5-D232C6957760}" type="pres">
      <dgm:prSet presAssocID="{C11D3DCC-11F4-4C99-8FBB-6F94E9F43855}" presName="node" presStyleLbl="node1" presStyleIdx="1" presStyleCnt="4">
        <dgm:presLayoutVars>
          <dgm:bulletEnabled val="1"/>
        </dgm:presLayoutVars>
      </dgm:prSet>
      <dgm:spPr/>
    </dgm:pt>
    <dgm:pt modelId="{470C372A-6480-44B5-8A91-9ADFC20B663E}" type="pres">
      <dgm:prSet presAssocID="{92F7B949-A6FD-4E05-B31C-31117A5CD8C5}" presName="sibTrans" presStyleLbl="bgSibTrans2D1" presStyleIdx="1" presStyleCnt="3"/>
      <dgm:spPr/>
    </dgm:pt>
    <dgm:pt modelId="{F1ACC94F-C119-4B44-AA1E-B8F23432F7FA}" type="pres">
      <dgm:prSet presAssocID="{9A572A1C-14FA-41D9-A29E-879424E2A91A}" presName="compNode" presStyleCnt="0"/>
      <dgm:spPr/>
    </dgm:pt>
    <dgm:pt modelId="{D0381DBE-9985-4494-8843-DCC3435EC9CF}" type="pres">
      <dgm:prSet presAssocID="{9A572A1C-14FA-41D9-A29E-879424E2A91A}" presName="dummyConnPt" presStyleCnt="0"/>
      <dgm:spPr/>
    </dgm:pt>
    <dgm:pt modelId="{805EA12A-228B-43F3-8684-B5B2CD255C97}" type="pres">
      <dgm:prSet presAssocID="{9A572A1C-14FA-41D9-A29E-879424E2A91A}" presName="node" presStyleLbl="node1" presStyleIdx="2" presStyleCnt="4">
        <dgm:presLayoutVars>
          <dgm:bulletEnabled val="1"/>
        </dgm:presLayoutVars>
      </dgm:prSet>
      <dgm:spPr/>
    </dgm:pt>
    <dgm:pt modelId="{B8A99EA3-5329-42F8-966B-D73429E6E89A}" type="pres">
      <dgm:prSet presAssocID="{43BA325C-BB9F-451E-B20E-B2C54C19A429}" presName="sibTrans" presStyleLbl="bgSibTrans2D1" presStyleIdx="2" presStyleCnt="3"/>
      <dgm:spPr/>
    </dgm:pt>
    <dgm:pt modelId="{AFE65E7D-284C-4F30-816F-99569525695C}" type="pres">
      <dgm:prSet presAssocID="{54FF0B87-DFF4-4F82-A9BB-661FF51FDDA7}" presName="compNode" presStyleCnt="0"/>
      <dgm:spPr/>
    </dgm:pt>
    <dgm:pt modelId="{3DB0896B-4FE0-441E-A243-7117B84EB691}" type="pres">
      <dgm:prSet presAssocID="{54FF0B87-DFF4-4F82-A9BB-661FF51FDDA7}" presName="dummyConnPt" presStyleCnt="0"/>
      <dgm:spPr/>
    </dgm:pt>
    <dgm:pt modelId="{D0747AD3-9741-4ADC-AF21-36AEEA4D4902}" type="pres">
      <dgm:prSet presAssocID="{54FF0B87-DFF4-4F82-A9BB-661FF51FDDA7}" presName="node" presStyleLbl="node1" presStyleIdx="3" presStyleCnt="4">
        <dgm:presLayoutVars>
          <dgm:bulletEnabled val="1"/>
        </dgm:presLayoutVars>
      </dgm:prSet>
      <dgm:spPr/>
    </dgm:pt>
  </dgm:ptLst>
  <dgm:cxnLst>
    <dgm:cxn modelId="{A2938212-0003-4BD1-90F6-72485A0A3B58}" srcId="{26D7A9E8-65E2-4610-BFB4-1F4695786204}" destId="{9A572A1C-14FA-41D9-A29E-879424E2A91A}" srcOrd="2" destOrd="0" parTransId="{280F6BB5-75B1-4819-91BE-CBA66FC638EF}" sibTransId="{43BA325C-BB9F-451E-B20E-B2C54C19A429}"/>
    <dgm:cxn modelId="{98815E23-CCCC-46CF-B3E1-0E0C56288632}" srcId="{26D7A9E8-65E2-4610-BFB4-1F4695786204}" destId="{48353BBC-892A-48ED-904B-15814BD26930}" srcOrd="0" destOrd="0" parTransId="{FCCA5653-11DB-4F78-B872-BF03060F7628}" sibTransId="{9BFD40E9-D1F1-4BB6-B2B5-ADDCC620EAE1}"/>
    <dgm:cxn modelId="{482FF42D-091D-40F0-AC3F-93C30422A25B}" type="presOf" srcId="{26D7A9E8-65E2-4610-BFB4-1F4695786204}" destId="{4DE55137-41AF-4893-AC28-4AB6FDCC01EE}" srcOrd="0" destOrd="0" presId="urn:microsoft.com/office/officeart/2005/8/layout/bProcess4"/>
    <dgm:cxn modelId="{5A12695D-365E-4B45-8835-A57DBD40A060}" srcId="{26D7A9E8-65E2-4610-BFB4-1F4695786204}" destId="{54FF0B87-DFF4-4F82-A9BB-661FF51FDDA7}" srcOrd="3" destOrd="0" parTransId="{9D7E7C43-9C05-41BA-BEB6-AA6D5154BD72}" sibTransId="{46A290EF-5E13-4EAB-B29B-69D43CCA67B5}"/>
    <dgm:cxn modelId="{D29A627A-4744-4150-B038-468BB9597536}" type="presOf" srcId="{48353BBC-892A-48ED-904B-15814BD26930}" destId="{042B3059-5217-4169-B7CC-496FE204B81D}" srcOrd="0" destOrd="0" presId="urn:microsoft.com/office/officeart/2005/8/layout/bProcess4"/>
    <dgm:cxn modelId="{C069657F-1266-40BE-9A4B-5596A8BE9629}" type="presOf" srcId="{C11D3DCC-11F4-4C99-8FBB-6F94E9F43855}" destId="{8D56647C-0408-4CC4-AFD5-D232C6957760}" srcOrd="0" destOrd="0" presId="urn:microsoft.com/office/officeart/2005/8/layout/bProcess4"/>
    <dgm:cxn modelId="{96B60789-23F5-4950-A5F9-8B4070C6FF24}" srcId="{26D7A9E8-65E2-4610-BFB4-1F4695786204}" destId="{C11D3DCC-11F4-4C99-8FBB-6F94E9F43855}" srcOrd="1" destOrd="0" parTransId="{146F9309-413B-4F64-9E3B-42032FDA9600}" sibTransId="{92F7B949-A6FD-4E05-B31C-31117A5CD8C5}"/>
    <dgm:cxn modelId="{CC27BD8D-584D-456E-8BD6-A511C23E8C87}" type="presOf" srcId="{43BA325C-BB9F-451E-B20E-B2C54C19A429}" destId="{B8A99EA3-5329-42F8-966B-D73429E6E89A}" srcOrd="0" destOrd="0" presId="urn:microsoft.com/office/officeart/2005/8/layout/bProcess4"/>
    <dgm:cxn modelId="{880C3399-71B5-4708-8CAF-55A5DE9BB15D}" type="presOf" srcId="{9BFD40E9-D1F1-4BB6-B2B5-ADDCC620EAE1}" destId="{EA6F9D1E-FB77-4D36-9C75-4C4AC6A07AFB}" srcOrd="0" destOrd="0" presId="urn:microsoft.com/office/officeart/2005/8/layout/bProcess4"/>
    <dgm:cxn modelId="{7B2EF1C8-3629-46EA-B217-17C9298595CC}" type="presOf" srcId="{9A572A1C-14FA-41D9-A29E-879424E2A91A}" destId="{805EA12A-228B-43F3-8684-B5B2CD255C97}" srcOrd="0" destOrd="0" presId="urn:microsoft.com/office/officeart/2005/8/layout/bProcess4"/>
    <dgm:cxn modelId="{4BBCD1E7-77C0-462B-9EDA-342D33BEF594}" type="presOf" srcId="{92F7B949-A6FD-4E05-B31C-31117A5CD8C5}" destId="{470C372A-6480-44B5-8A91-9ADFC20B663E}" srcOrd="0" destOrd="0" presId="urn:microsoft.com/office/officeart/2005/8/layout/bProcess4"/>
    <dgm:cxn modelId="{F40F92FE-2E75-4BFB-A779-1746787593C0}" type="presOf" srcId="{54FF0B87-DFF4-4F82-A9BB-661FF51FDDA7}" destId="{D0747AD3-9741-4ADC-AF21-36AEEA4D4902}" srcOrd="0" destOrd="0" presId="urn:microsoft.com/office/officeart/2005/8/layout/bProcess4"/>
    <dgm:cxn modelId="{5D52183B-3AAB-4751-B313-5077BBD900C4}" type="presParOf" srcId="{4DE55137-41AF-4893-AC28-4AB6FDCC01EE}" destId="{F6B81C00-B788-46DF-B0C5-292E314AC7F8}" srcOrd="0" destOrd="0" presId="urn:microsoft.com/office/officeart/2005/8/layout/bProcess4"/>
    <dgm:cxn modelId="{011ED30F-8101-4705-AF73-D25835AA5AE6}" type="presParOf" srcId="{F6B81C00-B788-46DF-B0C5-292E314AC7F8}" destId="{7BB093A8-EA4D-4FCB-8F22-501754731F1A}" srcOrd="0" destOrd="0" presId="urn:microsoft.com/office/officeart/2005/8/layout/bProcess4"/>
    <dgm:cxn modelId="{5A0232B1-BB79-4A46-96DE-99BBBA758427}" type="presParOf" srcId="{F6B81C00-B788-46DF-B0C5-292E314AC7F8}" destId="{042B3059-5217-4169-B7CC-496FE204B81D}" srcOrd="1" destOrd="0" presId="urn:microsoft.com/office/officeart/2005/8/layout/bProcess4"/>
    <dgm:cxn modelId="{E98EF601-EED1-4486-B055-DCD2BA538C36}" type="presParOf" srcId="{4DE55137-41AF-4893-AC28-4AB6FDCC01EE}" destId="{EA6F9D1E-FB77-4D36-9C75-4C4AC6A07AFB}" srcOrd="1" destOrd="0" presId="urn:microsoft.com/office/officeart/2005/8/layout/bProcess4"/>
    <dgm:cxn modelId="{6697EF9E-8EB5-4533-81C1-03C9A96568BE}" type="presParOf" srcId="{4DE55137-41AF-4893-AC28-4AB6FDCC01EE}" destId="{32BD0E6E-3D6F-45F1-A4B6-122CC316F3A1}" srcOrd="2" destOrd="0" presId="urn:microsoft.com/office/officeart/2005/8/layout/bProcess4"/>
    <dgm:cxn modelId="{6D882700-30B4-4BAD-9C7F-0F1BC6734BF6}" type="presParOf" srcId="{32BD0E6E-3D6F-45F1-A4B6-122CC316F3A1}" destId="{9AE4F795-1443-4525-A064-0B319B371113}" srcOrd="0" destOrd="0" presId="urn:microsoft.com/office/officeart/2005/8/layout/bProcess4"/>
    <dgm:cxn modelId="{D7B04968-6B8C-4FD6-A588-7A52414803C6}" type="presParOf" srcId="{32BD0E6E-3D6F-45F1-A4B6-122CC316F3A1}" destId="{8D56647C-0408-4CC4-AFD5-D232C6957760}" srcOrd="1" destOrd="0" presId="urn:microsoft.com/office/officeart/2005/8/layout/bProcess4"/>
    <dgm:cxn modelId="{B0A0A400-ACA9-4E24-807C-223F68D7E4C7}" type="presParOf" srcId="{4DE55137-41AF-4893-AC28-4AB6FDCC01EE}" destId="{470C372A-6480-44B5-8A91-9ADFC20B663E}" srcOrd="3" destOrd="0" presId="urn:microsoft.com/office/officeart/2005/8/layout/bProcess4"/>
    <dgm:cxn modelId="{9E14CF73-6D48-4C6F-88C7-E7DFEED41318}" type="presParOf" srcId="{4DE55137-41AF-4893-AC28-4AB6FDCC01EE}" destId="{F1ACC94F-C119-4B44-AA1E-B8F23432F7FA}" srcOrd="4" destOrd="0" presId="urn:microsoft.com/office/officeart/2005/8/layout/bProcess4"/>
    <dgm:cxn modelId="{AC51F0CE-17F7-46E8-AD7E-612A42577E37}" type="presParOf" srcId="{F1ACC94F-C119-4B44-AA1E-B8F23432F7FA}" destId="{D0381DBE-9985-4494-8843-DCC3435EC9CF}" srcOrd="0" destOrd="0" presId="urn:microsoft.com/office/officeart/2005/8/layout/bProcess4"/>
    <dgm:cxn modelId="{008F8037-52BB-4CD6-874E-F8F14E98AD2A}" type="presParOf" srcId="{F1ACC94F-C119-4B44-AA1E-B8F23432F7FA}" destId="{805EA12A-228B-43F3-8684-B5B2CD255C97}" srcOrd="1" destOrd="0" presId="urn:microsoft.com/office/officeart/2005/8/layout/bProcess4"/>
    <dgm:cxn modelId="{02F1263A-1492-4DDF-B266-FD06F83E5339}" type="presParOf" srcId="{4DE55137-41AF-4893-AC28-4AB6FDCC01EE}" destId="{B8A99EA3-5329-42F8-966B-D73429E6E89A}" srcOrd="5" destOrd="0" presId="urn:microsoft.com/office/officeart/2005/8/layout/bProcess4"/>
    <dgm:cxn modelId="{49C1946A-C15D-4C88-9281-52B4FC81714B}" type="presParOf" srcId="{4DE55137-41AF-4893-AC28-4AB6FDCC01EE}" destId="{AFE65E7D-284C-4F30-816F-99569525695C}" srcOrd="6" destOrd="0" presId="urn:microsoft.com/office/officeart/2005/8/layout/bProcess4"/>
    <dgm:cxn modelId="{AD66BD5F-B45C-43E3-A50F-D1FE4618F120}" type="presParOf" srcId="{AFE65E7D-284C-4F30-816F-99569525695C}" destId="{3DB0896B-4FE0-441E-A243-7117B84EB691}" srcOrd="0" destOrd="0" presId="urn:microsoft.com/office/officeart/2005/8/layout/bProcess4"/>
    <dgm:cxn modelId="{D76C7C51-5365-456D-830B-1B457F3A77E1}" type="presParOf" srcId="{AFE65E7D-284C-4F30-816F-99569525695C}" destId="{D0747AD3-9741-4ADC-AF21-36AEEA4D490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3D8D500-42D1-425A-AF6C-D43FFF221027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D296FBA7-1C0D-4C58-9DB5-E8040F2A2728}">
      <dgm:prSet custT="1"/>
      <dgm:spPr/>
      <dgm:t>
        <a:bodyPr/>
        <a:lstStyle/>
        <a:p>
          <a:pPr rtl="1"/>
          <a:r>
            <a:rPr lang="fa-IR" sz="4000" b="1" baseline="0" dirty="0">
              <a:cs typeface="B Nazanin" pitchFamily="2" charset="-78"/>
            </a:rPr>
            <a:t>نمودار صفحه 112</a:t>
          </a:r>
        </a:p>
      </dgm:t>
    </dgm:pt>
    <dgm:pt modelId="{25643360-37A7-45B5-B359-014E4D75DF43}" type="parTrans" cxnId="{13ECADD2-7310-41A8-99CE-68BD769C46AC}">
      <dgm:prSet/>
      <dgm:spPr/>
      <dgm:t>
        <a:bodyPr/>
        <a:lstStyle/>
        <a:p>
          <a:pPr rtl="1"/>
          <a:endParaRPr lang="fa-IR"/>
        </a:p>
      </dgm:t>
    </dgm:pt>
    <dgm:pt modelId="{872624A4-CFC5-4154-AF38-EFB1B4C919A2}" type="sibTrans" cxnId="{13ECADD2-7310-41A8-99CE-68BD769C46AC}">
      <dgm:prSet/>
      <dgm:spPr/>
      <dgm:t>
        <a:bodyPr/>
        <a:lstStyle/>
        <a:p>
          <a:pPr rtl="1"/>
          <a:endParaRPr lang="fa-IR"/>
        </a:p>
      </dgm:t>
    </dgm:pt>
    <dgm:pt modelId="{788A7354-EE38-4447-83D3-EE1CCC0F5C7E}" type="pres">
      <dgm:prSet presAssocID="{C3D8D500-42D1-425A-AF6C-D43FFF22102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C47E9FC-D730-48DD-8848-86453E7BFBDB}" type="pres">
      <dgm:prSet presAssocID="{D296FBA7-1C0D-4C58-9DB5-E8040F2A2728}" presName="circle1" presStyleLbl="node1" presStyleIdx="0" presStyleCnt="1"/>
      <dgm:spPr/>
    </dgm:pt>
    <dgm:pt modelId="{4E290DEA-544A-4A26-9432-33A0474E0703}" type="pres">
      <dgm:prSet presAssocID="{D296FBA7-1C0D-4C58-9DB5-E8040F2A2728}" presName="space" presStyleCnt="0"/>
      <dgm:spPr/>
    </dgm:pt>
    <dgm:pt modelId="{86FE1CB6-E223-415F-8C90-959982AB85F1}" type="pres">
      <dgm:prSet presAssocID="{D296FBA7-1C0D-4C58-9DB5-E8040F2A2728}" presName="rect1" presStyleLbl="alignAcc1" presStyleIdx="0" presStyleCnt="1"/>
      <dgm:spPr/>
    </dgm:pt>
    <dgm:pt modelId="{0E8F2853-BB64-49CF-8A6F-FC0B6245327D}" type="pres">
      <dgm:prSet presAssocID="{D296FBA7-1C0D-4C58-9DB5-E8040F2A272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5E1F000-817D-47FF-8EC7-5C4453EA7E17}" type="presOf" srcId="{D296FBA7-1C0D-4C58-9DB5-E8040F2A2728}" destId="{86FE1CB6-E223-415F-8C90-959982AB85F1}" srcOrd="0" destOrd="0" presId="urn:microsoft.com/office/officeart/2005/8/layout/target3"/>
    <dgm:cxn modelId="{627D6121-CE92-4FA7-920D-22DAD30D39A9}" type="presOf" srcId="{C3D8D500-42D1-425A-AF6C-D43FFF221027}" destId="{788A7354-EE38-4447-83D3-EE1CCC0F5C7E}" srcOrd="0" destOrd="0" presId="urn:microsoft.com/office/officeart/2005/8/layout/target3"/>
    <dgm:cxn modelId="{895D3871-E93E-4366-96BD-1DCB28BF8DAD}" type="presOf" srcId="{D296FBA7-1C0D-4C58-9DB5-E8040F2A2728}" destId="{0E8F2853-BB64-49CF-8A6F-FC0B6245327D}" srcOrd="1" destOrd="0" presId="urn:microsoft.com/office/officeart/2005/8/layout/target3"/>
    <dgm:cxn modelId="{13ECADD2-7310-41A8-99CE-68BD769C46AC}" srcId="{C3D8D500-42D1-425A-AF6C-D43FFF221027}" destId="{D296FBA7-1C0D-4C58-9DB5-E8040F2A2728}" srcOrd="0" destOrd="0" parTransId="{25643360-37A7-45B5-B359-014E4D75DF43}" sibTransId="{872624A4-CFC5-4154-AF38-EFB1B4C919A2}"/>
    <dgm:cxn modelId="{2F1A0DB0-72D6-4C1D-BE23-7F2885245472}" type="presParOf" srcId="{788A7354-EE38-4447-83D3-EE1CCC0F5C7E}" destId="{0C47E9FC-D730-48DD-8848-86453E7BFBDB}" srcOrd="0" destOrd="0" presId="urn:microsoft.com/office/officeart/2005/8/layout/target3"/>
    <dgm:cxn modelId="{39E33FFF-7993-411F-986E-A0A958F8C3DE}" type="presParOf" srcId="{788A7354-EE38-4447-83D3-EE1CCC0F5C7E}" destId="{4E290DEA-544A-4A26-9432-33A0474E0703}" srcOrd="1" destOrd="0" presId="urn:microsoft.com/office/officeart/2005/8/layout/target3"/>
    <dgm:cxn modelId="{1C2C10E7-0EC3-4575-A4B0-31E301BA7160}" type="presParOf" srcId="{788A7354-EE38-4447-83D3-EE1CCC0F5C7E}" destId="{86FE1CB6-E223-415F-8C90-959982AB85F1}" srcOrd="2" destOrd="0" presId="urn:microsoft.com/office/officeart/2005/8/layout/target3"/>
    <dgm:cxn modelId="{F8AAD7C1-399D-4934-8D23-1F872DEB2CE6}" type="presParOf" srcId="{788A7354-EE38-4447-83D3-EE1CCC0F5C7E}" destId="{0E8F2853-BB64-49CF-8A6F-FC0B6245327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C2F4869-5C34-4638-9D37-64DDC49CEBEA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C360DCA6-DD3E-4B58-A4E8-130E0D53D7E8}">
      <dgm:prSet/>
      <dgm:spPr/>
      <dgm:t>
        <a:bodyPr/>
        <a:lstStyle/>
        <a:p>
          <a:pPr rtl="1"/>
          <a:r>
            <a:rPr lang="fa-IR" b="0" baseline="0" dirty="0"/>
            <a:t>نمودار صفحه 114</a:t>
          </a:r>
        </a:p>
      </dgm:t>
    </dgm:pt>
    <dgm:pt modelId="{84DCE628-0C1F-42AF-9425-EF7516D85A3B}" type="parTrans" cxnId="{B1B5AFC4-95D1-4481-A30C-54234A4A5FEE}">
      <dgm:prSet/>
      <dgm:spPr/>
      <dgm:t>
        <a:bodyPr/>
        <a:lstStyle/>
        <a:p>
          <a:pPr rtl="1"/>
          <a:endParaRPr lang="fa-IR"/>
        </a:p>
      </dgm:t>
    </dgm:pt>
    <dgm:pt modelId="{6BEA79CF-4FF1-41E5-A225-9307D0BB1004}" type="sibTrans" cxnId="{B1B5AFC4-95D1-4481-A30C-54234A4A5FEE}">
      <dgm:prSet/>
      <dgm:spPr/>
      <dgm:t>
        <a:bodyPr/>
        <a:lstStyle/>
        <a:p>
          <a:pPr rtl="1"/>
          <a:endParaRPr lang="fa-IR"/>
        </a:p>
      </dgm:t>
    </dgm:pt>
    <dgm:pt modelId="{53005963-247F-4F4C-A55A-C5A50F61AB29}" type="pres">
      <dgm:prSet presAssocID="{CC2F4869-5C34-4638-9D37-64DDC49CEBE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A746430-5E69-4129-8E93-94CD9B3CE564}" type="pres">
      <dgm:prSet presAssocID="{C360DCA6-DD3E-4B58-A4E8-130E0D53D7E8}" presName="circle1" presStyleLbl="node1" presStyleIdx="0" presStyleCnt="1"/>
      <dgm:spPr/>
    </dgm:pt>
    <dgm:pt modelId="{5570CBC9-9F46-4368-B68F-D9B68C3E4640}" type="pres">
      <dgm:prSet presAssocID="{C360DCA6-DD3E-4B58-A4E8-130E0D53D7E8}" presName="space" presStyleCnt="0"/>
      <dgm:spPr/>
    </dgm:pt>
    <dgm:pt modelId="{7DE6208C-4489-451C-915D-B9067B16123B}" type="pres">
      <dgm:prSet presAssocID="{C360DCA6-DD3E-4B58-A4E8-130E0D53D7E8}" presName="rect1" presStyleLbl="alignAcc1" presStyleIdx="0" presStyleCnt="1"/>
      <dgm:spPr/>
    </dgm:pt>
    <dgm:pt modelId="{F23F6858-DEF6-4AE3-894E-08E63EDEF7D3}" type="pres">
      <dgm:prSet presAssocID="{C360DCA6-DD3E-4B58-A4E8-130E0D53D7E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4D9E081-8E5F-402A-B4DC-9FF78013D075}" type="presOf" srcId="{C360DCA6-DD3E-4B58-A4E8-130E0D53D7E8}" destId="{F23F6858-DEF6-4AE3-894E-08E63EDEF7D3}" srcOrd="1" destOrd="0" presId="urn:microsoft.com/office/officeart/2005/8/layout/target3"/>
    <dgm:cxn modelId="{B1B5AFC4-95D1-4481-A30C-54234A4A5FEE}" srcId="{CC2F4869-5C34-4638-9D37-64DDC49CEBEA}" destId="{C360DCA6-DD3E-4B58-A4E8-130E0D53D7E8}" srcOrd="0" destOrd="0" parTransId="{84DCE628-0C1F-42AF-9425-EF7516D85A3B}" sibTransId="{6BEA79CF-4FF1-41E5-A225-9307D0BB1004}"/>
    <dgm:cxn modelId="{4AFA3AD8-159C-4396-AD5B-E35D4B47B447}" type="presOf" srcId="{CC2F4869-5C34-4638-9D37-64DDC49CEBEA}" destId="{53005963-247F-4F4C-A55A-C5A50F61AB29}" srcOrd="0" destOrd="0" presId="urn:microsoft.com/office/officeart/2005/8/layout/target3"/>
    <dgm:cxn modelId="{D69537F2-3AB3-4B60-A017-F15D9B000505}" type="presOf" srcId="{C360DCA6-DD3E-4B58-A4E8-130E0D53D7E8}" destId="{7DE6208C-4489-451C-915D-B9067B16123B}" srcOrd="0" destOrd="0" presId="urn:microsoft.com/office/officeart/2005/8/layout/target3"/>
    <dgm:cxn modelId="{06575E25-974B-42B2-A1B8-70DF85142BC7}" type="presParOf" srcId="{53005963-247F-4F4C-A55A-C5A50F61AB29}" destId="{CA746430-5E69-4129-8E93-94CD9B3CE564}" srcOrd="0" destOrd="0" presId="urn:microsoft.com/office/officeart/2005/8/layout/target3"/>
    <dgm:cxn modelId="{0317E368-7F6E-42BA-99EC-FD8148668CB9}" type="presParOf" srcId="{53005963-247F-4F4C-A55A-C5A50F61AB29}" destId="{5570CBC9-9F46-4368-B68F-D9B68C3E4640}" srcOrd="1" destOrd="0" presId="urn:microsoft.com/office/officeart/2005/8/layout/target3"/>
    <dgm:cxn modelId="{D738468D-3FBB-4FEA-9183-3AB5A9A582EB}" type="presParOf" srcId="{53005963-247F-4F4C-A55A-C5A50F61AB29}" destId="{7DE6208C-4489-451C-915D-B9067B16123B}" srcOrd="2" destOrd="0" presId="urn:microsoft.com/office/officeart/2005/8/layout/target3"/>
    <dgm:cxn modelId="{AEEDEE8F-ECE3-41F0-9F8A-2F2A27EE1173}" type="presParOf" srcId="{53005963-247F-4F4C-A55A-C5A50F61AB29}" destId="{F23F6858-DEF6-4AE3-894E-08E63EDEF7D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AF311AA-E846-46B6-8A6B-CE31B35182AC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EA87B7FE-E207-4E4F-AF65-1CFFD2E173AD}">
      <dgm:prSet custT="1"/>
      <dgm:spPr/>
      <dgm:t>
        <a:bodyPr/>
        <a:lstStyle/>
        <a:p>
          <a:pPr algn="r" rtl="1"/>
          <a:r>
            <a:rPr lang="fa-IR" sz="4000" b="1" baseline="0" dirty="0">
              <a:cs typeface="B Nazanin" pitchFamily="2" charset="-78"/>
            </a:rPr>
            <a:t>مثال: حاشیه نشینی و بزهکاری</a:t>
          </a:r>
        </a:p>
      </dgm:t>
    </dgm:pt>
    <dgm:pt modelId="{C93FD48D-4EE2-47D5-92A9-E13FC5D0B356}" type="parTrans" cxnId="{86F940E5-B337-4869-99FF-9B3E0A716EC3}">
      <dgm:prSet/>
      <dgm:spPr/>
      <dgm:t>
        <a:bodyPr/>
        <a:lstStyle/>
        <a:p>
          <a:pPr rtl="1"/>
          <a:endParaRPr lang="fa-IR"/>
        </a:p>
      </dgm:t>
    </dgm:pt>
    <dgm:pt modelId="{3FCEFF6A-36F9-4083-8B64-844A35EF58E6}" type="sibTrans" cxnId="{86F940E5-B337-4869-99FF-9B3E0A716EC3}">
      <dgm:prSet/>
      <dgm:spPr/>
      <dgm:t>
        <a:bodyPr/>
        <a:lstStyle/>
        <a:p>
          <a:pPr rtl="1"/>
          <a:endParaRPr lang="fa-IR"/>
        </a:p>
      </dgm:t>
    </dgm:pt>
    <dgm:pt modelId="{CEF63727-1048-4E53-AE66-A2AF309298CB}" type="pres">
      <dgm:prSet presAssocID="{EAF311AA-E846-46B6-8A6B-CE31B35182A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1303AF6-DDDB-4967-A445-3D912F7A3091}" type="pres">
      <dgm:prSet presAssocID="{EA87B7FE-E207-4E4F-AF65-1CFFD2E173AD}" presName="circle1" presStyleLbl="node1" presStyleIdx="0" presStyleCnt="1"/>
      <dgm:spPr/>
    </dgm:pt>
    <dgm:pt modelId="{BCA3D58D-2526-4576-96BA-02BC955F91C4}" type="pres">
      <dgm:prSet presAssocID="{EA87B7FE-E207-4E4F-AF65-1CFFD2E173AD}" presName="space" presStyleCnt="0"/>
      <dgm:spPr/>
    </dgm:pt>
    <dgm:pt modelId="{E2592BBD-90A3-4058-8E8F-635AFF43C7D7}" type="pres">
      <dgm:prSet presAssocID="{EA87B7FE-E207-4E4F-AF65-1CFFD2E173AD}" presName="rect1" presStyleLbl="alignAcc1" presStyleIdx="0" presStyleCnt="1"/>
      <dgm:spPr/>
    </dgm:pt>
    <dgm:pt modelId="{E61DDC7C-FC10-4C35-A039-15CF7AE905B3}" type="pres">
      <dgm:prSet presAssocID="{EA87B7FE-E207-4E4F-AF65-1CFFD2E173A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C4F94BF-2B5B-4DCE-8C8C-B2CE4C37097E}" type="presOf" srcId="{EA87B7FE-E207-4E4F-AF65-1CFFD2E173AD}" destId="{E61DDC7C-FC10-4C35-A039-15CF7AE905B3}" srcOrd="1" destOrd="0" presId="urn:microsoft.com/office/officeart/2005/8/layout/target3"/>
    <dgm:cxn modelId="{86F940E5-B337-4869-99FF-9B3E0A716EC3}" srcId="{EAF311AA-E846-46B6-8A6B-CE31B35182AC}" destId="{EA87B7FE-E207-4E4F-AF65-1CFFD2E173AD}" srcOrd="0" destOrd="0" parTransId="{C93FD48D-4EE2-47D5-92A9-E13FC5D0B356}" sibTransId="{3FCEFF6A-36F9-4083-8B64-844A35EF58E6}"/>
    <dgm:cxn modelId="{9A3DF2F0-49C9-42DE-9A0B-CF8C2A12A37A}" type="presOf" srcId="{EA87B7FE-E207-4E4F-AF65-1CFFD2E173AD}" destId="{E2592BBD-90A3-4058-8E8F-635AFF43C7D7}" srcOrd="0" destOrd="0" presId="urn:microsoft.com/office/officeart/2005/8/layout/target3"/>
    <dgm:cxn modelId="{46A51CF1-0442-4B5A-9286-EAAC50D2750B}" type="presOf" srcId="{EAF311AA-E846-46B6-8A6B-CE31B35182AC}" destId="{CEF63727-1048-4E53-AE66-A2AF309298CB}" srcOrd="0" destOrd="0" presId="urn:microsoft.com/office/officeart/2005/8/layout/target3"/>
    <dgm:cxn modelId="{DA7CE6D1-2D92-4329-B87C-02F7D55245A6}" type="presParOf" srcId="{CEF63727-1048-4E53-AE66-A2AF309298CB}" destId="{81303AF6-DDDB-4967-A445-3D912F7A3091}" srcOrd="0" destOrd="0" presId="urn:microsoft.com/office/officeart/2005/8/layout/target3"/>
    <dgm:cxn modelId="{F1FD3D92-4F8D-4233-AF0D-60D0EA59B56B}" type="presParOf" srcId="{CEF63727-1048-4E53-AE66-A2AF309298CB}" destId="{BCA3D58D-2526-4576-96BA-02BC955F91C4}" srcOrd="1" destOrd="0" presId="urn:microsoft.com/office/officeart/2005/8/layout/target3"/>
    <dgm:cxn modelId="{4595BB69-D510-49F0-B61E-1B1122C33F9A}" type="presParOf" srcId="{CEF63727-1048-4E53-AE66-A2AF309298CB}" destId="{E2592BBD-90A3-4058-8E8F-635AFF43C7D7}" srcOrd="2" destOrd="0" presId="urn:microsoft.com/office/officeart/2005/8/layout/target3"/>
    <dgm:cxn modelId="{48F5CA88-6B3A-47CD-87B1-8FF0063434BF}" type="presParOf" srcId="{CEF63727-1048-4E53-AE66-A2AF309298CB}" destId="{E61DDC7C-FC10-4C35-A039-15CF7AE905B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EB73A0C-2058-488F-8341-A0816E07DB22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8DF34A7B-BCB0-4693-BF16-60B3EBF6B1D7}">
      <dgm:prSet/>
      <dgm:spPr/>
      <dgm:t>
        <a:bodyPr/>
        <a:lstStyle/>
        <a:p>
          <a:pPr rtl="1"/>
          <a:r>
            <a:rPr lang="fa-IR" b="0" baseline="0" dirty="0"/>
            <a:t>پس از بررسی مثال ( بزهکاری ) ملاحظه میکنیم:</a:t>
          </a:r>
          <a:br>
            <a:rPr lang="fa-IR" b="0" baseline="0" dirty="0"/>
          </a:br>
          <a:endParaRPr lang="fa-IR" dirty="0"/>
        </a:p>
      </dgm:t>
    </dgm:pt>
    <dgm:pt modelId="{A8A885B4-FFCE-4788-AB21-C01260394BA9}" type="parTrans" cxnId="{AC090E4B-1C13-44F8-B115-AFB4FBA89279}">
      <dgm:prSet/>
      <dgm:spPr/>
      <dgm:t>
        <a:bodyPr/>
        <a:lstStyle/>
        <a:p>
          <a:pPr rtl="1"/>
          <a:endParaRPr lang="fa-IR"/>
        </a:p>
      </dgm:t>
    </dgm:pt>
    <dgm:pt modelId="{1E223755-E3D7-47F1-8338-AC1692291CBA}" type="sibTrans" cxnId="{AC090E4B-1C13-44F8-B115-AFB4FBA89279}">
      <dgm:prSet/>
      <dgm:spPr/>
      <dgm:t>
        <a:bodyPr/>
        <a:lstStyle/>
        <a:p>
          <a:pPr rtl="1"/>
          <a:endParaRPr lang="fa-IR"/>
        </a:p>
      </dgm:t>
    </dgm:pt>
    <dgm:pt modelId="{5DEE2D53-2A88-4283-83D2-E2D7212B2D46}" type="pres">
      <dgm:prSet presAssocID="{BEB73A0C-2058-488F-8341-A0816E07DB2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4DDF4CE-BCE4-40AB-A725-140537B61951}" type="pres">
      <dgm:prSet presAssocID="{8DF34A7B-BCB0-4693-BF16-60B3EBF6B1D7}" presName="circle1" presStyleLbl="node1" presStyleIdx="0" presStyleCnt="1"/>
      <dgm:spPr/>
    </dgm:pt>
    <dgm:pt modelId="{0C4212D4-2C47-448E-B7E9-44B412280E26}" type="pres">
      <dgm:prSet presAssocID="{8DF34A7B-BCB0-4693-BF16-60B3EBF6B1D7}" presName="space" presStyleCnt="0"/>
      <dgm:spPr/>
    </dgm:pt>
    <dgm:pt modelId="{CA563FD4-00C0-48FE-9F48-F7E6D60280B1}" type="pres">
      <dgm:prSet presAssocID="{8DF34A7B-BCB0-4693-BF16-60B3EBF6B1D7}" presName="rect1" presStyleLbl="alignAcc1" presStyleIdx="0" presStyleCnt="1"/>
      <dgm:spPr/>
    </dgm:pt>
    <dgm:pt modelId="{F0038BBD-52B7-4CD0-8599-952A0AB54C66}" type="pres">
      <dgm:prSet presAssocID="{8DF34A7B-BCB0-4693-BF16-60B3EBF6B1D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E0511B23-E53A-40AA-BD58-26C7C7C58E5B}" type="presOf" srcId="{BEB73A0C-2058-488F-8341-A0816E07DB22}" destId="{5DEE2D53-2A88-4283-83D2-E2D7212B2D46}" srcOrd="0" destOrd="0" presId="urn:microsoft.com/office/officeart/2005/8/layout/target3"/>
    <dgm:cxn modelId="{AC090E4B-1C13-44F8-B115-AFB4FBA89279}" srcId="{BEB73A0C-2058-488F-8341-A0816E07DB22}" destId="{8DF34A7B-BCB0-4693-BF16-60B3EBF6B1D7}" srcOrd="0" destOrd="0" parTransId="{A8A885B4-FFCE-4788-AB21-C01260394BA9}" sibTransId="{1E223755-E3D7-47F1-8338-AC1692291CBA}"/>
    <dgm:cxn modelId="{BAE19A98-BC14-48A2-847A-2789CB4928C7}" type="presOf" srcId="{8DF34A7B-BCB0-4693-BF16-60B3EBF6B1D7}" destId="{F0038BBD-52B7-4CD0-8599-952A0AB54C66}" srcOrd="1" destOrd="0" presId="urn:microsoft.com/office/officeart/2005/8/layout/target3"/>
    <dgm:cxn modelId="{ABD2D9C4-1B7B-4A2F-8898-A52794895597}" type="presOf" srcId="{8DF34A7B-BCB0-4693-BF16-60B3EBF6B1D7}" destId="{CA563FD4-00C0-48FE-9F48-F7E6D60280B1}" srcOrd="0" destOrd="0" presId="urn:microsoft.com/office/officeart/2005/8/layout/target3"/>
    <dgm:cxn modelId="{9291C1A7-11E5-41E3-A160-812D3F0CD561}" type="presParOf" srcId="{5DEE2D53-2A88-4283-83D2-E2D7212B2D46}" destId="{34DDF4CE-BCE4-40AB-A725-140537B61951}" srcOrd="0" destOrd="0" presId="urn:microsoft.com/office/officeart/2005/8/layout/target3"/>
    <dgm:cxn modelId="{6A6E7A30-33E2-4CC7-AD74-E513FB25BB1C}" type="presParOf" srcId="{5DEE2D53-2A88-4283-83D2-E2D7212B2D46}" destId="{0C4212D4-2C47-448E-B7E9-44B412280E26}" srcOrd="1" destOrd="0" presId="urn:microsoft.com/office/officeart/2005/8/layout/target3"/>
    <dgm:cxn modelId="{B6B9D4C5-75E0-4358-83CD-7DDAEE640210}" type="presParOf" srcId="{5DEE2D53-2A88-4283-83D2-E2D7212B2D46}" destId="{CA563FD4-00C0-48FE-9F48-F7E6D60280B1}" srcOrd="2" destOrd="0" presId="urn:microsoft.com/office/officeart/2005/8/layout/target3"/>
    <dgm:cxn modelId="{92966C5E-0EF5-4F59-9776-4BEF6A1E1C06}" type="presParOf" srcId="{5DEE2D53-2A88-4283-83D2-E2D7212B2D46}" destId="{F0038BBD-52B7-4CD0-8599-952A0AB54C6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C72EE49-7EF9-42B6-B70F-9E00C8FC407D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F1D68BB8-0CDF-486A-8C7D-675E439E7EFA}">
      <dgm:prSet custT="1"/>
      <dgm:spPr/>
      <dgm:t>
        <a:bodyPr/>
        <a:lstStyle/>
        <a:p>
          <a:pPr rtl="1"/>
          <a:r>
            <a:rPr lang="fa-IR" sz="4000" b="0" baseline="0" dirty="0">
              <a:cs typeface="B Nazanin" panose="00000400000000000000" pitchFamily="2" charset="-78"/>
            </a:rPr>
            <a:t>اهمیت فرضیه ها</a:t>
          </a:r>
          <a:endParaRPr lang="fa-IR" sz="4000" dirty="0">
            <a:cs typeface="B Nazanin" panose="00000400000000000000" pitchFamily="2" charset="-78"/>
          </a:endParaRPr>
        </a:p>
      </dgm:t>
    </dgm:pt>
    <dgm:pt modelId="{4250B03B-CBCC-4DD4-B935-18BB297CB2C5}" type="parTrans" cxnId="{31E5ECAF-E974-4892-A1F0-9800ED2E4EB2}">
      <dgm:prSet/>
      <dgm:spPr/>
      <dgm:t>
        <a:bodyPr/>
        <a:lstStyle/>
        <a:p>
          <a:pPr rtl="1"/>
          <a:endParaRPr lang="fa-IR"/>
        </a:p>
      </dgm:t>
    </dgm:pt>
    <dgm:pt modelId="{7F16FFF5-0875-4026-9CBA-A25862C385AD}" type="sibTrans" cxnId="{31E5ECAF-E974-4892-A1F0-9800ED2E4EB2}">
      <dgm:prSet/>
      <dgm:spPr/>
      <dgm:t>
        <a:bodyPr/>
        <a:lstStyle/>
        <a:p>
          <a:pPr rtl="1"/>
          <a:endParaRPr lang="fa-IR"/>
        </a:p>
      </dgm:t>
    </dgm:pt>
    <dgm:pt modelId="{C3FE9340-1A0E-409C-90CD-CB3F3F7F4762}" type="pres">
      <dgm:prSet presAssocID="{1C72EE49-7EF9-42B6-B70F-9E00C8FC40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58CA3F4-E76C-499D-97AC-C4074555A2A2}" type="pres">
      <dgm:prSet presAssocID="{F1D68BB8-0CDF-486A-8C7D-675E439E7EFA}" presName="circle1" presStyleLbl="node1" presStyleIdx="0" presStyleCnt="1"/>
      <dgm:spPr/>
    </dgm:pt>
    <dgm:pt modelId="{5AF50E6C-A59C-4233-87D4-733FDCBAA887}" type="pres">
      <dgm:prSet presAssocID="{F1D68BB8-0CDF-486A-8C7D-675E439E7EFA}" presName="space" presStyleCnt="0"/>
      <dgm:spPr/>
    </dgm:pt>
    <dgm:pt modelId="{E0E00187-1F5C-4036-BF18-CC2B6D8460C9}" type="pres">
      <dgm:prSet presAssocID="{F1D68BB8-0CDF-486A-8C7D-675E439E7EFA}" presName="rect1" presStyleLbl="alignAcc1" presStyleIdx="0" presStyleCnt="1"/>
      <dgm:spPr/>
    </dgm:pt>
    <dgm:pt modelId="{3A67C4CD-96AE-46D6-8250-711197B24D8A}" type="pres">
      <dgm:prSet presAssocID="{F1D68BB8-0CDF-486A-8C7D-675E439E7EF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1E5ECAF-E974-4892-A1F0-9800ED2E4EB2}" srcId="{1C72EE49-7EF9-42B6-B70F-9E00C8FC407D}" destId="{F1D68BB8-0CDF-486A-8C7D-675E439E7EFA}" srcOrd="0" destOrd="0" parTransId="{4250B03B-CBCC-4DD4-B935-18BB297CB2C5}" sibTransId="{7F16FFF5-0875-4026-9CBA-A25862C385AD}"/>
    <dgm:cxn modelId="{C67ECEBC-2856-429C-9C97-FF1D0D19CF41}" type="presOf" srcId="{F1D68BB8-0CDF-486A-8C7D-675E439E7EFA}" destId="{E0E00187-1F5C-4036-BF18-CC2B6D8460C9}" srcOrd="0" destOrd="0" presId="urn:microsoft.com/office/officeart/2005/8/layout/target3"/>
    <dgm:cxn modelId="{81033AD1-EDA3-4041-9B42-0359231AD50F}" type="presOf" srcId="{1C72EE49-7EF9-42B6-B70F-9E00C8FC407D}" destId="{C3FE9340-1A0E-409C-90CD-CB3F3F7F4762}" srcOrd="0" destOrd="0" presId="urn:microsoft.com/office/officeart/2005/8/layout/target3"/>
    <dgm:cxn modelId="{FF5CBBFC-2D7D-4120-A372-25F04D08885A}" type="presOf" srcId="{F1D68BB8-0CDF-486A-8C7D-675E439E7EFA}" destId="{3A67C4CD-96AE-46D6-8250-711197B24D8A}" srcOrd="1" destOrd="0" presId="urn:microsoft.com/office/officeart/2005/8/layout/target3"/>
    <dgm:cxn modelId="{FC0B9170-A4EC-4CB1-9571-A18B88D952BA}" type="presParOf" srcId="{C3FE9340-1A0E-409C-90CD-CB3F3F7F4762}" destId="{858CA3F4-E76C-499D-97AC-C4074555A2A2}" srcOrd="0" destOrd="0" presId="urn:microsoft.com/office/officeart/2005/8/layout/target3"/>
    <dgm:cxn modelId="{C2C1395A-B2B4-4707-8624-60011EFE5F0C}" type="presParOf" srcId="{C3FE9340-1A0E-409C-90CD-CB3F3F7F4762}" destId="{5AF50E6C-A59C-4233-87D4-733FDCBAA887}" srcOrd="1" destOrd="0" presId="urn:microsoft.com/office/officeart/2005/8/layout/target3"/>
    <dgm:cxn modelId="{F39556D9-13A7-40B8-A522-B6A9E4784D64}" type="presParOf" srcId="{C3FE9340-1A0E-409C-90CD-CB3F3F7F4762}" destId="{E0E00187-1F5C-4036-BF18-CC2B6D8460C9}" srcOrd="2" destOrd="0" presId="urn:microsoft.com/office/officeart/2005/8/layout/target3"/>
    <dgm:cxn modelId="{A6755DC8-12FA-4BDA-9A98-895A241CB1F3}" type="presParOf" srcId="{C3FE9340-1A0E-409C-90CD-CB3F3F7F4762}" destId="{3A67C4CD-96AE-46D6-8250-711197B24D8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A60C1A6-3FB1-49FF-943B-FAF995034ECC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3017FB1A-A9B7-4036-A3DA-D7D1A4CB2AC1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مدل تحلیلی را چگونه میتوان ساخت ؟</a:t>
          </a:r>
          <a:endParaRPr lang="fa-IR" dirty="0">
            <a:cs typeface="B Nazanin" panose="00000400000000000000" pitchFamily="2" charset="-78"/>
          </a:endParaRPr>
        </a:p>
      </dgm:t>
    </dgm:pt>
    <dgm:pt modelId="{12FF86CB-A060-4314-9DB8-0E7265C50C42}" type="parTrans" cxnId="{F219B60C-2342-42FF-8887-4C1C46AF4E19}">
      <dgm:prSet/>
      <dgm:spPr/>
      <dgm:t>
        <a:bodyPr/>
        <a:lstStyle/>
        <a:p>
          <a:pPr rtl="1"/>
          <a:endParaRPr lang="fa-IR"/>
        </a:p>
      </dgm:t>
    </dgm:pt>
    <dgm:pt modelId="{6FEF0F4D-9213-4F3C-8C04-AD0D1AEF732D}" type="sibTrans" cxnId="{F219B60C-2342-42FF-8887-4C1C46AF4E19}">
      <dgm:prSet/>
      <dgm:spPr/>
      <dgm:t>
        <a:bodyPr/>
        <a:lstStyle/>
        <a:p>
          <a:pPr rtl="1"/>
          <a:endParaRPr lang="fa-IR"/>
        </a:p>
      </dgm:t>
    </dgm:pt>
    <dgm:pt modelId="{E8A582B3-BFA4-410D-9184-77DDA0940B82}" type="pres">
      <dgm:prSet presAssocID="{BA60C1A6-3FB1-49FF-943B-FAF995034EC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FA1A6A4-0EA2-4385-9961-60A9D215959D}" type="pres">
      <dgm:prSet presAssocID="{3017FB1A-A9B7-4036-A3DA-D7D1A4CB2AC1}" presName="circle1" presStyleLbl="node1" presStyleIdx="0" presStyleCnt="1"/>
      <dgm:spPr/>
    </dgm:pt>
    <dgm:pt modelId="{980F0089-449C-4529-881E-5316A1F8B583}" type="pres">
      <dgm:prSet presAssocID="{3017FB1A-A9B7-4036-A3DA-D7D1A4CB2AC1}" presName="space" presStyleCnt="0"/>
      <dgm:spPr/>
    </dgm:pt>
    <dgm:pt modelId="{32197071-148B-4917-BC98-76A58A7DB6E2}" type="pres">
      <dgm:prSet presAssocID="{3017FB1A-A9B7-4036-A3DA-D7D1A4CB2AC1}" presName="rect1" presStyleLbl="alignAcc1" presStyleIdx="0" presStyleCnt="1"/>
      <dgm:spPr/>
    </dgm:pt>
    <dgm:pt modelId="{7712894E-28BE-4EB1-B195-7A3739F4D6A6}" type="pres">
      <dgm:prSet presAssocID="{3017FB1A-A9B7-4036-A3DA-D7D1A4CB2AC1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219B60C-2342-42FF-8887-4C1C46AF4E19}" srcId="{BA60C1A6-3FB1-49FF-943B-FAF995034ECC}" destId="{3017FB1A-A9B7-4036-A3DA-D7D1A4CB2AC1}" srcOrd="0" destOrd="0" parTransId="{12FF86CB-A060-4314-9DB8-0E7265C50C42}" sibTransId="{6FEF0F4D-9213-4F3C-8C04-AD0D1AEF732D}"/>
    <dgm:cxn modelId="{F2CEA915-04FE-447E-80E4-41E137206C4F}" type="presOf" srcId="{3017FB1A-A9B7-4036-A3DA-D7D1A4CB2AC1}" destId="{32197071-148B-4917-BC98-76A58A7DB6E2}" srcOrd="0" destOrd="0" presId="urn:microsoft.com/office/officeart/2005/8/layout/target3"/>
    <dgm:cxn modelId="{BB561D19-2C98-4734-9645-B6EB5920C046}" type="presOf" srcId="{3017FB1A-A9B7-4036-A3DA-D7D1A4CB2AC1}" destId="{7712894E-28BE-4EB1-B195-7A3739F4D6A6}" srcOrd="1" destOrd="0" presId="urn:microsoft.com/office/officeart/2005/8/layout/target3"/>
    <dgm:cxn modelId="{A30DEA84-2B6B-47BA-8E57-F1E3AEA6C113}" type="presOf" srcId="{BA60C1A6-3FB1-49FF-943B-FAF995034ECC}" destId="{E8A582B3-BFA4-410D-9184-77DDA0940B82}" srcOrd="0" destOrd="0" presId="urn:microsoft.com/office/officeart/2005/8/layout/target3"/>
    <dgm:cxn modelId="{582DF2F4-ED5E-4958-A3B3-27986C292791}" type="presParOf" srcId="{E8A582B3-BFA4-410D-9184-77DDA0940B82}" destId="{5FA1A6A4-0EA2-4385-9961-60A9D215959D}" srcOrd="0" destOrd="0" presId="urn:microsoft.com/office/officeart/2005/8/layout/target3"/>
    <dgm:cxn modelId="{14F84CEC-1041-4617-8676-CB3854B613F1}" type="presParOf" srcId="{E8A582B3-BFA4-410D-9184-77DDA0940B82}" destId="{980F0089-449C-4529-881E-5316A1F8B583}" srcOrd="1" destOrd="0" presId="urn:microsoft.com/office/officeart/2005/8/layout/target3"/>
    <dgm:cxn modelId="{978EF6A7-B86D-4980-984B-D8F702130B03}" type="presParOf" srcId="{E8A582B3-BFA4-410D-9184-77DDA0940B82}" destId="{32197071-148B-4917-BC98-76A58A7DB6E2}" srcOrd="2" destOrd="0" presId="urn:microsoft.com/office/officeart/2005/8/layout/target3"/>
    <dgm:cxn modelId="{62821D00-17B1-4D20-91C2-FDAE757EF6FC}" type="presParOf" srcId="{E8A582B3-BFA4-410D-9184-77DDA0940B82}" destId="{7712894E-28BE-4EB1-B195-7A3739F4D6A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2A1A052-1C9E-425E-99B9-06A76BFEE678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9193B7F8-5B4B-4DB3-8CE7-DE464386FEF5}">
      <dgm:prSet custT="1"/>
      <dgm:spPr/>
      <dgm:t>
        <a:bodyPr/>
        <a:lstStyle/>
        <a:p>
          <a:pPr rtl="1"/>
          <a:r>
            <a:rPr lang="fa-IR" sz="4400" b="0" baseline="0" dirty="0">
              <a:cs typeface="B Nazanin" panose="00000400000000000000" pitchFamily="2" charset="-78"/>
            </a:rPr>
            <a:t>ساختن مفاهیم</a:t>
          </a:r>
          <a:endParaRPr lang="fa-IR" sz="4400" dirty="0">
            <a:cs typeface="B Nazanin" panose="00000400000000000000" pitchFamily="2" charset="-78"/>
          </a:endParaRPr>
        </a:p>
      </dgm:t>
    </dgm:pt>
    <dgm:pt modelId="{2EAAAF0A-1CE6-4016-B53D-B28BBF7FA3C7}" type="parTrans" cxnId="{090E268A-51C5-43A0-9B81-A0ADE93C9967}">
      <dgm:prSet/>
      <dgm:spPr/>
      <dgm:t>
        <a:bodyPr/>
        <a:lstStyle/>
        <a:p>
          <a:pPr rtl="1"/>
          <a:endParaRPr lang="fa-IR"/>
        </a:p>
      </dgm:t>
    </dgm:pt>
    <dgm:pt modelId="{50490C17-CA2B-4CB6-8A99-523E73A09A4B}" type="sibTrans" cxnId="{090E268A-51C5-43A0-9B81-A0ADE93C9967}">
      <dgm:prSet/>
      <dgm:spPr/>
      <dgm:t>
        <a:bodyPr/>
        <a:lstStyle/>
        <a:p>
          <a:pPr rtl="1"/>
          <a:endParaRPr lang="fa-IR"/>
        </a:p>
      </dgm:t>
    </dgm:pt>
    <dgm:pt modelId="{963C10A7-EBC0-4B58-970E-8124712CB747}" type="pres">
      <dgm:prSet presAssocID="{72A1A052-1C9E-425E-99B9-06A76BFEE67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0B2F11C-EF61-450D-81A7-7B9BC3CDFD05}" type="pres">
      <dgm:prSet presAssocID="{9193B7F8-5B4B-4DB3-8CE7-DE464386FEF5}" presName="circle1" presStyleLbl="node1" presStyleIdx="0" presStyleCnt="1"/>
      <dgm:spPr/>
    </dgm:pt>
    <dgm:pt modelId="{CCC40F64-ED32-4B4C-9925-8D8694EF3F3A}" type="pres">
      <dgm:prSet presAssocID="{9193B7F8-5B4B-4DB3-8CE7-DE464386FEF5}" presName="space" presStyleCnt="0"/>
      <dgm:spPr/>
    </dgm:pt>
    <dgm:pt modelId="{3E5F9893-E217-4592-B17C-B78F0515CAF5}" type="pres">
      <dgm:prSet presAssocID="{9193B7F8-5B4B-4DB3-8CE7-DE464386FEF5}" presName="rect1" presStyleLbl="alignAcc1" presStyleIdx="0" presStyleCnt="1"/>
      <dgm:spPr/>
    </dgm:pt>
    <dgm:pt modelId="{2129A3B8-21B9-4942-A621-349557444313}" type="pres">
      <dgm:prSet presAssocID="{9193B7F8-5B4B-4DB3-8CE7-DE464386FEF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AC69E77-A50A-4158-9079-D5CE134D0FE9}" type="presOf" srcId="{72A1A052-1C9E-425E-99B9-06A76BFEE678}" destId="{963C10A7-EBC0-4B58-970E-8124712CB747}" srcOrd="0" destOrd="0" presId="urn:microsoft.com/office/officeart/2005/8/layout/target3"/>
    <dgm:cxn modelId="{81E60383-5EC9-4A25-9EF9-16A6ED67B5CE}" type="presOf" srcId="{9193B7F8-5B4B-4DB3-8CE7-DE464386FEF5}" destId="{2129A3B8-21B9-4942-A621-349557444313}" srcOrd="1" destOrd="0" presId="urn:microsoft.com/office/officeart/2005/8/layout/target3"/>
    <dgm:cxn modelId="{090E268A-51C5-43A0-9B81-A0ADE93C9967}" srcId="{72A1A052-1C9E-425E-99B9-06A76BFEE678}" destId="{9193B7F8-5B4B-4DB3-8CE7-DE464386FEF5}" srcOrd="0" destOrd="0" parTransId="{2EAAAF0A-1CE6-4016-B53D-B28BBF7FA3C7}" sibTransId="{50490C17-CA2B-4CB6-8A99-523E73A09A4B}"/>
    <dgm:cxn modelId="{B30623A0-AE93-41F1-BEFE-76CD6CDB020F}" type="presOf" srcId="{9193B7F8-5B4B-4DB3-8CE7-DE464386FEF5}" destId="{3E5F9893-E217-4592-B17C-B78F0515CAF5}" srcOrd="0" destOrd="0" presId="urn:microsoft.com/office/officeart/2005/8/layout/target3"/>
    <dgm:cxn modelId="{67DFDD21-BA2C-4809-8739-ECAFD1098A04}" type="presParOf" srcId="{963C10A7-EBC0-4B58-970E-8124712CB747}" destId="{60B2F11C-EF61-450D-81A7-7B9BC3CDFD05}" srcOrd="0" destOrd="0" presId="urn:microsoft.com/office/officeart/2005/8/layout/target3"/>
    <dgm:cxn modelId="{7C4280B8-3F69-45D8-92CA-B03FCCA17E79}" type="presParOf" srcId="{963C10A7-EBC0-4B58-970E-8124712CB747}" destId="{CCC40F64-ED32-4B4C-9925-8D8694EF3F3A}" srcOrd="1" destOrd="0" presId="urn:microsoft.com/office/officeart/2005/8/layout/target3"/>
    <dgm:cxn modelId="{E3FB8A2F-E404-424F-AEFB-F38679F4CF99}" type="presParOf" srcId="{963C10A7-EBC0-4B58-970E-8124712CB747}" destId="{3E5F9893-E217-4592-B17C-B78F0515CAF5}" srcOrd="2" destOrd="0" presId="urn:microsoft.com/office/officeart/2005/8/layout/target3"/>
    <dgm:cxn modelId="{FF6B2FB0-DE4D-4D1D-9D4D-E4D1986D7B17}" type="presParOf" srcId="{963C10A7-EBC0-4B58-970E-8124712CB747}" destId="{2129A3B8-21B9-4942-A621-34955744431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16C3BFD-5900-4EFC-A3EE-2016D41CFA70}" type="doc">
      <dgm:prSet loTypeId="urn:microsoft.com/office/officeart/2005/8/layout/process4" loCatId="list" qsTypeId="urn:microsoft.com/office/officeart/2005/8/quickstyle/simple3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6CD42046-9C9F-4DAB-A088-3F94E60851CF}">
      <dgm:prSet/>
      <dgm:spPr/>
      <dgm:t>
        <a:bodyPr/>
        <a:lstStyle/>
        <a:p>
          <a:pPr rtl="1"/>
          <a:r>
            <a:rPr lang="fa-IR"/>
            <a:t>این شیوه به طور تجربی بر مبنای مشاهدات مستقیم یا اطلاعاتی که دیگران جمع آوری کرده اند ساخته میشود.</a:t>
          </a:r>
        </a:p>
      </dgm:t>
    </dgm:pt>
    <dgm:pt modelId="{C32EFD5A-2C20-40D6-B9AC-AAC1E8C74EBA}" type="parTrans" cxnId="{FB866ABF-F513-457C-B91D-94CD52F8D4C3}">
      <dgm:prSet/>
      <dgm:spPr/>
      <dgm:t>
        <a:bodyPr/>
        <a:lstStyle/>
        <a:p>
          <a:pPr rtl="1"/>
          <a:endParaRPr lang="fa-IR"/>
        </a:p>
      </dgm:t>
    </dgm:pt>
    <dgm:pt modelId="{9EDB66E3-3ED6-41F5-BEB1-321312AF3008}" type="sibTrans" cxnId="{FB866ABF-F513-457C-B91D-94CD52F8D4C3}">
      <dgm:prSet/>
      <dgm:spPr/>
      <dgm:t>
        <a:bodyPr/>
        <a:lstStyle/>
        <a:p>
          <a:pPr rtl="1"/>
          <a:endParaRPr lang="fa-IR"/>
        </a:p>
      </dgm:t>
    </dgm:pt>
    <dgm:pt modelId="{5CF6A2DC-C120-442F-B8E2-2793A3BE924D}">
      <dgm:prSet/>
      <dgm:spPr/>
      <dgm:t>
        <a:bodyPr/>
        <a:lstStyle/>
        <a:p>
          <a:pPr rtl="1"/>
          <a:r>
            <a:rPr lang="fa-IR"/>
            <a:t>مفهوم عملی مجزا : ( صفحه 124 ) تحقیق تحت عنوان آیا ایلات متحده آمریکا شاهد یک بیداری دینی است؟</a:t>
          </a:r>
        </a:p>
      </dgm:t>
    </dgm:pt>
    <dgm:pt modelId="{E060D6E6-B51C-4B4A-881F-0E3E2F1775DF}" type="parTrans" cxnId="{939D3639-C8FA-4AF9-9475-5C46129AA365}">
      <dgm:prSet/>
      <dgm:spPr/>
      <dgm:t>
        <a:bodyPr/>
        <a:lstStyle/>
        <a:p>
          <a:pPr rtl="1"/>
          <a:endParaRPr lang="fa-IR"/>
        </a:p>
      </dgm:t>
    </dgm:pt>
    <dgm:pt modelId="{725AF9D2-FE6F-4A2B-B659-D068F34F773D}" type="sibTrans" cxnId="{939D3639-C8FA-4AF9-9475-5C46129AA365}">
      <dgm:prSet/>
      <dgm:spPr/>
      <dgm:t>
        <a:bodyPr/>
        <a:lstStyle/>
        <a:p>
          <a:pPr rtl="1"/>
          <a:endParaRPr lang="fa-IR"/>
        </a:p>
      </dgm:t>
    </dgm:pt>
    <dgm:pt modelId="{D08A4183-210D-413B-92A0-C5D64E18EA02}">
      <dgm:prSet/>
      <dgm:spPr/>
      <dgm:t>
        <a:bodyPr/>
        <a:lstStyle/>
        <a:p>
          <a:pPr rtl="1"/>
          <a:r>
            <a:rPr lang="fa-IR"/>
            <a:t>چارلز ای گلاک جنبه های متفاوت دین را در 4 بعد سامان داد که عبارتند :</a:t>
          </a:r>
        </a:p>
      </dgm:t>
    </dgm:pt>
    <dgm:pt modelId="{B922A930-7B7B-47A5-922B-272346E6F8EE}" type="parTrans" cxnId="{463D27D4-E07E-4D16-B999-C412DC079873}">
      <dgm:prSet/>
      <dgm:spPr/>
      <dgm:t>
        <a:bodyPr/>
        <a:lstStyle/>
        <a:p>
          <a:pPr rtl="1"/>
          <a:endParaRPr lang="fa-IR"/>
        </a:p>
      </dgm:t>
    </dgm:pt>
    <dgm:pt modelId="{43D77D25-01E6-40B5-97BC-43D7441ACEA0}" type="sibTrans" cxnId="{463D27D4-E07E-4D16-B999-C412DC079873}">
      <dgm:prSet/>
      <dgm:spPr/>
      <dgm:t>
        <a:bodyPr/>
        <a:lstStyle/>
        <a:p>
          <a:pPr rtl="1"/>
          <a:endParaRPr lang="fa-IR"/>
        </a:p>
      </dgm:t>
    </dgm:pt>
    <dgm:pt modelId="{E0DE45F6-2414-47BA-8109-ADB30EF76B4A}">
      <dgm:prSet/>
      <dgm:spPr/>
      <dgm:t>
        <a:bodyPr/>
        <a:lstStyle/>
        <a:p>
          <a:pPr rtl="1"/>
          <a:r>
            <a:rPr lang="fa-IR"/>
            <a:t>بعد تجربی</a:t>
          </a:r>
        </a:p>
      </dgm:t>
    </dgm:pt>
    <dgm:pt modelId="{E2F047AD-EBA2-4E13-B446-994A7C7A4432}" type="parTrans" cxnId="{BAD31F4E-1178-4B90-8037-BC09309E0417}">
      <dgm:prSet/>
      <dgm:spPr/>
      <dgm:t>
        <a:bodyPr/>
        <a:lstStyle/>
        <a:p>
          <a:pPr rtl="1"/>
          <a:endParaRPr lang="fa-IR"/>
        </a:p>
      </dgm:t>
    </dgm:pt>
    <dgm:pt modelId="{33CCC847-C6D2-4D18-9059-8FE13F2AC4D2}" type="sibTrans" cxnId="{BAD31F4E-1178-4B90-8037-BC09309E0417}">
      <dgm:prSet/>
      <dgm:spPr/>
      <dgm:t>
        <a:bodyPr/>
        <a:lstStyle/>
        <a:p>
          <a:pPr rtl="1"/>
          <a:endParaRPr lang="fa-IR"/>
        </a:p>
      </dgm:t>
    </dgm:pt>
    <dgm:pt modelId="{998DABFA-7F8A-44E0-BC17-60A8074294EC}">
      <dgm:prSet/>
      <dgm:spPr/>
      <dgm:t>
        <a:bodyPr/>
        <a:lstStyle/>
        <a:p>
          <a:pPr rtl="1"/>
          <a:r>
            <a:rPr lang="fa-IR"/>
            <a:t>بعد ایدئولوژیکی</a:t>
          </a:r>
        </a:p>
      </dgm:t>
    </dgm:pt>
    <dgm:pt modelId="{C3CCCB60-7FCC-4EC5-ACB3-420BD0E2A671}" type="parTrans" cxnId="{265B10A9-C2D7-4515-88F1-B4F53AB5B191}">
      <dgm:prSet/>
      <dgm:spPr/>
      <dgm:t>
        <a:bodyPr/>
        <a:lstStyle/>
        <a:p>
          <a:pPr rtl="1"/>
          <a:endParaRPr lang="fa-IR"/>
        </a:p>
      </dgm:t>
    </dgm:pt>
    <dgm:pt modelId="{56F37410-D2F6-40A2-ADC4-DDCB2F37B2FE}" type="sibTrans" cxnId="{265B10A9-C2D7-4515-88F1-B4F53AB5B191}">
      <dgm:prSet/>
      <dgm:spPr/>
      <dgm:t>
        <a:bodyPr/>
        <a:lstStyle/>
        <a:p>
          <a:pPr rtl="1"/>
          <a:endParaRPr lang="fa-IR"/>
        </a:p>
      </dgm:t>
    </dgm:pt>
    <dgm:pt modelId="{91BCE587-1DF0-4362-9E4D-117FD47285C5}">
      <dgm:prSet/>
      <dgm:spPr/>
      <dgm:t>
        <a:bodyPr/>
        <a:lstStyle/>
        <a:p>
          <a:pPr rtl="1"/>
          <a:r>
            <a:rPr lang="fa-IR"/>
            <a:t>مناسکی</a:t>
          </a:r>
        </a:p>
      </dgm:t>
    </dgm:pt>
    <dgm:pt modelId="{78D39E7B-F6B4-43A5-BEC0-F3DC973EC5F9}" type="parTrans" cxnId="{F81A09CB-1C8F-4986-9286-0B2708858A4E}">
      <dgm:prSet/>
      <dgm:spPr/>
      <dgm:t>
        <a:bodyPr/>
        <a:lstStyle/>
        <a:p>
          <a:pPr rtl="1"/>
          <a:endParaRPr lang="fa-IR"/>
        </a:p>
      </dgm:t>
    </dgm:pt>
    <dgm:pt modelId="{833954C1-0875-4AC8-8C06-D492B162C9E1}" type="sibTrans" cxnId="{F81A09CB-1C8F-4986-9286-0B2708858A4E}">
      <dgm:prSet/>
      <dgm:spPr/>
      <dgm:t>
        <a:bodyPr/>
        <a:lstStyle/>
        <a:p>
          <a:pPr rtl="1"/>
          <a:endParaRPr lang="fa-IR"/>
        </a:p>
      </dgm:t>
    </dgm:pt>
    <dgm:pt modelId="{FE0F4DB7-36AB-4312-9407-54F746464A1C}">
      <dgm:prSet/>
      <dgm:spPr/>
      <dgm:t>
        <a:bodyPr/>
        <a:lstStyle/>
        <a:p>
          <a:pPr rtl="1"/>
          <a:r>
            <a:rPr lang="fa-IR"/>
            <a:t>استنتاجی</a:t>
          </a:r>
        </a:p>
      </dgm:t>
    </dgm:pt>
    <dgm:pt modelId="{E635D27F-3A64-49A2-AEAC-135D69D4F28D}" type="parTrans" cxnId="{CEBC5D01-0D5D-4CE9-A4D7-3DDAC5648494}">
      <dgm:prSet/>
      <dgm:spPr/>
      <dgm:t>
        <a:bodyPr/>
        <a:lstStyle/>
        <a:p>
          <a:pPr rtl="1"/>
          <a:endParaRPr lang="fa-IR"/>
        </a:p>
      </dgm:t>
    </dgm:pt>
    <dgm:pt modelId="{76EFF3F0-4246-4994-AE98-7B80BFA9312F}" type="sibTrans" cxnId="{CEBC5D01-0D5D-4CE9-A4D7-3DDAC5648494}">
      <dgm:prSet/>
      <dgm:spPr/>
      <dgm:t>
        <a:bodyPr/>
        <a:lstStyle/>
        <a:p>
          <a:pPr rtl="1"/>
          <a:endParaRPr lang="fa-IR"/>
        </a:p>
      </dgm:t>
    </dgm:pt>
    <dgm:pt modelId="{7256BBF9-6F7C-431F-8B9C-6718190D3D27}" type="pres">
      <dgm:prSet presAssocID="{D16C3BFD-5900-4EFC-A3EE-2016D41CFA70}" presName="Name0" presStyleCnt="0">
        <dgm:presLayoutVars>
          <dgm:dir/>
          <dgm:animLvl val="lvl"/>
          <dgm:resizeHandles val="exact"/>
        </dgm:presLayoutVars>
      </dgm:prSet>
      <dgm:spPr/>
    </dgm:pt>
    <dgm:pt modelId="{76A2DDF1-3960-4C59-A5A3-AD5F0A48C758}" type="pres">
      <dgm:prSet presAssocID="{D08A4183-210D-413B-92A0-C5D64E18EA02}" presName="boxAndChildren" presStyleCnt="0"/>
      <dgm:spPr/>
    </dgm:pt>
    <dgm:pt modelId="{6E1AB025-2953-4E26-8227-08C8AE4578A1}" type="pres">
      <dgm:prSet presAssocID="{D08A4183-210D-413B-92A0-C5D64E18EA02}" presName="parentTextBox" presStyleLbl="node1" presStyleIdx="0" presStyleCnt="3"/>
      <dgm:spPr/>
    </dgm:pt>
    <dgm:pt modelId="{B96B9219-71AC-476B-BA76-59D0E1A0E43A}" type="pres">
      <dgm:prSet presAssocID="{D08A4183-210D-413B-92A0-C5D64E18EA02}" presName="entireBox" presStyleLbl="node1" presStyleIdx="0" presStyleCnt="3"/>
      <dgm:spPr/>
    </dgm:pt>
    <dgm:pt modelId="{3B28C4B7-1518-4661-9A43-E83A7E74E424}" type="pres">
      <dgm:prSet presAssocID="{D08A4183-210D-413B-92A0-C5D64E18EA02}" presName="descendantBox" presStyleCnt="0"/>
      <dgm:spPr/>
    </dgm:pt>
    <dgm:pt modelId="{8D0077CB-F36A-40BF-9270-2233035ED2F9}" type="pres">
      <dgm:prSet presAssocID="{E0DE45F6-2414-47BA-8109-ADB30EF76B4A}" presName="childTextBox" presStyleLbl="fgAccFollowNode1" presStyleIdx="0" presStyleCnt="4">
        <dgm:presLayoutVars>
          <dgm:bulletEnabled val="1"/>
        </dgm:presLayoutVars>
      </dgm:prSet>
      <dgm:spPr/>
    </dgm:pt>
    <dgm:pt modelId="{1555AF0A-ABE2-43C7-9266-BEFE2DF9298E}" type="pres">
      <dgm:prSet presAssocID="{998DABFA-7F8A-44E0-BC17-60A8074294EC}" presName="childTextBox" presStyleLbl="fgAccFollowNode1" presStyleIdx="1" presStyleCnt="4">
        <dgm:presLayoutVars>
          <dgm:bulletEnabled val="1"/>
        </dgm:presLayoutVars>
      </dgm:prSet>
      <dgm:spPr/>
    </dgm:pt>
    <dgm:pt modelId="{DFF0D274-0853-4FFC-92B3-3098812BAAF1}" type="pres">
      <dgm:prSet presAssocID="{91BCE587-1DF0-4362-9E4D-117FD47285C5}" presName="childTextBox" presStyleLbl="fgAccFollowNode1" presStyleIdx="2" presStyleCnt="4">
        <dgm:presLayoutVars>
          <dgm:bulletEnabled val="1"/>
        </dgm:presLayoutVars>
      </dgm:prSet>
      <dgm:spPr/>
    </dgm:pt>
    <dgm:pt modelId="{1C347F16-39A7-4A49-8EB8-61638295B779}" type="pres">
      <dgm:prSet presAssocID="{FE0F4DB7-36AB-4312-9407-54F746464A1C}" presName="childTextBox" presStyleLbl="fgAccFollowNode1" presStyleIdx="3" presStyleCnt="4">
        <dgm:presLayoutVars>
          <dgm:bulletEnabled val="1"/>
        </dgm:presLayoutVars>
      </dgm:prSet>
      <dgm:spPr/>
    </dgm:pt>
    <dgm:pt modelId="{D97A198D-B199-413F-9811-F12DAEFDD105}" type="pres">
      <dgm:prSet presAssocID="{725AF9D2-FE6F-4A2B-B659-D068F34F773D}" presName="sp" presStyleCnt="0"/>
      <dgm:spPr/>
    </dgm:pt>
    <dgm:pt modelId="{02C65DE9-0F82-4483-9E9D-BFD0CE821396}" type="pres">
      <dgm:prSet presAssocID="{5CF6A2DC-C120-442F-B8E2-2793A3BE924D}" presName="arrowAndChildren" presStyleCnt="0"/>
      <dgm:spPr/>
    </dgm:pt>
    <dgm:pt modelId="{E84B9CC1-8F7F-4215-BB29-AC5A6A8330DA}" type="pres">
      <dgm:prSet presAssocID="{5CF6A2DC-C120-442F-B8E2-2793A3BE924D}" presName="parentTextArrow" presStyleLbl="node1" presStyleIdx="1" presStyleCnt="3"/>
      <dgm:spPr/>
    </dgm:pt>
    <dgm:pt modelId="{131D662C-55B4-4757-BBAA-5D180EA06E8D}" type="pres">
      <dgm:prSet presAssocID="{9EDB66E3-3ED6-41F5-BEB1-321312AF3008}" presName="sp" presStyleCnt="0"/>
      <dgm:spPr/>
    </dgm:pt>
    <dgm:pt modelId="{0F878E42-6B06-46CB-BD70-77CA0DDF2F68}" type="pres">
      <dgm:prSet presAssocID="{6CD42046-9C9F-4DAB-A088-3F94E60851CF}" presName="arrowAndChildren" presStyleCnt="0"/>
      <dgm:spPr/>
    </dgm:pt>
    <dgm:pt modelId="{F271F1E6-15C1-45B7-BB7C-6C8B0F083955}" type="pres">
      <dgm:prSet presAssocID="{6CD42046-9C9F-4DAB-A088-3F94E60851CF}" presName="parentTextArrow" presStyleLbl="node1" presStyleIdx="2" presStyleCnt="3"/>
      <dgm:spPr/>
    </dgm:pt>
  </dgm:ptLst>
  <dgm:cxnLst>
    <dgm:cxn modelId="{7F931701-CC6E-4C45-844E-C402D18FD7FE}" type="presOf" srcId="{E0DE45F6-2414-47BA-8109-ADB30EF76B4A}" destId="{8D0077CB-F36A-40BF-9270-2233035ED2F9}" srcOrd="0" destOrd="0" presId="urn:microsoft.com/office/officeart/2005/8/layout/process4"/>
    <dgm:cxn modelId="{CEBC5D01-0D5D-4CE9-A4D7-3DDAC5648494}" srcId="{D08A4183-210D-413B-92A0-C5D64E18EA02}" destId="{FE0F4DB7-36AB-4312-9407-54F746464A1C}" srcOrd="3" destOrd="0" parTransId="{E635D27F-3A64-49A2-AEAC-135D69D4F28D}" sibTransId="{76EFF3F0-4246-4994-AE98-7B80BFA9312F}"/>
    <dgm:cxn modelId="{1839DF0A-DB9F-4566-BAD6-04E3D8009638}" type="presOf" srcId="{6CD42046-9C9F-4DAB-A088-3F94E60851CF}" destId="{F271F1E6-15C1-45B7-BB7C-6C8B0F083955}" srcOrd="0" destOrd="0" presId="urn:microsoft.com/office/officeart/2005/8/layout/process4"/>
    <dgm:cxn modelId="{939D3639-C8FA-4AF9-9475-5C46129AA365}" srcId="{D16C3BFD-5900-4EFC-A3EE-2016D41CFA70}" destId="{5CF6A2DC-C120-442F-B8E2-2793A3BE924D}" srcOrd="1" destOrd="0" parTransId="{E060D6E6-B51C-4B4A-881F-0E3E2F1775DF}" sibTransId="{725AF9D2-FE6F-4A2B-B659-D068F34F773D}"/>
    <dgm:cxn modelId="{4E219567-7683-4DAB-BA3D-E5645A1BFE4A}" type="presOf" srcId="{5CF6A2DC-C120-442F-B8E2-2793A3BE924D}" destId="{E84B9CC1-8F7F-4215-BB29-AC5A6A8330DA}" srcOrd="0" destOrd="0" presId="urn:microsoft.com/office/officeart/2005/8/layout/process4"/>
    <dgm:cxn modelId="{BAD31F4E-1178-4B90-8037-BC09309E0417}" srcId="{D08A4183-210D-413B-92A0-C5D64E18EA02}" destId="{E0DE45F6-2414-47BA-8109-ADB30EF76B4A}" srcOrd="0" destOrd="0" parTransId="{E2F047AD-EBA2-4E13-B446-994A7C7A4432}" sibTransId="{33CCC847-C6D2-4D18-9059-8FE13F2AC4D2}"/>
    <dgm:cxn modelId="{92986357-80DA-40F7-8EF6-4D3445F839ED}" type="presOf" srcId="{91BCE587-1DF0-4362-9E4D-117FD47285C5}" destId="{DFF0D274-0853-4FFC-92B3-3098812BAAF1}" srcOrd="0" destOrd="0" presId="urn:microsoft.com/office/officeart/2005/8/layout/process4"/>
    <dgm:cxn modelId="{AF24F586-DB89-4434-B101-BF677C6F0B68}" type="presOf" srcId="{998DABFA-7F8A-44E0-BC17-60A8074294EC}" destId="{1555AF0A-ABE2-43C7-9266-BEFE2DF9298E}" srcOrd="0" destOrd="0" presId="urn:microsoft.com/office/officeart/2005/8/layout/process4"/>
    <dgm:cxn modelId="{5C5995A3-9527-42DC-ABC5-80D0B1968BC7}" type="presOf" srcId="{D08A4183-210D-413B-92A0-C5D64E18EA02}" destId="{B96B9219-71AC-476B-BA76-59D0E1A0E43A}" srcOrd="1" destOrd="0" presId="urn:microsoft.com/office/officeart/2005/8/layout/process4"/>
    <dgm:cxn modelId="{265B10A9-C2D7-4515-88F1-B4F53AB5B191}" srcId="{D08A4183-210D-413B-92A0-C5D64E18EA02}" destId="{998DABFA-7F8A-44E0-BC17-60A8074294EC}" srcOrd="1" destOrd="0" parTransId="{C3CCCB60-7FCC-4EC5-ACB3-420BD0E2A671}" sibTransId="{56F37410-D2F6-40A2-ADC4-DDCB2F37B2FE}"/>
    <dgm:cxn modelId="{2EE67CB0-1301-49AE-9F5E-A2AA060DC43F}" type="presOf" srcId="{FE0F4DB7-36AB-4312-9407-54F746464A1C}" destId="{1C347F16-39A7-4A49-8EB8-61638295B779}" srcOrd="0" destOrd="0" presId="urn:microsoft.com/office/officeart/2005/8/layout/process4"/>
    <dgm:cxn modelId="{FB866ABF-F513-457C-B91D-94CD52F8D4C3}" srcId="{D16C3BFD-5900-4EFC-A3EE-2016D41CFA70}" destId="{6CD42046-9C9F-4DAB-A088-3F94E60851CF}" srcOrd="0" destOrd="0" parTransId="{C32EFD5A-2C20-40D6-B9AC-AAC1E8C74EBA}" sibTransId="{9EDB66E3-3ED6-41F5-BEB1-321312AF3008}"/>
    <dgm:cxn modelId="{A70758C0-71C4-451F-9B30-86B772FF9243}" type="presOf" srcId="{D08A4183-210D-413B-92A0-C5D64E18EA02}" destId="{6E1AB025-2953-4E26-8227-08C8AE4578A1}" srcOrd="0" destOrd="0" presId="urn:microsoft.com/office/officeart/2005/8/layout/process4"/>
    <dgm:cxn modelId="{9D3A14C3-3BE2-4E4D-8D7D-E8765DD23F2C}" type="presOf" srcId="{D16C3BFD-5900-4EFC-A3EE-2016D41CFA70}" destId="{7256BBF9-6F7C-431F-8B9C-6718190D3D27}" srcOrd="0" destOrd="0" presId="urn:microsoft.com/office/officeart/2005/8/layout/process4"/>
    <dgm:cxn modelId="{F81A09CB-1C8F-4986-9286-0B2708858A4E}" srcId="{D08A4183-210D-413B-92A0-C5D64E18EA02}" destId="{91BCE587-1DF0-4362-9E4D-117FD47285C5}" srcOrd="2" destOrd="0" parTransId="{78D39E7B-F6B4-43A5-BEC0-F3DC973EC5F9}" sibTransId="{833954C1-0875-4AC8-8C06-D492B162C9E1}"/>
    <dgm:cxn modelId="{463D27D4-E07E-4D16-B999-C412DC079873}" srcId="{D16C3BFD-5900-4EFC-A3EE-2016D41CFA70}" destId="{D08A4183-210D-413B-92A0-C5D64E18EA02}" srcOrd="2" destOrd="0" parTransId="{B922A930-7B7B-47A5-922B-272346E6F8EE}" sibTransId="{43D77D25-01E6-40B5-97BC-43D7441ACEA0}"/>
    <dgm:cxn modelId="{93F253DE-DFE9-46FC-BEC5-404E98F75626}" type="presParOf" srcId="{7256BBF9-6F7C-431F-8B9C-6718190D3D27}" destId="{76A2DDF1-3960-4C59-A5A3-AD5F0A48C758}" srcOrd="0" destOrd="0" presId="urn:microsoft.com/office/officeart/2005/8/layout/process4"/>
    <dgm:cxn modelId="{38408C1B-8EF0-4AF2-992C-E73C00BDE173}" type="presParOf" srcId="{76A2DDF1-3960-4C59-A5A3-AD5F0A48C758}" destId="{6E1AB025-2953-4E26-8227-08C8AE4578A1}" srcOrd="0" destOrd="0" presId="urn:microsoft.com/office/officeart/2005/8/layout/process4"/>
    <dgm:cxn modelId="{0E077946-DE63-4CAA-BFC7-BC0C7A02FBC6}" type="presParOf" srcId="{76A2DDF1-3960-4C59-A5A3-AD5F0A48C758}" destId="{B96B9219-71AC-476B-BA76-59D0E1A0E43A}" srcOrd="1" destOrd="0" presId="urn:microsoft.com/office/officeart/2005/8/layout/process4"/>
    <dgm:cxn modelId="{9924EDE0-C898-4080-8420-013E5D316A5E}" type="presParOf" srcId="{76A2DDF1-3960-4C59-A5A3-AD5F0A48C758}" destId="{3B28C4B7-1518-4661-9A43-E83A7E74E424}" srcOrd="2" destOrd="0" presId="urn:microsoft.com/office/officeart/2005/8/layout/process4"/>
    <dgm:cxn modelId="{738D64AA-B901-47FE-87D3-12880650DAF6}" type="presParOf" srcId="{3B28C4B7-1518-4661-9A43-E83A7E74E424}" destId="{8D0077CB-F36A-40BF-9270-2233035ED2F9}" srcOrd="0" destOrd="0" presId="urn:microsoft.com/office/officeart/2005/8/layout/process4"/>
    <dgm:cxn modelId="{1CDA28C5-EDC2-48AD-9129-0E83E5F72E13}" type="presParOf" srcId="{3B28C4B7-1518-4661-9A43-E83A7E74E424}" destId="{1555AF0A-ABE2-43C7-9266-BEFE2DF9298E}" srcOrd="1" destOrd="0" presId="urn:microsoft.com/office/officeart/2005/8/layout/process4"/>
    <dgm:cxn modelId="{8A65C59C-9FE5-44C5-8974-B345ACC40E39}" type="presParOf" srcId="{3B28C4B7-1518-4661-9A43-E83A7E74E424}" destId="{DFF0D274-0853-4FFC-92B3-3098812BAAF1}" srcOrd="2" destOrd="0" presId="urn:microsoft.com/office/officeart/2005/8/layout/process4"/>
    <dgm:cxn modelId="{E359658F-543F-44AA-8F89-B08E77C9FE0A}" type="presParOf" srcId="{3B28C4B7-1518-4661-9A43-E83A7E74E424}" destId="{1C347F16-39A7-4A49-8EB8-61638295B779}" srcOrd="3" destOrd="0" presId="urn:microsoft.com/office/officeart/2005/8/layout/process4"/>
    <dgm:cxn modelId="{B3701261-29A3-4AE5-B531-EE28748A3E3F}" type="presParOf" srcId="{7256BBF9-6F7C-431F-8B9C-6718190D3D27}" destId="{D97A198D-B199-413F-9811-F12DAEFDD105}" srcOrd="1" destOrd="0" presId="urn:microsoft.com/office/officeart/2005/8/layout/process4"/>
    <dgm:cxn modelId="{EC70669D-D86C-4AAB-ACA0-2A1ED7BEDA7F}" type="presParOf" srcId="{7256BBF9-6F7C-431F-8B9C-6718190D3D27}" destId="{02C65DE9-0F82-4483-9E9D-BFD0CE821396}" srcOrd="2" destOrd="0" presId="urn:microsoft.com/office/officeart/2005/8/layout/process4"/>
    <dgm:cxn modelId="{D3D10C29-9590-41C3-AC63-FB15E019B7F1}" type="presParOf" srcId="{02C65DE9-0F82-4483-9E9D-BFD0CE821396}" destId="{E84B9CC1-8F7F-4215-BB29-AC5A6A8330DA}" srcOrd="0" destOrd="0" presId="urn:microsoft.com/office/officeart/2005/8/layout/process4"/>
    <dgm:cxn modelId="{BFADD91E-7225-4110-B713-1B0475E41D42}" type="presParOf" srcId="{7256BBF9-6F7C-431F-8B9C-6718190D3D27}" destId="{131D662C-55B4-4757-BBAA-5D180EA06E8D}" srcOrd="3" destOrd="0" presId="urn:microsoft.com/office/officeart/2005/8/layout/process4"/>
    <dgm:cxn modelId="{0369253F-66FA-4A80-B308-4AEA8693573C}" type="presParOf" srcId="{7256BBF9-6F7C-431F-8B9C-6718190D3D27}" destId="{0F878E42-6B06-46CB-BD70-77CA0DDF2F68}" srcOrd="4" destOrd="0" presId="urn:microsoft.com/office/officeart/2005/8/layout/process4"/>
    <dgm:cxn modelId="{66E43A05-42AA-43F1-AFBA-7670DA0DB285}" type="presParOf" srcId="{0F878E42-6B06-46CB-BD70-77CA0DDF2F68}" destId="{F271F1E6-15C1-45B7-BB7C-6C8B0F08395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18E825F-7F9D-4251-9AC9-0A340FF6DBE6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FFC21FDB-590E-4B47-AA32-AA222AA12FC3}">
      <dgm:prSet custT="1"/>
      <dgm:spPr/>
      <dgm:t>
        <a:bodyPr/>
        <a:lstStyle/>
        <a:p>
          <a:pPr rtl="1"/>
          <a:r>
            <a:rPr lang="fa-IR" sz="4400" b="0" baseline="0" dirty="0">
              <a:cs typeface="B Nazanin" panose="00000400000000000000" pitchFamily="2" charset="-78"/>
            </a:rPr>
            <a:t>شیوه ساختن مفهوم</a:t>
          </a:r>
          <a:endParaRPr lang="fa-IR" sz="4400" dirty="0">
            <a:cs typeface="B Nazanin" panose="00000400000000000000" pitchFamily="2" charset="-78"/>
          </a:endParaRPr>
        </a:p>
      </dgm:t>
    </dgm:pt>
    <dgm:pt modelId="{7F84AB43-51FA-4CC3-A975-A361D553733D}" type="parTrans" cxnId="{66AF63F3-8B22-44C0-B67A-4A84EB24DB4D}">
      <dgm:prSet/>
      <dgm:spPr/>
      <dgm:t>
        <a:bodyPr/>
        <a:lstStyle/>
        <a:p>
          <a:pPr rtl="1"/>
          <a:endParaRPr lang="fa-IR"/>
        </a:p>
      </dgm:t>
    </dgm:pt>
    <dgm:pt modelId="{4BBC8F81-2D76-4FA2-B3D4-97502A2B8934}" type="sibTrans" cxnId="{66AF63F3-8B22-44C0-B67A-4A84EB24DB4D}">
      <dgm:prSet/>
      <dgm:spPr/>
      <dgm:t>
        <a:bodyPr/>
        <a:lstStyle/>
        <a:p>
          <a:pPr rtl="1"/>
          <a:endParaRPr lang="fa-IR"/>
        </a:p>
      </dgm:t>
    </dgm:pt>
    <dgm:pt modelId="{C20A249D-97B0-4F7A-8BE6-A9093B5A01DA}" type="pres">
      <dgm:prSet presAssocID="{418E825F-7F9D-4251-9AC9-0A340FF6DBE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0734186-47BE-4871-929B-23E39591C2E7}" type="pres">
      <dgm:prSet presAssocID="{FFC21FDB-590E-4B47-AA32-AA222AA12FC3}" presName="circle1" presStyleLbl="node1" presStyleIdx="0" presStyleCnt="1"/>
      <dgm:spPr/>
    </dgm:pt>
    <dgm:pt modelId="{E15A69F6-7470-445A-A93A-A667539ABAAB}" type="pres">
      <dgm:prSet presAssocID="{FFC21FDB-590E-4B47-AA32-AA222AA12FC3}" presName="space" presStyleCnt="0"/>
      <dgm:spPr/>
    </dgm:pt>
    <dgm:pt modelId="{2EAC0AF4-28F1-4D2C-9514-D5ED099E1DD3}" type="pres">
      <dgm:prSet presAssocID="{FFC21FDB-590E-4B47-AA32-AA222AA12FC3}" presName="rect1" presStyleLbl="alignAcc1" presStyleIdx="0" presStyleCnt="1"/>
      <dgm:spPr/>
    </dgm:pt>
    <dgm:pt modelId="{4D4BA6AE-4EA7-4E3D-9C06-804D1FAE492A}" type="pres">
      <dgm:prSet presAssocID="{FFC21FDB-590E-4B47-AA32-AA222AA12FC3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AF203D5D-7754-4920-BC1B-2ACFB3DAF6B3}" type="presOf" srcId="{FFC21FDB-590E-4B47-AA32-AA222AA12FC3}" destId="{4D4BA6AE-4EA7-4E3D-9C06-804D1FAE492A}" srcOrd="1" destOrd="0" presId="urn:microsoft.com/office/officeart/2005/8/layout/target3"/>
    <dgm:cxn modelId="{04A45098-F2D4-4F2E-9D1B-4D3AABAADA36}" type="presOf" srcId="{FFC21FDB-590E-4B47-AA32-AA222AA12FC3}" destId="{2EAC0AF4-28F1-4D2C-9514-D5ED099E1DD3}" srcOrd="0" destOrd="0" presId="urn:microsoft.com/office/officeart/2005/8/layout/target3"/>
    <dgm:cxn modelId="{14BCDCCF-0D54-4A1F-9B01-8AB33C9427E5}" type="presOf" srcId="{418E825F-7F9D-4251-9AC9-0A340FF6DBE6}" destId="{C20A249D-97B0-4F7A-8BE6-A9093B5A01DA}" srcOrd="0" destOrd="0" presId="urn:microsoft.com/office/officeart/2005/8/layout/target3"/>
    <dgm:cxn modelId="{66AF63F3-8B22-44C0-B67A-4A84EB24DB4D}" srcId="{418E825F-7F9D-4251-9AC9-0A340FF6DBE6}" destId="{FFC21FDB-590E-4B47-AA32-AA222AA12FC3}" srcOrd="0" destOrd="0" parTransId="{7F84AB43-51FA-4CC3-A975-A361D553733D}" sibTransId="{4BBC8F81-2D76-4FA2-B3D4-97502A2B8934}"/>
    <dgm:cxn modelId="{04C677EA-A2A0-4AA6-937C-8DFA28B57331}" type="presParOf" srcId="{C20A249D-97B0-4F7A-8BE6-A9093B5A01DA}" destId="{F0734186-47BE-4871-929B-23E39591C2E7}" srcOrd="0" destOrd="0" presId="urn:microsoft.com/office/officeart/2005/8/layout/target3"/>
    <dgm:cxn modelId="{79C79EAB-0539-4D56-BC64-313F2F412422}" type="presParOf" srcId="{C20A249D-97B0-4F7A-8BE6-A9093B5A01DA}" destId="{E15A69F6-7470-445A-A93A-A667539ABAAB}" srcOrd="1" destOrd="0" presId="urn:microsoft.com/office/officeart/2005/8/layout/target3"/>
    <dgm:cxn modelId="{F4C5C024-308B-498C-9884-E62C32F79E12}" type="presParOf" srcId="{C20A249D-97B0-4F7A-8BE6-A9093B5A01DA}" destId="{2EAC0AF4-28F1-4D2C-9514-D5ED099E1DD3}" srcOrd="2" destOrd="0" presId="urn:microsoft.com/office/officeart/2005/8/layout/target3"/>
    <dgm:cxn modelId="{72CAD801-32B4-42DF-B04F-C2400C275323}" type="presParOf" srcId="{C20A249D-97B0-4F7A-8BE6-A9093B5A01DA}" destId="{4D4BA6AE-4EA7-4E3D-9C06-804D1FAE49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F7B33-CDA9-48BC-9B1D-B109AB0B0531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195DBE58-075B-4E54-8064-CA43449B772C}">
      <dgm:prSet/>
      <dgm:spPr/>
      <dgm:t>
        <a:bodyPr/>
        <a:lstStyle/>
        <a:p>
          <a:pPr rtl="1"/>
          <a:r>
            <a:rPr lang="fa-IR" b="0" baseline="0" dirty="0"/>
            <a:t>هدف این مرحله</a:t>
          </a:r>
        </a:p>
      </dgm:t>
    </dgm:pt>
    <dgm:pt modelId="{315F1CAD-0E6D-4676-B68D-060966BE467B}" type="parTrans" cxnId="{2047479C-7ABD-43A0-B91C-9C82CAF7F2EF}">
      <dgm:prSet/>
      <dgm:spPr/>
      <dgm:t>
        <a:bodyPr/>
        <a:lstStyle/>
        <a:p>
          <a:pPr rtl="1"/>
          <a:endParaRPr lang="fa-IR"/>
        </a:p>
      </dgm:t>
    </dgm:pt>
    <dgm:pt modelId="{487A46F8-6855-4D52-B363-83BDCF841575}" type="sibTrans" cxnId="{2047479C-7ABD-43A0-B91C-9C82CAF7F2EF}">
      <dgm:prSet/>
      <dgm:spPr/>
      <dgm:t>
        <a:bodyPr/>
        <a:lstStyle/>
        <a:p>
          <a:pPr rtl="1"/>
          <a:endParaRPr lang="fa-IR"/>
        </a:p>
      </dgm:t>
    </dgm:pt>
    <dgm:pt modelId="{9349E9BC-199A-4AE2-8E85-F265131D4E83}" type="pres">
      <dgm:prSet presAssocID="{C22F7B33-CDA9-48BC-9B1D-B109AB0B053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7DC7BBF-9E35-4CA0-8626-FEB1939131A0}" type="pres">
      <dgm:prSet presAssocID="{195DBE58-075B-4E54-8064-CA43449B772C}" presName="circle1" presStyleLbl="node1" presStyleIdx="0" presStyleCnt="1"/>
      <dgm:spPr/>
    </dgm:pt>
    <dgm:pt modelId="{D6C7A186-A36A-471D-B220-EE97A32ABCF7}" type="pres">
      <dgm:prSet presAssocID="{195DBE58-075B-4E54-8064-CA43449B772C}" presName="space" presStyleCnt="0"/>
      <dgm:spPr/>
    </dgm:pt>
    <dgm:pt modelId="{1D8CFD55-4475-4AE8-AAFD-06814356E033}" type="pres">
      <dgm:prSet presAssocID="{195DBE58-075B-4E54-8064-CA43449B772C}" presName="rect1" presStyleLbl="alignAcc1" presStyleIdx="0" presStyleCnt="1"/>
      <dgm:spPr/>
    </dgm:pt>
    <dgm:pt modelId="{F416EEB5-0437-4F73-BF42-39A07CE16D53}" type="pres">
      <dgm:prSet presAssocID="{195DBE58-075B-4E54-8064-CA43449B772C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047479C-7ABD-43A0-B91C-9C82CAF7F2EF}" srcId="{C22F7B33-CDA9-48BC-9B1D-B109AB0B0531}" destId="{195DBE58-075B-4E54-8064-CA43449B772C}" srcOrd="0" destOrd="0" parTransId="{315F1CAD-0E6D-4676-B68D-060966BE467B}" sibTransId="{487A46F8-6855-4D52-B363-83BDCF841575}"/>
    <dgm:cxn modelId="{728C8BB0-4FBD-47A1-B550-A0CEE704633E}" type="presOf" srcId="{195DBE58-075B-4E54-8064-CA43449B772C}" destId="{1D8CFD55-4475-4AE8-AAFD-06814356E033}" srcOrd="0" destOrd="0" presId="urn:microsoft.com/office/officeart/2005/8/layout/target3"/>
    <dgm:cxn modelId="{DD9E0AC5-5D00-4838-B855-EF39B412EB94}" type="presOf" srcId="{C22F7B33-CDA9-48BC-9B1D-B109AB0B0531}" destId="{9349E9BC-199A-4AE2-8E85-F265131D4E83}" srcOrd="0" destOrd="0" presId="urn:microsoft.com/office/officeart/2005/8/layout/target3"/>
    <dgm:cxn modelId="{23A581C8-D3FF-48E0-A91C-CC2C9F59BF4F}" type="presOf" srcId="{195DBE58-075B-4E54-8064-CA43449B772C}" destId="{F416EEB5-0437-4F73-BF42-39A07CE16D53}" srcOrd="1" destOrd="0" presId="urn:microsoft.com/office/officeart/2005/8/layout/target3"/>
    <dgm:cxn modelId="{FEB7C0F6-2960-437E-A05E-7587B6123D1E}" type="presParOf" srcId="{9349E9BC-199A-4AE2-8E85-F265131D4E83}" destId="{97DC7BBF-9E35-4CA0-8626-FEB1939131A0}" srcOrd="0" destOrd="0" presId="urn:microsoft.com/office/officeart/2005/8/layout/target3"/>
    <dgm:cxn modelId="{EBC1CE9E-EB03-40A2-94C7-15507019BEDA}" type="presParOf" srcId="{9349E9BC-199A-4AE2-8E85-F265131D4E83}" destId="{D6C7A186-A36A-471D-B220-EE97A32ABCF7}" srcOrd="1" destOrd="0" presId="urn:microsoft.com/office/officeart/2005/8/layout/target3"/>
    <dgm:cxn modelId="{257AF508-50A9-478D-8583-E7AD41D172E2}" type="presParOf" srcId="{9349E9BC-199A-4AE2-8E85-F265131D4E83}" destId="{1D8CFD55-4475-4AE8-AAFD-06814356E033}" srcOrd="2" destOrd="0" presId="urn:microsoft.com/office/officeart/2005/8/layout/target3"/>
    <dgm:cxn modelId="{3BC56975-8EA4-49B8-93FF-C812C6D7D386}" type="presParOf" srcId="{9349E9BC-199A-4AE2-8E85-F265131D4E83}" destId="{F416EEB5-0437-4F73-BF42-39A07CE16D5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D2842C6E-F64A-4D93-B795-19E9BB770F37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785E6C18-552B-42CB-9C8F-34C5362B0727}">
      <dgm:prSet custT="1"/>
      <dgm:spPr/>
      <dgm:t>
        <a:bodyPr/>
        <a:lstStyle/>
        <a:p>
          <a:pPr rtl="1"/>
          <a:r>
            <a:rPr lang="fa-IR" sz="4400" b="0" baseline="0" dirty="0">
              <a:cs typeface="B Nazanin" panose="00000400000000000000" pitchFamily="2" charset="-78"/>
            </a:rPr>
            <a:t>مفهوم دستگاهی</a:t>
          </a:r>
          <a:endParaRPr lang="fa-IR" sz="4400" dirty="0">
            <a:cs typeface="B Nazanin" panose="00000400000000000000" pitchFamily="2" charset="-78"/>
          </a:endParaRPr>
        </a:p>
      </dgm:t>
    </dgm:pt>
    <dgm:pt modelId="{071421F5-8AF8-4156-ABB4-6AA28558F5C2}" type="parTrans" cxnId="{1A04551A-DA19-4DEC-B044-A8643F6DB9D8}">
      <dgm:prSet/>
      <dgm:spPr/>
      <dgm:t>
        <a:bodyPr/>
        <a:lstStyle/>
        <a:p>
          <a:pPr rtl="1"/>
          <a:endParaRPr lang="fa-IR"/>
        </a:p>
      </dgm:t>
    </dgm:pt>
    <dgm:pt modelId="{C68B0217-CC0D-439F-ACFA-86C358A1863D}" type="sibTrans" cxnId="{1A04551A-DA19-4DEC-B044-A8643F6DB9D8}">
      <dgm:prSet/>
      <dgm:spPr/>
      <dgm:t>
        <a:bodyPr/>
        <a:lstStyle/>
        <a:p>
          <a:pPr rtl="1"/>
          <a:endParaRPr lang="fa-IR"/>
        </a:p>
      </dgm:t>
    </dgm:pt>
    <dgm:pt modelId="{683C42E0-DFAE-485E-8A07-C2B395CBAA90}" type="pres">
      <dgm:prSet presAssocID="{D2842C6E-F64A-4D93-B795-19E9BB770F3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57670CC-D72C-47F6-AA6B-0D24F5746224}" type="pres">
      <dgm:prSet presAssocID="{785E6C18-552B-42CB-9C8F-34C5362B0727}" presName="circle1" presStyleLbl="node1" presStyleIdx="0" presStyleCnt="1"/>
      <dgm:spPr/>
    </dgm:pt>
    <dgm:pt modelId="{85429F8C-55F9-49FB-9420-8CB26282D0D7}" type="pres">
      <dgm:prSet presAssocID="{785E6C18-552B-42CB-9C8F-34C5362B0727}" presName="space" presStyleCnt="0"/>
      <dgm:spPr/>
    </dgm:pt>
    <dgm:pt modelId="{84800060-72B3-4CB9-99A0-EA6A8A198772}" type="pres">
      <dgm:prSet presAssocID="{785E6C18-552B-42CB-9C8F-34C5362B0727}" presName="rect1" presStyleLbl="alignAcc1" presStyleIdx="0" presStyleCnt="1"/>
      <dgm:spPr/>
    </dgm:pt>
    <dgm:pt modelId="{7047AE0E-91BA-4A67-94D3-4A29F86879B9}" type="pres">
      <dgm:prSet presAssocID="{785E6C18-552B-42CB-9C8F-34C5362B072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FA14480C-A34D-4447-9758-CB968489D08A}" type="presOf" srcId="{785E6C18-552B-42CB-9C8F-34C5362B0727}" destId="{7047AE0E-91BA-4A67-94D3-4A29F86879B9}" srcOrd="1" destOrd="0" presId="urn:microsoft.com/office/officeart/2005/8/layout/target3"/>
    <dgm:cxn modelId="{1A04551A-DA19-4DEC-B044-A8643F6DB9D8}" srcId="{D2842C6E-F64A-4D93-B795-19E9BB770F37}" destId="{785E6C18-552B-42CB-9C8F-34C5362B0727}" srcOrd="0" destOrd="0" parTransId="{071421F5-8AF8-4156-ABB4-6AA28558F5C2}" sibTransId="{C68B0217-CC0D-439F-ACFA-86C358A1863D}"/>
    <dgm:cxn modelId="{5AD5BFCA-EC56-40B4-B9D9-3497BAB6AB7F}" type="presOf" srcId="{785E6C18-552B-42CB-9C8F-34C5362B0727}" destId="{84800060-72B3-4CB9-99A0-EA6A8A198772}" srcOrd="0" destOrd="0" presId="urn:microsoft.com/office/officeart/2005/8/layout/target3"/>
    <dgm:cxn modelId="{46E459D4-4A90-44E4-A4BC-3F497F1FC827}" type="presOf" srcId="{D2842C6E-F64A-4D93-B795-19E9BB770F37}" destId="{683C42E0-DFAE-485E-8A07-C2B395CBAA90}" srcOrd="0" destOrd="0" presId="urn:microsoft.com/office/officeart/2005/8/layout/target3"/>
    <dgm:cxn modelId="{36750C4E-6FFE-42E8-8BA6-BDB4DAD8B50F}" type="presParOf" srcId="{683C42E0-DFAE-485E-8A07-C2B395CBAA90}" destId="{457670CC-D72C-47F6-AA6B-0D24F5746224}" srcOrd="0" destOrd="0" presId="urn:microsoft.com/office/officeart/2005/8/layout/target3"/>
    <dgm:cxn modelId="{D513128F-B825-40D1-9EAB-32F3781F82D7}" type="presParOf" srcId="{683C42E0-DFAE-485E-8A07-C2B395CBAA90}" destId="{85429F8C-55F9-49FB-9420-8CB26282D0D7}" srcOrd="1" destOrd="0" presId="urn:microsoft.com/office/officeart/2005/8/layout/target3"/>
    <dgm:cxn modelId="{17378C6E-9A0E-4973-B2C7-8FB2EEEAC2EC}" type="presParOf" srcId="{683C42E0-DFAE-485E-8A07-C2B395CBAA90}" destId="{84800060-72B3-4CB9-99A0-EA6A8A198772}" srcOrd="2" destOrd="0" presId="urn:microsoft.com/office/officeart/2005/8/layout/target3"/>
    <dgm:cxn modelId="{F4AF470F-4EE8-4071-BBEB-BD85009025E7}" type="presParOf" srcId="{683C42E0-DFAE-485E-8A07-C2B395CBAA90}" destId="{7047AE0E-91BA-4A67-94D3-4A29F86879B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DB0C4F6-D4CA-4C0A-A857-642CD9FB08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FE95E1FE-1DD5-42DE-9C55-6C76E78E5E57}">
      <dgm:prSet custT="1"/>
      <dgm:spPr/>
      <dgm:t>
        <a:bodyPr/>
        <a:lstStyle/>
        <a:p>
          <a:pPr algn="ctr" rtl="1"/>
          <a:r>
            <a:rPr lang="fa-IR" sz="2400" b="0">
              <a:solidFill>
                <a:srgbClr val="7030A0"/>
              </a:solidFill>
              <a:cs typeface="B Nazanin" panose="00000400000000000000" pitchFamily="2" charset="-78"/>
            </a:rPr>
            <a:t>مولفه اول : منابع</a:t>
          </a:r>
        </a:p>
      </dgm:t>
    </dgm:pt>
    <dgm:pt modelId="{3E04678F-6815-43A9-91C6-0D22AE0821F7}" type="parTrans" cxnId="{2E54F8BF-F818-4249-A8AE-16D270A4A98B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8DCF17C1-F7C3-4220-A546-7115367D9DD4}" type="sibTrans" cxnId="{2E54F8BF-F818-4249-A8AE-16D270A4A98B}">
      <dgm:prSet custT="1"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F483CA13-CDFA-49B9-97CF-ACDC8D594C93}">
      <dgm:prSet custT="1"/>
      <dgm:spPr/>
      <dgm:t>
        <a:bodyPr/>
        <a:lstStyle/>
        <a:p>
          <a:pPr algn="ctr" rtl="1"/>
          <a:r>
            <a:rPr lang="fa-IR" sz="2400" b="0">
              <a:solidFill>
                <a:srgbClr val="7030A0"/>
              </a:solidFill>
              <a:cs typeface="B Nazanin" panose="00000400000000000000" pitchFamily="2" charset="-78"/>
            </a:rPr>
            <a:t>مولفه دوم : فایده مندی منابع</a:t>
          </a:r>
        </a:p>
      </dgm:t>
    </dgm:pt>
    <dgm:pt modelId="{E3FE1F5B-4AE3-4E73-B51F-72021A17C2A4}" type="parTrans" cxnId="{73E8DB09-548D-43ED-81BA-6CDE3AE8FB67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AD46F097-189F-4FB2-8C8B-A4B296BB90DD}" type="sibTrans" cxnId="{73E8DB09-548D-43ED-81BA-6CDE3AE8FB67}">
      <dgm:prSet custT="1"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6E545C47-7456-4C5B-B91A-ACB7C14CDF12}">
      <dgm:prSet custT="1"/>
      <dgm:spPr/>
      <dgm:t>
        <a:bodyPr/>
        <a:lstStyle/>
        <a:p>
          <a:pPr algn="ctr" rtl="1"/>
          <a:r>
            <a:rPr lang="fa-IR" sz="2400" b="0" dirty="0">
              <a:solidFill>
                <a:srgbClr val="7030A0"/>
              </a:solidFill>
              <a:cs typeface="B Nazanin" panose="00000400000000000000" pitchFamily="2" charset="-78"/>
            </a:rPr>
            <a:t>مولفه سوم : به رسمیت شناسی ارزش مبادله ای</a:t>
          </a:r>
        </a:p>
      </dgm:t>
    </dgm:pt>
    <dgm:pt modelId="{092E63AC-3B1E-443A-92DE-A53E55FC84D3}" type="parTrans" cxnId="{90F5A472-1F20-42BF-9C62-629552CD049B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1588738F-6EB9-4390-B2FD-023E1BAB9DDC}" type="sibTrans" cxnId="{90F5A472-1F20-42BF-9C62-629552CD049B}">
      <dgm:prSet custT="1"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7A712D55-6493-43C7-93C4-701B9C6B5338}">
      <dgm:prSet custT="1"/>
      <dgm:spPr/>
      <dgm:t>
        <a:bodyPr/>
        <a:lstStyle/>
        <a:p>
          <a:pPr algn="ctr" rtl="1"/>
          <a:r>
            <a:rPr lang="fa-IR" sz="2400" b="0" dirty="0">
              <a:solidFill>
                <a:srgbClr val="7030A0"/>
              </a:solidFill>
              <a:cs typeface="B Nazanin" panose="00000400000000000000" pitchFamily="2" charset="-78"/>
            </a:rPr>
            <a:t>مولفه چهارم : هنجار پذیری</a:t>
          </a:r>
        </a:p>
      </dgm:t>
    </dgm:pt>
    <dgm:pt modelId="{27AD39D7-5914-4B9B-AC05-5563D558F8AF}" type="parTrans" cxnId="{C4C4CAE3-DBDF-45AC-A2F3-808BA8B77837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C6A913F1-E769-4EEB-A203-8AFAA4061616}" type="sibTrans" cxnId="{C4C4CAE3-DBDF-45AC-A2F3-808BA8B77837}">
      <dgm:prSet custT="1"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B0F9A17B-6EEE-4F06-9442-9DBF3B244099}">
      <dgm:prSet custT="1"/>
      <dgm:spPr/>
      <dgm:t>
        <a:bodyPr/>
        <a:lstStyle/>
        <a:p>
          <a:pPr algn="ctr" rtl="1"/>
          <a:r>
            <a:rPr lang="fa-IR" sz="2400" b="0">
              <a:solidFill>
                <a:srgbClr val="7030A0"/>
              </a:solidFill>
              <a:cs typeface="B Nazanin" panose="00000400000000000000" pitchFamily="2" charset="-78"/>
            </a:rPr>
            <a:t>مولفه پنجم : هم سویی در ارزش ها و هماهنگی در هدف های غایی</a:t>
          </a:r>
        </a:p>
      </dgm:t>
    </dgm:pt>
    <dgm:pt modelId="{B01B3906-3443-4BDA-A360-73036F51D520}" type="parTrans" cxnId="{6208CCAA-4A04-4774-94AF-0A726F01B771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D450FA52-11D9-4C12-8E3C-35F2D8183652}" type="sibTrans" cxnId="{6208CCAA-4A04-4774-94AF-0A726F01B771}">
      <dgm:prSet/>
      <dgm:spPr/>
      <dgm:t>
        <a:bodyPr/>
        <a:lstStyle/>
        <a:p>
          <a:pPr algn="ctr" rtl="1"/>
          <a:endParaRPr lang="fa-IR" sz="2400" b="0">
            <a:solidFill>
              <a:srgbClr val="7030A0"/>
            </a:solidFill>
            <a:cs typeface="B Nazanin" panose="00000400000000000000" pitchFamily="2" charset="-78"/>
          </a:endParaRPr>
        </a:p>
      </dgm:t>
    </dgm:pt>
    <dgm:pt modelId="{F485F656-6322-4A1A-9C85-139D3868FB01}" type="pres">
      <dgm:prSet presAssocID="{0DB0C4F6-D4CA-4C0A-A857-642CD9FB084B}" presName="outerComposite" presStyleCnt="0">
        <dgm:presLayoutVars>
          <dgm:chMax val="5"/>
          <dgm:dir/>
          <dgm:resizeHandles val="exact"/>
        </dgm:presLayoutVars>
      </dgm:prSet>
      <dgm:spPr/>
    </dgm:pt>
    <dgm:pt modelId="{D8F108A0-78FD-43E3-BAE6-A1C115526DEC}" type="pres">
      <dgm:prSet presAssocID="{0DB0C4F6-D4CA-4C0A-A857-642CD9FB084B}" presName="dummyMaxCanvas" presStyleCnt="0">
        <dgm:presLayoutVars/>
      </dgm:prSet>
      <dgm:spPr/>
    </dgm:pt>
    <dgm:pt modelId="{8658DDB5-AC60-4721-B3FF-FBE23FE47402}" type="pres">
      <dgm:prSet presAssocID="{0DB0C4F6-D4CA-4C0A-A857-642CD9FB084B}" presName="FiveNodes_1" presStyleLbl="node1" presStyleIdx="0" presStyleCnt="5">
        <dgm:presLayoutVars>
          <dgm:bulletEnabled val="1"/>
        </dgm:presLayoutVars>
      </dgm:prSet>
      <dgm:spPr/>
    </dgm:pt>
    <dgm:pt modelId="{1C241546-7AB0-4210-B0FA-86A06FF88D06}" type="pres">
      <dgm:prSet presAssocID="{0DB0C4F6-D4CA-4C0A-A857-642CD9FB084B}" presName="FiveNodes_2" presStyleLbl="node1" presStyleIdx="1" presStyleCnt="5">
        <dgm:presLayoutVars>
          <dgm:bulletEnabled val="1"/>
        </dgm:presLayoutVars>
      </dgm:prSet>
      <dgm:spPr/>
    </dgm:pt>
    <dgm:pt modelId="{3456DAA1-40BE-43C3-8BC5-20CAE9E1D875}" type="pres">
      <dgm:prSet presAssocID="{0DB0C4F6-D4CA-4C0A-A857-642CD9FB084B}" presName="FiveNodes_3" presStyleLbl="node1" presStyleIdx="2" presStyleCnt="5">
        <dgm:presLayoutVars>
          <dgm:bulletEnabled val="1"/>
        </dgm:presLayoutVars>
      </dgm:prSet>
      <dgm:spPr/>
    </dgm:pt>
    <dgm:pt modelId="{9BF73D44-E0DA-4E05-932F-FEE79436901B}" type="pres">
      <dgm:prSet presAssocID="{0DB0C4F6-D4CA-4C0A-A857-642CD9FB084B}" presName="FiveNodes_4" presStyleLbl="node1" presStyleIdx="3" presStyleCnt="5">
        <dgm:presLayoutVars>
          <dgm:bulletEnabled val="1"/>
        </dgm:presLayoutVars>
      </dgm:prSet>
      <dgm:spPr/>
    </dgm:pt>
    <dgm:pt modelId="{E63095A0-30E5-4EDC-89F3-EECDAD9F8C2A}" type="pres">
      <dgm:prSet presAssocID="{0DB0C4F6-D4CA-4C0A-A857-642CD9FB084B}" presName="FiveNodes_5" presStyleLbl="node1" presStyleIdx="4" presStyleCnt="5">
        <dgm:presLayoutVars>
          <dgm:bulletEnabled val="1"/>
        </dgm:presLayoutVars>
      </dgm:prSet>
      <dgm:spPr/>
    </dgm:pt>
    <dgm:pt modelId="{4B8D5D80-B06D-4FD0-98AE-C84EFA412AEE}" type="pres">
      <dgm:prSet presAssocID="{0DB0C4F6-D4CA-4C0A-A857-642CD9FB084B}" presName="FiveConn_1-2" presStyleLbl="fgAccFollowNode1" presStyleIdx="0" presStyleCnt="4">
        <dgm:presLayoutVars>
          <dgm:bulletEnabled val="1"/>
        </dgm:presLayoutVars>
      </dgm:prSet>
      <dgm:spPr/>
    </dgm:pt>
    <dgm:pt modelId="{77751EA8-62AC-49A5-8F18-445C070D526B}" type="pres">
      <dgm:prSet presAssocID="{0DB0C4F6-D4CA-4C0A-A857-642CD9FB084B}" presName="FiveConn_2-3" presStyleLbl="fgAccFollowNode1" presStyleIdx="1" presStyleCnt="4">
        <dgm:presLayoutVars>
          <dgm:bulletEnabled val="1"/>
        </dgm:presLayoutVars>
      </dgm:prSet>
      <dgm:spPr/>
    </dgm:pt>
    <dgm:pt modelId="{A36A68A3-281B-4E4E-BB04-3A044461A137}" type="pres">
      <dgm:prSet presAssocID="{0DB0C4F6-D4CA-4C0A-A857-642CD9FB084B}" presName="FiveConn_3-4" presStyleLbl="fgAccFollowNode1" presStyleIdx="2" presStyleCnt="4">
        <dgm:presLayoutVars>
          <dgm:bulletEnabled val="1"/>
        </dgm:presLayoutVars>
      </dgm:prSet>
      <dgm:spPr/>
    </dgm:pt>
    <dgm:pt modelId="{06CB980D-1B24-4FDC-830E-A7F3E21D538D}" type="pres">
      <dgm:prSet presAssocID="{0DB0C4F6-D4CA-4C0A-A857-642CD9FB084B}" presName="FiveConn_4-5" presStyleLbl="fgAccFollowNode1" presStyleIdx="3" presStyleCnt="4">
        <dgm:presLayoutVars>
          <dgm:bulletEnabled val="1"/>
        </dgm:presLayoutVars>
      </dgm:prSet>
      <dgm:spPr/>
    </dgm:pt>
    <dgm:pt modelId="{8A794BC1-9247-4740-9A2F-9862C9F138C7}" type="pres">
      <dgm:prSet presAssocID="{0DB0C4F6-D4CA-4C0A-A857-642CD9FB084B}" presName="FiveNodes_1_text" presStyleLbl="node1" presStyleIdx="4" presStyleCnt="5">
        <dgm:presLayoutVars>
          <dgm:bulletEnabled val="1"/>
        </dgm:presLayoutVars>
      </dgm:prSet>
      <dgm:spPr/>
    </dgm:pt>
    <dgm:pt modelId="{F2D65273-9D9E-411C-9E62-D30129FB1494}" type="pres">
      <dgm:prSet presAssocID="{0DB0C4F6-D4CA-4C0A-A857-642CD9FB084B}" presName="FiveNodes_2_text" presStyleLbl="node1" presStyleIdx="4" presStyleCnt="5">
        <dgm:presLayoutVars>
          <dgm:bulletEnabled val="1"/>
        </dgm:presLayoutVars>
      </dgm:prSet>
      <dgm:spPr/>
    </dgm:pt>
    <dgm:pt modelId="{486BB0FB-4306-4A9B-88FB-33A10CE24B7D}" type="pres">
      <dgm:prSet presAssocID="{0DB0C4F6-D4CA-4C0A-A857-642CD9FB084B}" presName="FiveNodes_3_text" presStyleLbl="node1" presStyleIdx="4" presStyleCnt="5">
        <dgm:presLayoutVars>
          <dgm:bulletEnabled val="1"/>
        </dgm:presLayoutVars>
      </dgm:prSet>
      <dgm:spPr/>
    </dgm:pt>
    <dgm:pt modelId="{7DC44F4B-7055-4C21-AF79-8F5D1CD21339}" type="pres">
      <dgm:prSet presAssocID="{0DB0C4F6-D4CA-4C0A-A857-642CD9FB084B}" presName="FiveNodes_4_text" presStyleLbl="node1" presStyleIdx="4" presStyleCnt="5">
        <dgm:presLayoutVars>
          <dgm:bulletEnabled val="1"/>
        </dgm:presLayoutVars>
      </dgm:prSet>
      <dgm:spPr/>
    </dgm:pt>
    <dgm:pt modelId="{68C28190-97FC-4748-9E8A-FA895F06B151}" type="pres">
      <dgm:prSet presAssocID="{0DB0C4F6-D4CA-4C0A-A857-642CD9FB084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3E8DB09-548D-43ED-81BA-6CDE3AE8FB67}" srcId="{0DB0C4F6-D4CA-4C0A-A857-642CD9FB084B}" destId="{F483CA13-CDFA-49B9-97CF-ACDC8D594C93}" srcOrd="1" destOrd="0" parTransId="{E3FE1F5B-4AE3-4E73-B51F-72021A17C2A4}" sibTransId="{AD46F097-189F-4FB2-8C8B-A4B296BB90DD}"/>
    <dgm:cxn modelId="{251A5C6D-035A-4993-ACA5-475102E17C67}" type="presOf" srcId="{8DCF17C1-F7C3-4220-A546-7115367D9DD4}" destId="{4B8D5D80-B06D-4FD0-98AE-C84EFA412AEE}" srcOrd="0" destOrd="0" presId="urn:microsoft.com/office/officeart/2005/8/layout/vProcess5"/>
    <dgm:cxn modelId="{8E61C64E-B326-4371-B737-C6E9DBFC42D7}" type="presOf" srcId="{AD46F097-189F-4FB2-8C8B-A4B296BB90DD}" destId="{77751EA8-62AC-49A5-8F18-445C070D526B}" srcOrd="0" destOrd="0" presId="urn:microsoft.com/office/officeart/2005/8/layout/vProcess5"/>
    <dgm:cxn modelId="{D0AB2C70-F82D-4A85-BB79-3F7699EAAE2B}" type="presOf" srcId="{B0F9A17B-6EEE-4F06-9442-9DBF3B244099}" destId="{E63095A0-30E5-4EDC-89F3-EECDAD9F8C2A}" srcOrd="0" destOrd="0" presId="urn:microsoft.com/office/officeart/2005/8/layout/vProcess5"/>
    <dgm:cxn modelId="{B31C3F70-4206-4359-9B82-117B9DA56218}" type="presOf" srcId="{6E545C47-7456-4C5B-B91A-ACB7C14CDF12}" destId="{486BB0FB-4306-4A9B-88FB-33A10CE24B7D}" srcOrd="1" destOrd="0" presId="urn:microsoft.com/office/officeart/2005/8/layout/vProcess5"/>
    <dgm:cxn modelId="{90F5A472-1F20-42BF-9C62-629552CD049B}" srcId="{0DB0C4F6-D4CA-4C0A-A857-642CD9FB084B}" destId="{6E545C47-7456-4C5B-B91A-ACB7C14CDF12}" srcOrd="2" destOrd="0" parTransId="{092E63AC-3B1E-443A-92DE-A53E55FC84D3}" sibTransId="{1588738F-6EB9-4390-B2FD-023E1BAB9DDC}"/>
    <dgm:cxn modelId="{6DB4AF59-940A-47A5-9B9F-490CE95FA793}" type="presOf" srcId="{6E545C47-7456-4C5B-B91A-ACB7C14CDF12}" destId="{3456DAA1-40BE-43C3-8BC5-20CAE9E1D875}" srcOrd="0" destOrd="0" presId="urn:microsoft.com/office/officeart/2005/8/layout/vProcess5"/>
    <dgm:cxn modelId="{EB14D681-B7F1-42E3-A40A-BBC2322C5005}" type="presOf" srcId="{F483CA13-CDFA-49B9-97CF-ACDC8D594C93}" destId="{F2D65273-9D9E-411C-9E62-D30129FB1494}" srcOrd="1" destOrd="0" presId="urn:microsoft.com/office/officeart/2005/8/layout/vProcess5"/>
    <dgm:cxn modelId="{5BD3B38B-1D6A-4DAB-A06C-38527B8361E4}" type="presOf" srcId="{FE95E1FE-1DD5-42DE-9C55-6C76E78E5E57}" destId="{8658DDB5-AC60-4721-B3FF-FBE23FE47402}" srcOrd="0" destOrd="0" presId="urn:microsoft.com/office/officeart/2005/8/layout/vProcess5"/>
    <dgm:cxn modelId="{359CAE9D-765B-4E97-ABAE-C1BA9DDF4A9F}" type="presOf" srcId="{1588738F-6EB9-4390-B2FD-023E1BAB9DDC}" destId="{A36A68A3-281B-4E4E-BB04-3A044461A137}" srcOrd="0" destOrd="0" presId="urn:microsoft.com/office/officeart/2005/8/layout/vProcess5"/>
    <dgm:cxn modelId="{6208CCAA-4A04-4774-94AF-0A726F01B771}" srcId="{0DB0C4F6-D4CA-4C0A-A857-642CD9FB084B}" destId="{B0F9A17B-6EEE-4F06-9442-9DBF3B244099}" srcOrd="4" destOrd="0" parTransId="{B01B3906-3443-4BDA-A360-73036F51D520}" sibTransId="{D450FA52-11D9-4C12-8E3C-35F2D8183652}"/>
    <dgm:cxn modelId="{ED751FBD-767F-4CE8-9432-2D00E46D7313}" type="presOf" srcId="{FE95E1FE-1DD5-42DE-9C55-6C76E78E5E57}" destId="{8A794BC1-9247-4740-9A2F-9862C9F138C7}" srcOrd="1" destOrd="0" presId="urn:microsoft.com/office/officeart/2005/8/layout/vProcess5"/>
    <dgm:cxn modelId="{B48A24BD-5471-4E30-B3B1-FBC8864475C3}" type="presOf" srcId="{7A712D55-6493-43C7-93C4-701B9C6B5338}" destId="{9BF73D44-E0DA-4E05-932F-FEE79436901B}" srcOrd="0" destOrd="0" presId="urn:microsoft.com/office/officeart/2005/8/layout/vProcess5"/>
    <dgm:cxn modelId="{2E54F8BF-F818-4249-A8AE-16D270A4A98B}" srcId="{0DB0C4F6-D4CA-4C0A-A857-642CD9FB084B}" destId="{FE95E1FE-1DD5-42DE-9C55-6C76E78E5E57}" srcOrd="0" destOrd="0" parTransId="{3E04678F-6815-43A9-91C6-0D22AE0821F7}" sibTransId="{8DCF17C1-F7C3-4220-A546-7115367D9DD4}"/>
    <dgm:cxn modelId="{C4C4CAE3-DBDF-45AC-A2F3-808BA8B77837}" srcId="{0DB0C4F6-D4CA-4C0A-A857-642CD9FB084B}" destId="{7A712D55-6493-43C7-93C4-701B9C6B5338}" srcOrd="3" destOrd="0" parTransId="{27AD39D7-5914-4B9B-AC05-5563D558F8AF}" sibTransId="{C6A913F1-E769-4EEB-A203-8AFAA4061616}"/>
    <dgm:cxn modelId="{89B419F5-4500-4832-9684-57235964CF29}" type="presOf" srcId="{0DB0C4F6-D4CA-4C0A-A857-642CD9FB084B}" destId="{F485F656-6322-4A1A-9C85-139D3868FB01}" srcOrd="0" destOrd="0" presId="urn:microsoft.com/office/officeart/2005/8/layout/vProcess5"/>
    <dgm:cxn modelId="{7134D8F7-8623-4A5B-87DD-6F2CFE35A63A}" type="presOf" srcId="{B0F9A17B-6EEE-4F06-9442-9DBF3B244099}" destId="{68C28190-97FC-4748-9E8A-FA895F06B151}" srcOrd="1" destOrd="0" presId="urn:microsoft.com/office/officeart/2005/8/layout/vProcess5"/>
    <dgm:cxn modelId="{87527BF8-98E0-4354-A093-7343979DDCCE}" type="presOf" srcId="{F483CA13-CDFA-49B9-97CF-ACDC8D594C93}" destId="{1C241546-7AB0-4210-B0FA-86A06FF88D06}" srcOrd="0" destOrd="0" presId="urn:microsoft.com/office/officeart/2005/8/layout/vProcess5"/>
    <dgm:cxn modelId="{2CD4EEF9-BFC7-4206-83EF-1AF6F908B9A9}" type="presOf" srcId="{7A712D55-6493-43C7-93C4-701B9C6B5338}" destId="{7DC44F4B-7055-4C21-AF79-8F5D1CD21339}" srcOrd="1" destOrd="0" presId="urn:microsoft.com/office/officeart/2005/8/layout/vProcess5"/>
    <dgm:cxn modelId="{D1BF5DFF-7C8C-4C66-B7E7-93842E1490B6}" type="presOf" srcId="{C6A913F1-E769-4EEB-A203-8AFAA4061616}" destId="{06CB980D-1B24-4FDC-830E-A7F3E21D538D}" srcOrd="0" destOrd="0" presId="urn:microsoft.com/office/officeart/2005/8/layout/vProcess5"/>
    <dgm:cxn modelId="{DAB9AF3A-A964-49A3-8F40-118AD7DFDF18}" type="presParOf" srcId="{F485F656-6322-4A1A-9C85-139D3868FB01}" destId="{D8F108A0-78FD-43E3-BAE6-A1C115526DEC}" srcOrd="0" destOrd="0" presId="urn:microsoft.com/office/officeart/2005/8/layout/vProcess5"/>
    <dgm:cxn modelId="{020FB8C7-799C-4D7D-B684-CF0C7958B75F}" type="presParOf" srcId="{F485F656-6322-4A1A-9C85-139D3868FB01}" destId="{8658DDB5-AC60-4721-B3FF-FBE23FE47402}" srcOrd="1" destOrd="0" presId="urn:microsoft.com/office/officeart/2005/8/layout/vProcess5"/>
    <dgm:cxn modelId="{55346789-113A-4DC2-B7D1-B5244962319A}" type="presParOf" srcId="{F485F656-6322-4A1A-9C85-139D3868FB01}" destId="{1C241546-7AB0-4210-B0FA-86A06FF88D06}" srcOrd="2" destOrd="0" presId="urn:microsoft.com/office/officeart/2005/8/layout/vProcess5"/>
    <dgm:cxn modelId="{DC0FA5CC-A5F1-4150-BDA8-0B5C90B372AA}" type="presParOf" srcId="{F485F656-6322-4A1A-9C85-139D3868FB01}" destId="{3456DAA1-40BE-43C3-8BC5-20CAE9E1D875}" srcOrd="3" destOrd="0" presId="urn:microsoft.com/office/officeart/2005/8/layout/vProcess5"/>
    <dgm:cxn modelId="{FA308EBC-D90E-47A3-8DCE-810B2B190246}" type="presParOf" srcId="{F485F656-6322-4A1A-9C85-139D3868FB01}" destId="{9BF73D44-E0DA-4E05-932F-FEE79436901B}" srcOrd="4" destOrd="0" presId="urn:microsoft.com/office/officeart/2005/8/layout/vProcess5"/>
    <dgm:cxn modelId="{7EF1EF8D-6DDC-4912-8D51-3BF7BEBCB690}" type="presParOf" srcId="{F485F656-6322-4A1A-9C85-139D3868FB01}" destId="{E63095A0-30E5-4EDC-89F3-EECDAD9F8C2A}" srcOrd="5" destOrd="0" presId="urn:microsoft.com/office/officeart/2005/8/layout/vProcess5"/>
    <dgm:cxn modelId="{1D160F25-29AF-41E4-A294-BE4CA0E9D9F9}" type="presParOf" srcId="{F485F656-6322-4A1A-9C85-139D3868FB01}" destId="{4B8D5D80-B06D-4FD0-98AE-C84EFA412AEE}" srcOrd="6" destOrd="0" presId="urn:microsoft.com/office/officeart/2005/8/layout/vProcess5"/>
    <dgm:cxn modelId="{616D2ABF-6EA4-4D41-817D-55AE27A5C01B}" type="presParOf" srcId="{F485F656-6322-4A1A-9C85-139D3868FB01}" destId="{77751EA8-62AC-49A5-8F18-445C070D526B}" srcOrd="7" destOrd="0" presId="urn:microsoft.com/office/officeart/2005/8/layout/vProcess5"/>
    <dgm:cxn modelId="{08555945-E828-488B-BCFD-393F7C372582}" type="presParOf" srcId="{F485F656-6322-4A1A-9C85-139D3868FB01}" destId="{A36A68A3-281B-4E4E-BB04-3A044461A137}" srcOrd="8" destOrd="0" presId="urn:microsoft.com/office/officeart/2005/8/layout/vProcess5"/>
    <dgm:cxn modelId="{9E81CF82-16FC-4592-A31B-D17BD885D572}" type="presParOf" srcId="{F485F656-6322-4A1A-9C85-139D3868FB01}" destId="{06CB980D-1B24-4FDC-830E-A7F3E21D538D}" srcOrd="9" destOrd="0" presId="urn:microsoft.com/office/officeart/2005/8/layout/vProcess5"/>
    <dgm:cxn modelId="{AFB0F102-D06C-4B64-8958-49F3D2A50B37}" type="presParOf" srcId="{F485F656-6322-4A1A-9C85-139D3868FB01}" destId="{8A794BC1-9247-4740-9A2F-9862C9F138C7}" srcOrd="10" destOrd="0" presId="urn:microsoft.com/office/officeart/2005/8/layout/vProcess5"/>
    <dgm:cxn modelId="{E0C988D1-4167-49CC-BFF7-A3ADCF6327D2}" type="presParOf" srcId="{F485F656-6322-4A1A-9C85-139D3868FB01}" destId="{F2D65273-9D9E-411C-9E62-D30129FB1494}" srcOrd="11" destOrd="0" presId="urn:microsoft.com/office/officeart/2005/8/layout/vProcess5"/>
    <dgm:cxn modelId="{F040FF87-1EB8-40D2-9F4B-5F7F6EB62B3F}" type="presParOf" srcId="{F485F656-6322-4A1A-9C85-139D3868FB01}" destId="{486BB0FB-4306-4A9B-88FB-33A10CE24B7D}" srcOrd="12" destOrd="0" presId="urn:microsoft.com/office/officeart/2005/8/layout/vProcess5"/>
    <dgm:cxn modelId="{4D0825EB-8F90-4A81-A48E-316378EE0184}" type="presParOf" srcId="{F485F656-6322-4A1A-9C85-139D3868FB01}" destId="{7DC44F4B-7055-4C21-AF79-8F5D1CD21339}" srcOrd="13" destOrd="0" presId="urn:microsoft.com/office/officeart/2005/8/layout/vProcess5"/>
    <dgm:cxn modelId="{8767AEE7-7CC8-4232-86BF-E1192591EF80}" type="presParOf" srcId="{F485F656-6322-4A1A-9C85-139D3868FB01}" destId="{68C28190-97FC-4748-9E8A-FA895F06B15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99EE9C5B-9B6F-4B36-8FAB-0E435BCE0229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F18F511A-E37D-4774-B1EF-DC4D144E2B66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مولف های همکاری می تواند بشرح زیر باشد:</a:t>
          </a:r>
          <a:endParaRPr lang="fa-IR" dirty="0">
            <a:cs typeface="B Nazanin" panose="00000400000000000000" pitchFamily="2" charset="-78"/>
          </a:endParaRPr>
        </a:p>
      </dgm:t>
    </dgm:pt>
    <dgm:pt modelId="{EFF3C8A5-C2BC-4046-BC23-C1E90D23B21D}" type="parTrans" cxnId="{C10099AF-866E-4A8B-A383-C399EDC658F4}">
      <dgm:prSet/>
      <dgm:spPr/>
      <dgm:t>
        <a:bodyPr/>
        <a:lstStyle/>
        <a:p>
          <a:pPr rtl="1"/>
          <a:endParaRPr lang="fa-IR"/>
        </a:p>
      </dgm:t>
    </dgm:pt>
    <dgm:pt modelId="{787FA4EB-1EE9-4FD3-B423-52A8CB4B7F39}" type="sibTrans" cxnId="{C10099AF-866E-4A8B-A383-C399EDC658F4}">
      <dgm:prSet/>
      <dgm:spPr/>
      <dgm:t>
        <a:bodyPr/>
        <a:lstStyle/>
        <a:p>
          <a:pPr rtl="1"/>
          <a:endParaRPr lang="fa-IR"/>
        </a:p>
      </dgm:t>
    </dgm:pt>
    <dgm:pt modelId="{6F2BA0FE-3F89-4FEC-B108-89ABDB79F8E7}" type="pres">
      <dgm:prSet presAssocID="{99EE9C5B-9B6F-4B36-8FAB-0E435BCE022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6C178C6-F25E-456C-BD25-2101EE5B0C36}" type="pres">
      <dgm:prSet presAssocID="{F18F511A-E37D-4774-B1EF-DC4D144E2B66}" presName="circle1" presStyleLbl="node1" presStyleIdx="0" presStyleCnt="1"/>
      <dgm:spPr/>
    </dgm:pt>
    <dgm:pt modelId="{65C442EB-BB17-41C5-BD05-67B908240ED3}" type="pres">
      <dgm:prSet presAssocID="{F18F511A-E37D-4774-B1EF-DC4D144E2B66}" presName="space" presStyleCnt="0"/>
      <dgm:spPr/>
    </dgm:pt>
    <dgm:pt modelId="{C4BF1ED1-B9C8-4BF1-A9FD-F33FF7445452}" type="pres">
      <dgm:prSet presAssocID="{F18F511A-E37D-4774-B1EF-DC4D144E2B66}" presName="rect1" presStyleLbl="alignAcc1" presStyleIdx="0" presStyleCnt="1"/>
      <dgm:spPr/>
    </dgm:pt>
    <dgm:pt modelId="{5557D5D3-B6F5-446A-AE0F-8A92231DFCF2}" type="pres">
      <dgm:prSet presAssocID="{F18F511A-E37D-4774-B1EF-DC4D144E2B66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85401B58-26F5-462B-B0C8-AF86D18D8B91}" type="presOf" srcId="{F18F511A-E37D-4774-B1EF-DC4D144E2B66}" destId="{C4BF1ED1-B9C8-4BF1-A9FD-F33FF7445452}" srcOrd="0" destOrd="0" presId="urn:microsoft.com/office/officeart/2005/8/layout/target3"/>
    <dgm:cxn modelId="{EAEBFA91-877F-4356-B396-DC5BEDCE11B4}" type="presOf" srcId="{F18F511A-E37D-4774-B1EF-DC4D144E2B66}" destId="{5557D5D3-B6F5-446A-AE0F-8A92231DFCF2}" srcOrd="1" destOrd="0" presId="urn:microsoft.com/office/officeart/2005/8/layout/target3"/>
    <dgm:cxn modelId="{C10099AF-866E-4A8B-A383-C399EDC658F4}" srcId="{99EE9C5B-9B6F-4B36-8FAB-0E435BCE0229}" destId="{F18F511A-E37D-4774-B1EF-DC4D144E2B66}" srcOrd="0" destOrd="0" parTransId="{EFF3C8A5-C2BC-4046-BC23-C1E90D23B21D}" sibTransId="{787FA4EB-1EE9-4FD3-B423-52A8CB4B7F39}"/>
    <dgm:cxn modelId="{A7A8F1BA-F1CA-4AA9-A161-DC8E43D0015D}" type="presOf" srcId="{99EE9C5B-9B6F-4B36-8FAB-0E435BCE0229}" destId="{6F2BA0FE-3F89-4FEC-B108-89ABDB79F8E7}" srcOrd="0" destOrd="0" presId="urn:microsoft.com/office/officeart/2005/8/layout/target3"/>
    <dgm:cxn modelId="{6D84970B-3DFA-4158-8B1A-F4A526229229}" type="presParOf" srcId="{6F2BA0FE-3F89-4FEC-B108-89ABDB79F8E7}" destId="{36C178C6-F25E-456C-BD25-2101EE5B0C36}" srcOrd="0" destOrd="0" presId="urn:microsoft.com/office/officeart/2005/8/layout/target3"/>
    <dgm:cxn modelId="{C6D5FDF5-553A-41BA-B859-3D18E90E556D}" type="presParOf" srcId="{6F2BA0FE-3F89-4FEC-B108-89ABDB79F8E7}" destId="{65C442EB-BB17-41C5-BD05-67B908240ED3}" srcOrd="1" destOrd="0" presId="urn:microsoft.com/office/officeart/2005/8/layout/target3"/>
    <dgm:cxn modelId="{EA332D1E-7F4B-4F4F-B7FE-13ECEBDB4228}" type="presParOf" srcId="{6F2BA0FE-3F89-4FEC-B108-89ABDB79F8E7}" destId="{C4BF1ED1-B9C8-4BF1-A9FD-F33FF7445452}" srcOrd="2" destOrd="0" presId="urn:microsoft.com/office/officeart/2005/8/layout/target3"/>
    <dgm:cxn modelId="{C3E69519-BB76-42E7-A7AE-E5FCA93F8C80}" type="presParOf" srcId="{6F2BA0FE-3F89-4FEC-B108-89ABDB79F8E7}" destId="{5557D5D3-B6F5-446A-AE0F-8A92231DFCF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297664A-E5AE-429C-82CF-FE34A708C626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F5285E12-544D-4CD5-8FAC-1EB806734532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بعد تعارض : مولف ها و شاخص ها</a:t>
          </a:r>
          <a:endParaRPr lang="fa-IR" dirty="0">
            <a:cs typeface="B Nazanin" panose="00000400000000000000" pitchFamily="2" charset="-78"/>
          </a:endParaRPr>
        </a:p>
      </dgm:t>
    </dgm:pt>
    <dgm:pt modelId="{4D0E3A18-9C9C-4A85-8194-0413C5A79047}" type="parTrans" cxnId="{D53A3FC7-163B-4ED4-B08B-E6B0A3D36261}">
      <dgm:prSet/>
      <dgm:spPr/>
      <dgm:t>
        <a:bodyPr/>
        <a:lstStyle/>
        <a:p>
          <a:pPr rtl="1"/>
          <a:endParaRPr lang="fa-IR"/>
        </a:p>
      </dgm:t>
    </dgm:pt>
    <dgm:pt modelId="{257A13E1-7059-463B-A41A-40AEC86CA5A3}" type="sibTrans" cxnId="{D53A3FC7-163B-4ED4-B08B-E6B0A3D36261}">
      <dgm:prSet/>
      <dgm:spPr/>
      <dgm:t>
        <a:bodyPr/>
        <a:lstStyle/>
        <a:p>
          <a:pPr rtl="1"/>
          <a:endParaRPr lang="fa-IR"/>
        </a:p>
      </dgm:t>
    </dgm:pt>
    <dgm:pt modelId="{49CC8A5F-2D0B-4220-B68A-A98427284AD2}" type="pres">
      <dgm:prSet presAssocID="{4297664A-E5AE-429C-82CF-FE34A708C62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2990DA2-C406-490B-B79F-EBE928F17411}" type="pres">
      <dgm:prSet presAssocID="{F5285E12-544D-4CD5-8FAC-1EB806734532}" presName="circle1" presStyleLbl="node1" presStyleIdx="0" presStyleCnt="1"/>
      <dgm:spPr/>
    </dgm:pt>
    <dgm:pt modelId="{5E9C6863-63B2-42F4-BF29-F3C3EDD6BD3F}" type="pres">
      <dgm:prSet presAssocID="{F5285E12-544D-4CD5-8FAC-1EB806734532}" presName="space" presStyleCnt="0"/>
      <dgm:spPr/>
    </dgm:pt>
    <dgm:pt modelId="{825FEA0F-6388-401F-9681-38FAC343A911}" type="pres">
      <dgm:prSet presAssocID="{F5285E12-544D-4CD5-8FAC-1EB806734532}" presName="rect1" presStyleLbl="alignAcc1" presStyleIdx="0" presStyleCnt="1"/>
      <dgm:spPr/>
    </dgm:pt>
    <dgm:pt modelId="{C078EF4F-D8DE-481C-AE6D-B258B300DE25}" type="pres">
      <dgm:prSet presAssocID="{F5285E12-544D-4CD5-8FAC-1EB80673453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47847C23-43A0-42E1-AFC1-0B21A8CC86FB}" type="presOf" srcId="{F5285E12-544D-4CD5-8FAC-1EB806734532}" destId="{825FEA0F-6388-401F-9681-38FAC343A911}" srcOrd="0" destOrd="0" presId="urn:microsoft.com/office/officeart/2005/8/layout/target3"/>
    <dgm:cxn modelId="{4402AB81-B230-4D67-8ED5-47D69A5D0A70}" type="presOf" srcId="{4297664A-E5AE-429C-82CF-FE34A708C626}" destId="{49CC8A5F-2D0B-4220-B68A-A98427284AD2}" srcOrd="0" destOrd="0" presId="urn:microsoft.com/office/officeart/2005/8/layout/target3"/>
    <dgm:cxn modelId="{DD34F6B3-97C8-40F3-BA23-18AE4B704551}" type="presOf" srcId="{F5285E12-544D-4CD5-8FAC-1EB806734532}" destId="{C078EF4F-D8DE-481C-AE6D-B258B300DE25}" srcOrd="1" destOrd="0" presId="urn:microsoft.com/office/officeart/2005/8/layout/target3"/>
    <dgm:cxn modelId="{D53A3FC7-163B-4ED4-B08B-E6B0A3D36261}" srcId="{4297664A-E5AE-429C-82CF-FE34A708C626}" destId="{F5285E12-544D-4CD5-8FAC-1EB806734532}" srcOrd="0" destOrd="0" parTransId="{4D0E3A18-9C9C-4A85-8194-0413C5A79047}" sibTransId="{257A13E1-7059-463B-A41A-40AEC86CA5A3}"/>
    <dgm:cxn modelId="{CE063B25-2F2F-4E81-A739-D04CED3C1086}" type="presParOf" srcId="{49CC8A5F-2D0B-4220-B68A-A98427284AD2}" destId="{42990DA2-C406-490B-B79F-EBE928F17411}" srcOrd="0" destOrd="0" presId="urn:microsoft.com/office/officeart/2005/8/layout/target3"/>
    <dgm:cxn modelId="{B219E9DE-AF2A-4E7D-81AB-4D89B87E0801}" type="presParOf" srcId="{49CC8A5F-2D0B-4220-B68A-A98427284AD2}" destId="{5E9C6863-63B2-42F4-BF29-F3C3EDD6BD3F}" srcOrd="1" destOrd="0" presId="urn:microsoft.com/office/officeart/2005/8/layout/target3"/>
    <dgm:cxn modelId="{897C033D-D7CE-4029-8B20-0987B86D6799}" type="presParOf" srcId="{49CC8A5F-2D0B-4220-B68A-A98427284AD2}" destId="{825FEA0F-6388-401F-9681-38FAC343A911}" srcOrd="2" destOrd="0" presId="urn:microsoft.com/office/officeart/2005/8/layout/target3"/>
    <dgm:cxn modelId="{852ECEC1-46E0-437A-9B65-B2AEDE8F1A2E}" type="presParOf" srcId="{49CC8A5F-2D0B-4220-B68A-A98427284AD2}" destId="{C078EF4F-D8DE-481C-AE6D-B258B300DE2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5D36E28-DE2F-4A53-9EF7-A33B8408840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528EB225-F9B7-49C5-9725-170EE4CBD6FB}">
      <dgm:prSet custT="1"/>
      <dgm:spPr/>
      <dgm:t>
        <a:bodyPr/>
        <a:lstStyle/>
        <a:p>
          <a:pPr rtl="1"/>
          <a:r>
            <a:rPr lang="fa-IR" sz="2600" b="0" dirty="0">
              <a:solidFill>
                <a:schemeClr val="tx1"/>
              </a:solidFill>
              <a:cs typeface="B Nazanin" panose="00000400000000000000" pitchFamily="2" charset="-78"/>
            </a:rPr>
            <a:t>جزئی </a:t>
          </a:r>
        </a:p>
      </dgm:t>
    </dgm:pt>
    <dgm:pt modelId="{0A4ABB0D-C69D-4189-918E-C237B944D2EB}" type="parTrans" cxnId="{F04C3051-2C9B-4435-AB27-9C05A106FB24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8A0FE7C6-0BB5-47A8-B503-96908AAC96B7}" type="sibTrans" cxnId="{F04C3051-2C9B-4435-AB27-9C05A106FB24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398BD34-E874-4324-8AFA-C7F17B194B08}">
      <dgm:prSet custT="1"/>
      <dgm:spPr/>
      <dgm:t>
        <a:bodyPr/>
        <a:lstStyle/>
        <a:p>
          <a:pPr rtl="1"/>
          <a:r>
            <a:rPr lang="fa-IR" sz="2600" b="0">
              <a:solidFill>
                <a:schemeClr val="tx1"/>
              </a:solidFill>
              <a:cs typeface="B Nazanin" panose="00000400000000000000" pitchFamily="2" charset="-78"/>
            </a:rPr>
            <a:t>موقتی اند</a:t>
          </a:r>
        </a:p>
      </dgm:t>
    </dgm:pt>
    <dgm:pt modelId="{C2D2BD47-225A-491C-859B-CB58A53D9132}" type="parTrans" cxnId="{737FE058-690D-4340-9E95-2DE4C371754D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DC05147-5868-48CC-AB30-FEF6B2E0ADAC}" type="sibTrans" cxnId="{737FE058-690D-4340-9E95-2DE4C371754D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D711615-3099-4325-8E39-873F5D36438A}">
      <dgm:prSet custT="1"/>
      <dgm:spPr/>
      <dgm:t>
        <a:bodyPr/>
        <a:lstStyle/>
        <a:p>
          <a:pPr rtl="1"/>
          <a:r>
            <a:rPr lang="fa-IR" sz="2600" b="0">
              <a:solidFill>
                <a:schemeClr val="tx1"/>
              </a:solidFill>
              <a:cs typeface="B Nazanin" panose="00000400000000000000" pitchFamily="2" charset="-78"/>
            </a:rPr>
            <a:t>محتمل است</a:t>
          </a:r>
        </a:p>
      </dgm:t>
    </dgm:pt>
    <dgm:pt modelId="{76C455D0-15B9-461F-9018-2F6A0506A583}" type="parTrans" cxnId="{CF8D7941-4280-482E-9903-1C347C0CD566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18B23C4-36AF-4BF1-819C-AB7A30DA4EC1}" type="sibTrans" cxnId="{CF8D7941-4280-482E-9903-1C347C0CD566}">
      <dgm:prSet/>
      <dgm:spPr/>
      <dgm:t>
        <a:bodyPr/>
        <a:lstStyle/>
        <a:p>
          <a:pPr rtl="1"/>
          <a:endParaRPr lang="fa-IR" sz="2600" b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437F0F7F-5B99-444C-B406-9E99F5D9B43E}" type="pres">
      <dgm:prSet presAssocID="{65D36E28-DE2F-4A53-9EF7-A33B84088403}" presName="vert0" presStyleCnt="0">
        <dgm:presLayoutVars>
          <dgm:dir/>
          <dgm:animOne val="branch"/>
          <dgm:animLvl val="lvl"/>
        </dgm:presLayoutVars>
      </dgm:prSet>
      <dgm:spPr/>
    </dgm:pt>
    <dgm:pt modelId="{FE61EB5A-DB2A-4408-BEEA-7C0D88FFEA7E}" type="pres">
      <dgm:prSet presAssocID="{528EB225-F9B7-49C5-9725-170EE4CBD6FB}" presName="thickLine" presStyleLbl="alignNode1" presStyleIdx="0" presStyleCnt="3"/>
      <dgm:spPr/>
    </dgm:pt>
    <dgm:pt modelId="{5A93BEAC-AD05-4DA8-AA00-967CAFDFE67C}" type="pres">
      <dgm:prSet presAssocID="{528EB225-F9B7-49C5-9725-170EE4CBD6FB}" presName="horz1" presStyleCnt="0"/>
      <dgm:spPr/>
    </dgm:pt>
    <dgm:pt modelId="{B3374070-65C5-428A-AD34-37489934A983}" type="pres">
      <dgm:prSet presAssocID="{528EB225-F9B7-49C5-9725-170EE4CBD6FB}" presName="tx1" presStyleLbl="revTx" presStyleIdx="0" presStyleCnt="3"/>
      <dgm:spPr/>
    </dgm:pt>
    <dgm:pt modelId="{FE33A5B2-831A-4AAA-AD7B-5D15D76DCEB6}" type="pres">
      <dgm:prSet presAssocID="{528EB225-F9B7-49C5-9725-170EE4CBD6FB}" presName="vert1" presStyleCnt="0"/>
      <dgm:spPr/>
    </dgm:pt>
    <dgm:pt modelId="{301A34FB-803B-42B4-AD0D-21AF251749FF}" type="pres">
      <dgm:prSet presAssocID="{E398BD34-E874-4324-8AFA-C7F17B194B08}" presName="thickLine" presStyleLbl="alignNode1" presStyleIdx="1" presStyleCnt="3"/>
      <dgm:spPr/>
    </dgm:pt>
    <dgm:pt modelId="{C63DFBF7-E2D7-40C1-B1E4-0E765141EC23}" type="pres">
      <dgm:prSet presAssocID="{E398BD34-E874-4324-8AFA-C7F17B194B08}" presName="horz1" presStyleCnt="0"/>
      <dgm:spPr/>
    </dgm:pt>
    <dgm:pt modelId="{A22DBE92-C3F3-4546-BCC7-FDE0E99F1972}" type="pres">
      <dgm:prSet presAssocID="{E398BD34-E874-4324-8AFA-C7F17B194B08}" presName="tx1" presStyleLbl="revTx" presStyleIdx="1" presStyleCnt="3"/>
      <dgm:spPr/>
    </dgm:pt>
    <dgm:pt modelId="{7780431D-0F26-4844-A308-55B7D47AB9F3}" type="pres">
      <dgm:prSet presAssocID="{E398BD34-E874-4324-8AFA-C7F17B194B08}" presName="vert1" presStyleCnt="0"/>
      <dgm:spPr/>
    </dgm:pt>
    <dgm:pt modelId="{6C8B5063-AF3C-458A-A3B8-24BCCD6AB5E1}" type="pres">
      <dgm:prSet presAssocID="{ED711615-3099-4325-8E39-873F5D36438A}" presName="thickLine" presStyleLbl="alignNode1" presStyleIdx="2" presStyleCnt="3"/>
      <dgm:spPr/>
    </dgm:pt>
    <dgm:pt modelId="{4E1E0790-08A2-400D-A62A-0421196F6F6D}" type="pres">
      <dgm:prSet presAssocID="{ED711615-3099-4325-8E39-873F5D36438A}" presName="horz1" presStyleCnt="0"/>
      <dgm:spPr/>
    </dgm:pt>
    <dgm:pt modelId="{12A1CD31-2B5E-46E9-9E67-4FFC9D9A41DD}" type="pres">
      <dgm:prSet presAssocID="{ED711615-3099-4325-8E39-873F5D36438A}" presName="tx1" presStyleLbl="revTx" presStyleIdx="2" presStyleCnt="3"/>
      <dgm:spPr/>
    </dgm:pt>
    <dgm:pt modelId="{14CF4E13-6A21-4ADB-85B2-5309D3A146BE}" type="pres">
      <dgm:prSet presAssocID="{ED711615-3099-4325-8E39-873F5D36438A}" presName="vert1" presStyleCnt="0"/>
      <dgm:spPr/>
    </dgm:pt>
  </dgm:ptLst>
  <dgm:cxnLst>
    <dgm:cxn modelId="{65C35705-602F-4C15-87F1-FDB4525F8586}" type="presOf" srcId="{65D36E28-DE2F-4A53-9EF7-A33B84088403}" destId="{437F0F7F-5B99-444C-B406-9E99F5D9B43E}" srcOrd="0" destOrd="0" presId="urn:microsoft.com/office/officeart/2008/layout/LinedList"/>
    <dgm:cxn modelId="{0AB24F19-EB21-42B9-AEDF-2A0D3E96ECF1}" type="presOf" srcId="{ED711615-3099-4325-8E39-873F5D36438A}" destId="{12A1CD31-2B5E-46E9-9E67-4FFC9D9A41DD}" srcOrd="0" destOrd="0" presId="urn:microsoft.com/office/officeart/2008/layout/LinedList"/>
    <dgm:cxn modelId="{CF8D7941-4280-482E-9903-1C347C0CD566}" srcId="{65D36E28-DE2F-4A53-9EF7-A33B84088403}" destId="{ED711615-3099-4325-8E39-873F5D36438A}" srcOrd="2" destOrd="0" parTransId="{76C455D0-15B9-461F-9018-2F6A0506A583}" sibTransId="{E18B23C4-36AF-4BF1-819C-AB7A30DA4EC1}"/>
    <dgm:cxn modelId="{64B0F062-A8A1-46F7-8FA4-FCA25D8C31C4}" type="presOf" srcId="{528EB225-F9B7-49C5-9725-170EE4CBD6FB}" destId="{B3374070-65C5-428A-AD34-37489934A983}" srcOrd="0" destOrd="0" presId="urn:microsoft.com/office/officeart/2008/layout/LinedList"/>
    <dgm:cxn modelId="{F04C3051-2C9B-4435-AB27-9C05A106FB24}" srcId="{65D36E28-DE2F-4A53-9EF7-A33B84088403}" destId="{528EB225-F9B7-49C5-9725-170EE4CBD6FB}" srcOrd="0" destOrd="0" parTransId="{0A4ABB0D-C69D-4189-918E-C237B944D2EB}" sibTransId="{8A0FE7C6-0BB5-47A8-B503-96908AAC96B7}"/>
    <dgm:cxn modelId="{565ED175-D9E0-49B8-BF4F-186219A9CF34}" type="presOf" srcId="{E398BD34-E874-4324-8AFA-C7F17B194B08}" destId="{A22DBE92-C3F3-4546-BCC7-FDE0E99F1972}" srcOrd="0" destOrd="0" presId="urn:microsoft.com/office/officeart/2008/layout/LinedList"/>
    <dgm:cxn modelId="{737FE058-690D-4340-9E95-2DE4C371754D}" srcId="{65D36E28-DE2F-4A53-9EF7-A33B84088403}" destId="{E398BD34-E874-4324-8AFA-C7F17B194B08}" srcOrd="1" destOrd="0" parTransId="{C2D2BD47-225A-491C-859B-CB58A53D9132}" sibTransId="{EDC05147-5868-48CC-AB30-FEF6B2E0ADAC}"/>
    <dgm:cxn modelId="{0C2BB763-7AB9-4DC3-A0B7-370515B25AC0}" type="presParOf" srcId="{437F0F7F-5B99-444C-B406-9E99F5D9B43E}" destId="{FE61EB5A-DB2A-4408-BEEA-7C0D88FFEA7E}" srcOrd="0" destOrd="0" presId="urn:microsoft.com/office/officeart/2008/layout/LinedList"/>
    <dgm:cxn modelId="{66313BDB-9DC1-4076-BEEC-16A4B350C4CD}" type="presParOf" srcId="{437F0F7F-5B99-444C-B406-9E99F5D9B43E}" destId="{5A93BEAC-AD05-4DA8-AA00-967CAFDFE67C}" srcOrd="1" destOrd="0" presId="urn:microsoft.com/office/officeart/2008/layout/LinedList"/>
    <dgm:cxn modelId="{5F36AF68-4F4B-4A8A-B8AF-2CB6F8A977FF}" type="presParOf" srcId="{5A93BEAC-AD05-4DA8-AA00-967CAFDFE67C}" destId="{B3374070-65C5-428A-AD34-37489934A983}" srcOrd="0" destOrd="0" presId="urn:microsoft.com/office/officeart/2008/layout/LinedList"/>
    <dgm:cxn modelId="{0CB3526D-EADF-4324-AF9A-65B2D0F7ECE8}" type="presParOf" srcId="{5A93BEAC-AD05-4DA8-AA00-967CAFDFE67C}" destId="{FE33A5B2-831A-4AAA-AD7B-5D15D76DCEB6}" srcOrd="1" destOrd="0" presId="urn:microsoft.com/office/officeart/2008/layout/LinedList"/>
    <dgm:cxn modelId="{A6B5AC19-E86B-485F-BA41-8F3B8B75FD23}" type="presParOf" srcId="{437F0F7F-5B99-444C-B406-9E99F5D9B43E}" destId="{301A34FB-803B-42B4-AD0D-21AF251749FF}" srcOrd="2" destOrd="0" presId="urn:microsoft.com/office/officeart/2008/layout/LinedList"/>
    <dgm:cxn modelId="{07A2B2E9-F453-4B38-AEAE-50A05FDB7091}" type="presParOf" srcId="{437F0F7F-5B99-444C-B406-9E99F5D9B43E}" destId="{C63DFBF7-E2D7-40C1-B1E4-0E765141EC23}" srcOrd="3" destOrd="0" presId="urn:microsoft.com/office/officeart/2008/layout/LinedList"/>
    <dgm:cxn modelId="{DACF0E6A-3010-4551-990F-482436A02445}" type="presParOf" srcId="{C63DFBF7-E2D7-40C1-B1E4-0E765141EC23}" destId="{A22DBE92-C3F3-4546-BCC7-FDE0E99F1972}" srcOrd="0" destOrd="0" presId="urn:microsoft.com/office/officeart/2008/layout/LinedList"/>
    <dgm:cxn modelId="{6EA1868A-422C-4906-AC75-DF3D90138BD2}" type="presParOf" srcId="{C63DFBF7-E2D7-40C1-B1E4-0E765141EC23}" destId="{7780431D-0F26-4844-A308-55B7D47AB9F3}" srcOrd="1" destOrd="0" presId="urn:microsoft.com/office/officeart/2008/layout/LinedList"/>
    <dgm:cxn modelId="{67708395-AAF8-4CAD-859E-CAD7907C05EB}" type="presParOf" srcId="{437F0F7F-5B99-444C-B406-9E99F5D9B43E}" destId="{6C8B5063-AF3C-458A-A3B8-24BCCD6AB5E1}" srcOrd="4" destOrd="0" presId="urn:microsoft.com/office/officeart/2008/layout/LinedList"/>
    <dgm:cxn modelId="{E1F680B3-4367-4547-A75F-593A3F4B2029}" type="presParOf" srcId="{437F0F7F-5B99-444C-B406-9E99F5D9B43E}" destId="{4E1E0790-08A2-400D-A62A-0421196F6F6D}" srcOrd="5" destOrd="0" presId="urn:microsoft.com/office/officeart/2008/layout/LinedList"/>
    <dgm:cxn modelId="{F8C10989-B9A9-403C-A917-4782B2018A0A}" type="presParOf" srcId="{4E1E0790-08A2-400D-A62A-0421196F6F6D}" destId="{12A1CD31-2B5E-46E9-9E67-4FFC9D9A41DD}" srcOrd="0" destOrd="0" presId="urn:microsoft.com/office/officeart/2008/layout/LinedList"/>
    <dgm:cxn modelId="{8AF03A5F-5024-41DC-99C3-10D3630F11DE}" type="presParOf" srcId="{4E1E0790-08A2-400D-A62A-0421196F6F6D}" destId="{14CF4E13-6A21-4ADB-85B2-5309D3A146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AC1A79FD-3EFF-4091-B658-D1C782D5F32D}" type="doc">
      <dgm:prSet loTypeId="urn:microsoft.com/office/officeart/2008/layout/VerticalAccentList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pPr rtl="1"/>
          <a:endParaRPr lang="fa-IR"/>
        </a:p>
      </dgm:t>
    </dgm:pt>
    <dgm:pt modelId="{F85D829E-5CCD-44E6-989E-90A8E011AEA6}">
      <dgm:prSet custT="1"/>
      <dgm:spPr/>
      <dgm:t>
        <a:bodyPr/>
        <a:lstStyle/>
        <a:p>
          <a:pPr rtl="1"/>
          <a:r>
            <a:rPr lang="fa-IR" sz="2400" b="1" dirty="0">
              <a:solidFill>
                <a:srgbClr val="002060"/>
              </a:solidFill>
              <a:cs typeface="B Nazanin" panose="00000400000000000000" pitchFamily="2" charset="-78"/>
            </a:rPr>
            <a:t>مولفه اول: توانایی تشخیص کنشگران و داوهای ارتباط اجتماعی شان</a:t>
          </a:r>
        </a:p>
      </dgm:t>
    </dgm:pt>
    <dgm:pt modelId="{7A34D297-24DE-4E1E-A277-9E0BF256DE88}" type="parTrans" cxnId="{E2BCC9DB-E6FF-42F5-A290-599C574F8B17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D37A1F26-63F8-4BAF-A270-5F654EB4A46C}" type="sibTrans" cxnId="{E2BCC9DB-E6FF-42F5-A290-599C574F8B17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9D14E110-7A42-4476-AAD4-E453F8A49097}">
      <dgm:prSet custT="1"/>
      <dgm:spPr/>
      <dgm:t>
        <a:bodyPr/>
        <a:lstStyle/>
        <a:p>
          <a:pPr rtl="1"/>
          <a:r>
            <a:rPr lang="fa-IR" sz="2400" b="1" dirty="0">
              <a:solidFill>
                <a:srgbClr val="002060"/>
              </a:solidFill>
              <a:cs typeface="B Nazanin" panose="00000400000000000000" pitchFamily="2" charset="-78"/>
            </a:rPr>
            <a:t>مولفه دوم: توانایی ادراک قوائد بازی</a:t>
          </a:r>
        </a:p>
      </dgm:t>
    </dgm:pt>
    <dgm:pt modelId="{DB325E97-36D3-48F4-8D06-A8204380D8B5}" type="parTrans" cxnId="{788045C4-E655-4737-A9A8-4227721A622F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FCE47FBA-1FD0-443F-8EE8-9104AD77CEE3}" type="sibTrans" cxnId="{788045C4-E655-4737-A9A8-4227721A622F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91665F2C-C1B0-45D3-AA5A-203D5C934C2D}">
      <dgm:prSet custT="1"/>
      <dgm:spPr/>
      <dgm:t>
        <a:bodyPr/>
        <a:lstStyle/>
        <a:p>
          <a:pPr rtl="1"/>
          <a:r>
            <a:rPr lang="fa-IR" sz="2400" b="1" dirty="0">
              <a:solidFill>
                <a:srgbClr val="002060"/>
              </a:solidFill>
              <a:cs typeface="B Nazanin" panose="00000400000000000000" pitchFamily="2" charset="-78"/>
            </a:rPr>
            <a:t>مولفه سوم: برخوردار بودن از حداقل فرجه آزادی که مذاکره را امکان پذیر می کند</a:t>
          </a:r>
        </a:p>
      </dgm:t>
    </dgm:pt>
    <dgm:pt modelId="{13E34CDD-1CEF-4B89-86F7-CE480DF7E9F4}" type="parTrans" cxnId="{21B8C72A-C109-4AF1-AA1B-6C74CDFB8004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136A5381-DD64-4B05-A253-0F21B9A82E75}" type="sibTrans" cxnId="{21B8C72A-C109-4AF1-AA1B-6C74CDFB8004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8886EBA6-08B9-42B3-9B7A-D75134B36E29}">
      <dgm:prSet custT="1"/>
      <dgm:spPr/>
      <dgm:t>
        <a:bodyPr/>
        <a:lstStyle/>
        <a:p>
          <a:pPr rtl="1"/>
          <a:r>
            <a:rPr lang="fa-IR" sz="2400" b="1" dirty="0">
              <a:solidFill>
                <a:srgbClr val="002060"/>
              </a:solidFill>
              <a:cs typeface="B Nazanin" panose="00000400000000000000" pitchFamily="2" charset="-78"/>
            </a:rPr>
            <a:t>مولفه چهارم: توانایی اداره کردن تعارض</a:t>
          </a:r>
        </a:p>
      </dgm:t>
    </dgm:pt>
    <dgm:pt modelId="{61223C3C-30CA-4B1B-B21B-DD1720DC2FE5}" type="parTrans" cxnId="{F5AADF63-3DE8-46B1-886D-922EF5FA5897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1963D4D4-9823-4B25-918A-89F1F3B50A83}" type="sibTrans" cxnId="{F5AADF63-3DE8-46B1-886D-922EF5FA5897}">
      <dgm:prSet/>
      <dgm:spPr/>
      <dgm:t>
        <a:bodyPr/>
        <a:lstStyle/>
        <a:p>
          <a:pPr rtl="1"/>
          <a:endParaRPr lang="fa-IR" sz="2400" b="1">
            <a:solidFill>
              <a:srgbClr val="002060"/>
            </a:solidFill>
            <a:cs typeface="B Nazanin" panose="00000400000000000000" pitchFamily="2" charset="-78"/>
          </a:endParaRPr>
        </a:p>
      </dgm:t>
    </dgm:pt>
    <dgm:pt modelId="{C23A5E90-5A15-43E6-8136-D7D371941DFC}" type="pres">
      <dgm:prSet presAssocID="{AC1A79FD-3EFF-4091-B658-D1C782D5F32D}" presName="Name0" presStyleCnt="0">
        <dgm:presLayoutVars>
          <dgm:chMax/>
          <dgm:chPref/>
          <dgm:dir/>
        </dgm:presLayoutVars>
      </dgm:prSet>
      <dgm:spPr/>
    </dgm:pt>
    <dgm:pt modelId="{12D27D11-470B-4F86-864F-9C9DA9781570}" type="pres">
      <dgm:prSet presAssocID="{F85D829E-5CCD-44E6-989E-90A8E011AEA6}" presName="parenttextcomposite" presStyleCnt="0"/>
      <dgm:spPr/>
    </dgm:pt>
    <dgm:pt modelId="{FF4C7E56-7C45-482B-B1F4-6D22C7215084}" type="pres">
      <dgm:prSet presAssocID="{F85D829E-5CCD-44E6-989E-90A8E011AEA6}" presName="parenttext" presStyleLbl="revTx" presStyleIdx="0" presStyleCnt="4">
        <dgm:presLayoutVars>
          <dgm:chMax/>
          <dgm:chPref val="2"/>
          <dgm:bulletEnabled val="1"/>
        </dgm:presLayoutVars>
      </dgm:prSet>
      <dgm:spPr/>
    </dgm:pt>
    <dgm:pt modelId="{757DC451-26CB-47AD-A757-8AAE69F08FBC}" type="pres">
      <dgm:prSet presAssocID="{F85D829E-5CCD-44E6-989E-90A8E011AEA6}" presName="parallelogramComposite" presStyleCnt="0"/>
      <dgm:spPr/>
    </dgm:pt>
    <dgm:pt modelId="{87923135-1038-4C51-B2D7-98D788C8328E}" type="pres">
      <dgm:prSet presAssocID="{F85D829E-5CCD-44E6-989E-90A8E011AEA6}" presName="parallelogram1" presStyleLbl="alignNode1" presStyleIdx="0" presStyleCnt="28"/>
      <dgm:spPr/>
    </dgm:pt>
    <dgm:pt modelId="{03DE3FD8-A106-4747-A463-6983693ED26E}" type="pres">
      <dgm:prSet presAssocID="{F85D829E-5CCD-44E6-989E-90A8E011AEA6}" presName="parallelogram2" presStyleLbl="alignNode1" presStyleIdx="1" presStyleCnt="28"/>
      <dgm:spPr/>
    </dgm:pt>
    <dgm:pt modelId="{DA2D36CE-EBA8-4426-8D0F-495DAD735848}" type="pres">
      <dgm:prSet presAssocID="{F85D829E-5CCD-44E6-989E-90A8E011AEA6}" presName="parallelogram3" presStyleLbl="alignNode1" presStyleIdx="2" presStyleCnt="28"/>
      <dgm:spPr/>
    </dgm:pt>
    <dgm:pt modelId="{E4E9819D-DA57-4580-81E4-71A2BF9FEFE3}" type="pres">
      <dgm:prSet presAssocID="{F85D829E-5CCD-44E6-989E-90A8E011AEA6}" presName="parallelogram4" presStyleLbl="alignNode1" presStyleIdx="3" presStyleCnt="28"/>
      <dgm:spPr/>
    </dgm:pt>
    <dgm:pt modelId="{286E7B0A-22FF-40DE-92B0-E17E8FF7830D}" type="pres">
      <dgm:prSet presAssocID="{F85D829E-5CCD-44E6-989E-90A8E011AEA6}" presName="parallelogram5" presStyleLbl="alignNode1" presStyleIdx="4" presStyleCnt="28"/>
      <dgm:spPr/>
    </dgm:pt>
    <dgm:pt modelId="{6103C471-726B-4D38-AE6F-8FF97696BA13}" type="pres">
      <dgm:prSet presAssocID="{F85D829E-5CCD-44E6-989E-90A8E011AEA6}" presName="parallelogram6" presStyleLbl="alignNode1" presStyleIdx="5" presStyleCnt="28"/>
      <dgm:spPr/>
    </dgm:pt>
    <dgm:pt modelId="{9C75BBC6-5438-4937-A8DE-1A6AA5342305}" type="pres">
      <dgm:prSet presAssocID="{F85D829E-5CCD-44E6-989E-90A8E011AEA6}" presName="parallelogram7" presStyleLbl="alignNode1" presStyleIdx="6" presStyleCnt="28"/>
      <dgm:spPr/>
    </dgm:pt>
    <dgm:pt modelId="{BD124648-D699-4B51-AD57-86EFDF60C44E}" type="pres">
      <dgm:prSet presAssocID="{D37A1F26-63F8-4BAF-A270-5F654EB4A46C}" presName="sibTrans" presStyleCnt="0"/>
      <dgm:spPr/>
    </dgm:pt>
    <dgm:pt modelId="{C3CD02A2-7C9A-44C1-8A96-76C732BCEB64}" type="pres">
      <dgm:prSet presAssocID="{9D14E110-7A42-4476-AAD4-E453F8A49097}" presName="parenttextcomposite" presStyleCnt="0"/>
      <dgm:spPr/>
    </dgm:pt>
    <dgm:pt modelId="{BCE699AC-8654-497C-AB26-B676F29095ED}" type="pres">
      <dgm:prSet presAssocID="{9D14E110-7A42-4476-AAD4-E453F8A49097}" presName="parenttext" presStyleLbl="revTx" presStyleIdx="1" presStyleCnt="4">
        <dgm:presLayoutVars>
          <dgm:chMax/>
          <dgm:chPref val="2"/>
          <dgm:bulletEnabled val="1"/>
        </dgm:presLayoutVars>
      </dgm:prSet>
      <dgm:spPr/>
    </dgm:pt>
    <dgm:pt modelId="{BE3926A2-7A56-432A-8F2A-B0DD35F9CA79}" type="pres">
      <dgm:prSet presAssocID="{9D14E110-7A42-4476-AAD4-E453F8A49097}" presName="parallelogramComposite" presStyleCnt="0"/>
      <dgm:spPr/>
    </dgm:pt>
    <dgm:pt modelId="{C845F0B8-58B3-42B3-A25C-EAF74E025D92}" type="pres">
      <dgm:prSet presAssocID="{9D14E110-7A42-4476-AAD4-E453F8A49097}" presName="parallelogram1" presStyleLbl="alignNode1" presStyleIdx="7" presStyleCnt="28"/>
      <dgm:spPr/>
    </dgm:pt>
    <dgm:pt modelId="{12E6D7C4-3466-4779-A21A-7C4B778D674B}" type="pres">
      <dgm:prSet presAssocID="{9D14E110-7A42-4476-AAD4-E453F8A49097}" presName="parallelogram2" presStyleLbl="alignNode1" presStyleIdx="8" presStyleCnt="28"/>
      <dgm:spPr/>
    </dgm:pt>
    <dgm:pt modelId="{AF45B433-4E79-492B-B4F0-1888C115C2FC}" type="pres">
      <dgm:prSet presAssocID="{9D14E110-7A42-4476-AAD4-E453F8A49097}" presName="parallelogram3" presStyleLbl="alignNode1" presStyleIdx="9" presStyleCnt="28"/>
      <dgm:spPr/>
    </dgm:pt>
    <dgm:pt modelId="{752DFCE2-409D-4576-A66E-638C9C6D3E81}" type="pres">
      <dgm:prSet presAssocID="{9D14E110-7A42-4476-AAD4-E453F8A49097}" presName="parallelogram4" presStyleLbl="alignNode1" presStyleIdx="10" presStyleCnt="28"/>
      <dgm:spPr/>
    </dgm:pt>
    <dgm:pt modelId="{79F9C6D5-A918-492E-A0CA-3659463D87E8}" type="pres">
      <dgm:prSet presAssocID="{9D14E110-7A42-4476-AAD4-E453F8A49097}" presName="parallelogram5" presStyleLbl="alignNode1" presStyleIdx="11" presStyleCnt="28"/>
      <dgm:spPr/>
    </dgm:pt>
    <dgm:pt modelId="{527B911B-EAF9-4D85-8B43-0C329EDFD6DF}" type="pres">
      <dgm:prSet presAssocID="{9D14E110-7A42-4476-AAD4-E453F8A49097}" presName="parallelogram6" presStyleLbl="alignNode1" presStyleIdx="12" presStyleCnt="28"/>
      <dgm:spPr/>
    </dgm:pt>
    <dgm:pt modelId="{5178A59E-84B4-49BE-93D8-5F634B5F8854}" type="pres">
      <dgm:prSet presAssocID="{9D14E110-7A42-4476-AAD4-E453F8A49097}" presName="parallelogram7" presStyleLbl="alignNode1" presStyleIdx="13" presStyleCnt="28"/>
      <dgm:spPr/>
    </dgm:pt>
    <dgm:pt modelId="{2C23AF29-AA3D-44FF-BF27-4E89E82C8A2A}" type="pres">
      <dgm:prSet presAssocID="{FCE47FBA-1FD0-443F-8EE8-9104AD77CEE3}" presName="sibTrans" presStyleCnt="0"/>
      <dgm:spPr/>
    </dgm:pt>
    <dgm:pt modelId="{95163299-8D77-4AFD-A2FE-EB9935BC32E0}" type="pres">
      <dgm:prSet presAssocID="{91665F2C-C1B0-45D3-AA5A-203D5C934C2D}" presName="parenttextcomposite" presStyleCnt="0"/>
      <dgm:spPr/>
    </dgm:pt>
    <dgm:pt modelId="{B0C89898-7A8A-4AAE-9465-96AD175B6EE8}" type="pres">
      <dgm:prSet presAssocID="{91665F2C-C1B0-45D3-AA5A-203D5C934C2D}" presName="parenttext" presStyleLbl="revTx" presStyleIdx="2" presStyleCnt="4" custLinFactNeighborX="-604" custLinFactNeighborY="30088">
        <dgm:presLayoutVars>
          <dgm:chMax/>
          <dgm:chPref val="2"/>
          <dgm:bulletEnabled val="1"/>
        </dgm:presLayoutVars>
      </dgm:prSet>
      <dgm:spPr/>
    </dgm:pt>
    <dgm:pt modelId="{D9446083-FB57-414A-A9FA-C1597AF07779}" type="pres">
      <dgm:prSet presAssocID="{91665F2C-C1B0-45D3-AA5A-203D5C934C2D}" presName="parallelogramComposite" presStyleCnt="0"/>
      <dgm:spPr/>
    </dgm:pt>
    <dgm:pt modelId="{5B26C65C-E2A5-4E07-AABE-62511410E7CB}" type="pres">
      <dgm:prSet presAssocID="{91665F2C-C1B0-45D3-AA5A-203D5C934C2D}" presName="parallelogram1" presStyleLbl="alignNode1" presStyleIdx="14" presStyleCnt="28"/>
      <dgm:spPr/>
    </dgm:pt>
    <dgm:pt modelId="{30530718-D932-4F84-92A6-E39E0960BCF6}" type="pres">
      <dgm:prSet presAssocID="{91665F2C-C1B0-45D3-AA5A-203D5C934C2D}" presName="parallelogram2" presStyleLbl="alignNode1" presStyleIdx="15" presStyleCnt="28"/>
      <dgm:spPr/>
    </dgm:pt>
    <dgm:pt modelId="{4CC1F6B3-1E9A-460D-8B5A-0C2588D4A7F2}" type="pres">
      <dgm:prSet presAssocID="{91665F2C-C1B0-45D3-AA5A-203D5C934C2D}" presName="parallelogram3" presStyleLbl="alignNode1" presStyleIdx="16" presStyleCnt="28"/>
      <dgm:spPr/>
    </dgm:pt>
    <dgm:pt modelId="{82A4DFB9-D9C2-48A7-BDBA-25D1B3A44F27}" type="pres">
      <dgm:prSet presAssocID="{91665F2C-C1B0-45D3-AA5A-203D5C934C2D}" presName="parallelogram4" presStyleLbl="alignNode1" presStyleIdx="17" presStyleCnt="28"/>
      <dgm:spPr/>
    </dgm:pt>
    <dgm:pt modelId="{CE85AE8F-8376-42E9-9115-63BBFA40650D}" type="pres">
      <dgm:prSet presAssocID="{91665F2C-C1B0-45D3-AA5A-203D5C934C2D}" presName="parallelogram5" presStyleLbl="alignNode1" presStyleIdx="18" presStyleCnt="28"/>
      <dgm:spPr/>
    </dgm:pt>
    <dgm:pt modelId="{A7D06D61-36A1-47E8-89FA-6C1391F03871}" type="pres">
      <dgm:prSet presAssocID="{91665F2C-C1B0-45D3-AA5A-203D5C934C2D}" presName="parallelogram6" presStyleLbl="alignNode1" presStyleIdx="19" presStyleCnt="28"/>
      <dgm:spPr/>
    </dgm:pt>
    <dgm:pt modelId="{7DD04E6B-452C-4D76-998A-3C252BCFA23A}" type="pres">
      <dgm:prSet presAssocID="{91665F2C-C1B0-45D3-AA5A-203D5C934C2D}" presName="parallelogram7" presStyleLbl="alignNode1" presStyleIdx="20" presStyleCnt="28"/>
      <dgm:spPr/>
    </dgm:pt>
    <dgm:pt modelId="{D4B480F4-58DB-411B-9E3B-A1A6B3ECF2E2}" type="pres">
      <dgm:prSet presAssocID="{136A5381-DD64-4B05-A253-0F21B9A82E75}" presName="sibTrans" presStyleCnt="0"/>
      <dgm:spPr/>
    </dgm:pt>
    <dgm:pt modelId="{AAEA8412-1AE1-4195-8F4C-BD2A2DE110F4}" type="pres">
      <dgm:prSet presAssocID="{8886EBA6-08B9-42B3-9B7A-D75134B36E29}" presName="parenttextcomposite" presStyleCnt="0"/>
      <dgm:spPr/>
    </dgm:pt>
    <dgm:pt modelId="{D10DEB4B-0482-47FB-9137-3D700620DA4A}" type="pres">
      <dgm:prSet presAssocID="{8886EBA6-08B9-42B3-9B7A-D75134B36E29}" presName="parenttext" presStyleLbl="revTx" presStyleIdx="3" presStyleCnt="4">
        <dgm:presLayoutVars>
          <dgm:chMax/>
          <dgm:chPref val="2"/>
          <dgm:bulletEnabled val="1"/>
        </dgm:presLayoutVars>
      </dgm:prSet>
      <dgm:spPr/>
    </dgm:pt>
    <dgm:pt modelId="{6F6F17E8-E1C1-4716-81F5-5504AADF95E7}" type="pres">
      <dgm:prSet presAssocID="{8886EBA6-08B9-42B3-9B7A-D75134B36E29}" presName="parallelogramComposite" presStyleCnt="0"/>
      <dgm:spPr/>
    </dgm:pt>
    <dgm:pt modelId="{3ED09805-DF2D-4CCC-A3F1-A28202DEA8BB}" type="pres">
      <dgm:prSet presAssocID="{8886EBA6-08B9-42B3-9B7A-D75134B36E29}" presName="parallelogram1" presStyleLbl="alignNode1" presStyleIdx="21" presStyleCnt="28"/>
      <dgm:spPr/>
    </dgm:pt>
    <dgm:pt modelId="{E671A57B-AED3-4342-98E9-67E341535A61}" type="pres">
      <dgm:prSet presAssocID="{8886EBA6-08B9-42B3-9B7A-D75134B36E29}" presName="parallelogram2" presStyleLbl="alignNode1" presStyleIdx="22" presStyleCnt="28"/>
      <dgm:spPr/>
    </dgm:pt>
    <dgm:pt modelId="{B0E4E905-EDC6-48C7-AAB6-1719F9F5903A}" type="pres">
      <dgm:prSet presAssocID="{8886EBA6-08B9-42B3-9B7A-D75134B36E29}" presName="parallelogram3" presStyleLbl="alignNode1" presStyleIdx="23" presStyleCnt="28"/>
      <dgm:spPr/>
    </dgm:pt>
    <dgm:pt modelId="{B7699D62-01E6-473E-B0E9-66F8B7E7D3B9}" type="pres">
      <dgm:prSet presAssocID="{8886EBA6-08B9-42B3-9B7A-D75134B36E29}" presName="parallelogram4" presStyleLbl="alignNode1" presStyleIdx="24" presStyleCnt="28"/>
      <dgm:spPr/>
    </dgm:pt>
    <dgm:pt modelId="{F7E07166-BEBA-4ED8-8AB6-04DA5D9398E3}" type="pres">
      <dgm:prSet presAssocID="{8886EBA6-08B9-42B3-9B7A-D75134B36E29}" presName="parallelogram5" presStyleLbl="alignNode1" presStyleIdx="25" presStyleCnt="28"/>
      <dgm:spPr/>
    </dgm:pt>
    <dgm:pt modelId="{00FC0E8D-B190-440A-8ED8-488E50CF16AE}" type="pres">
      <dgm:prSet presAssocID="{8886EBA6-08B9-42B3-9B7A-D75134B36E29}" presName="parallelogram6" presStyleLbl="alignNode1" presStyleIdx="26" presStyleCnt="28"/>
      <dgm:spPr/>
    </dgm:pt>
    <dgm:pt modelId="{188668EB-3018-4595-AFC5-3F5A695FB14B}" type="pres">
      <dgm:prSet presAssocID="{8886EBA6-08B9-42B3-9B7A-D75134B36E29}" presName="parallelogram7" presStyleLbl="alignNode1" presStyleIdx="27" presStyleCnt="28"/>
      <dgm:spPr/>
    </dgm:pt>
  </dgm:ptLst>
  <dgm:cxnLst>
    <dgm:cxn modelId="{21B8C72A-C109-4AF1-AA1B-6C74CDFB8004}" srcId="{AC1A79FD-3EFF-4091-B658-D1C782D5F32D}" destId="{91665F2C-C1B0-45D3-AA5A-203D5C934C2D}" srcOrd="2" destOrd="0" parTransId="{13E34CDD-1CEF-4B89-86F7-CE480DF7E9F4}" sibTransId="{136A5381-DD64-4B05-A253-0F21B9A82E75}"/>
    <dgm:cxn modelId="{F5AADF63-3DE8-46B1-886D-922EF5FA5897}" srcId="{AC1A79FD-3EFF-4091-B658-D1C782D5F32D}" destId="{8886EBA6-08B9-42B3-9B7A-D75134B36E29}" srcOrd="3" destOrd="0" parTransId="{61223C3C-30CA-4B1B-B21B-DD1720DC2FE5}" sibTransId="{1963D4D4-9823-4B25-918A-89F1F3B50A83}"/>
    <dgm:cxn modelId="{6A00D252-440E-4D73-845F-186CAEF34BC2}" type="presOf" srcId="{AC1A79FD-3EFF-4091-B658-D1C782D5F32D}" destId="{C23A5E90-5A15-43E6-8136-D7D371941DFC}" srcOrd="0" destOrd="0" presId="urn:microsoft.com/office/officeart/2008/layout/VerticalAccentList"/>
    <dgm:cxn modelId="{D11ADF75-BD86-4B42-B0BF-2B7B189C2BE1}" type="presOf" srcId="{F85D829E-5CCD-44E6-989E-90A8E011AEA6}" destId="{FF4C7E56-7C45-482B-B1F4-6D22C7215084}" srcOrd="0" destOrd="0" presId="urn:microsoft.com/office/officeart/2008/layout/VerticalAccentList"/>
    <dgm:cxn modelId="{8F537056-F5A2-4ABC-8B2A-634E56EA7898}" type="presOf" srcId="{91665F2C-C1B0-45D3-AA5A-203D5C934C2D}" destId="{B0C89898-7A8A-4AAE-9465-96AD175B6EE8}" srcOrd="0" destOrd="0" presId="urn:microsoft.com/office/officeart/2008/layout/VerticalAccentList"/>
    <dgm:cxn modelId="{27F9CEBE-6C5F-4B42-A821-2F921F6E291D}" type="presOf" srcId="{9D14E110-7A42-4476-AAD4-E453F8A49097}" destId="{BCE699AC-8654-497C-AB26-B676F29095ED}" srcOrd="0" destOrd="0" presId="urn:microsoft.com/office/officeart/2008/layout/VerticalAccentList"/>
    <dgm:cxn modelId="{788045C4-E655-4737-A9A8-4227721A622F}" srcId="{AC1A79FD-3EFF-4091-B658-D1C782D5F32D}" destId="{9D14E110-7A42-4476-AAD4-E453F8A49097}" srcOrd="1" destOrd="0" parTransId="{DB325E97-36D3-48F4-8D06-A8204380D8B5}" sibTransId="{FCE47FBA-1FD0-443F-8EE8-9104AD77CEE3}"/>
    <dgm:cxn modelId="{80AA48C9-D5A3-413D-8437-CBC9A56139BF}" type="presOf" srcId="{8886EBA6-08B9-42B3-9B7A-D75134B36E29}" destId="{D10DEB4B-0482-47FB-9137-3D700620DA4A}" srcOrd="0" destOrd="0" presId="urn:microsoft.com/office/officeart/2008/layout/VerticalAccentList"/>
    <dgm:cxn modelId="{E2BCC9DB-E6FF-42F5-A290-599C574F8B17}" srcId="{AC1A79FD-3EFF-4091-B658-D1C782D5F32D}" destId="{F85D829E-5CCD-44E6-989E-90A8E011AEA6}" srcOrd="0" destOrd="0" parTransId="{7A34D297-24DE-4E1E-A277-9E0BF256DE88}" sibTransId="{D37A1F26-63F8-4BAF-A270-5F654EB4A46C}"/>
    <dgm:cxn modelId="{3C991BBA-039A-4DF8-8766-E739FCE5640C}" type="presParOf" srcId="{C23A5E90-5A15-43E6-8136-D7D371941DFC}" destId="{12D27D11-470B-4F86-864F-9C9DA9781570}" srcOrd="0" destOrd="0" presId="urn:microsoft.com/office/officeart/2008/layout/VerticalAccentList"/>
    <dgm:cxn modelId="{BC27062A-4FA7-417E-97DF-F14E4DFC467E}" type="presParOf" srcId="{12D27D11-470B-4F86-864F-9C9DA9781570}" destId="{FF4C7E56-7C45-482B-B1F4-6D22C7215084}" srcOrd="0" destOrd="0" presId="urn:microsoft.com/office/officeart/2008/layout/VerticalAccentList"/>
    <dgm:cxn modelId="{07227E06-F9C7-421B-A851-5151BF60D036}" type="presParOf" srcId="{C23A5E90-5A15-43E6-8136-D7D371941DFC}" destId="{757DC451-26CB-47AD-A757-8AAE69F08FBC}" srcOrd="1" destOrd="0" presId="urn:microsoft.com/office/officeart/2008/layout/VerticalAccentList"/>
    <dgm:cxn modelId="{BE23FA56-3865-4012-A9DC-86296CC14E86}" type="presParOf" srcId="{757DC451-26CB-47AD-A757-8AAE69F08FBC}" destId="{87923135-1038-4C51-B2D7-98D788C8328E}" srcOrd="0" destOrd="0" presId="urn:microsoft.com/office/officeart/2008/layout/VerticalAccentList"/>
    <dgm:cxn modelId="{467743C7-64C8-40FE-A3B9-78FB16166EE7}" type="presParOf" srcId="{757DC451-26CB-47AD-A757-8AAE69F08FBC}" destId="{03DE3FD8-A106-4747-A463-6983693ED26E}" srcOrd="1" destOrd="0" presId="urn:microsoft.com/office/officeart/2008/layout/VerticalAccentList"/>
    <dgm:cxn modelId="{FA0D1BA5-A102-4E81-9F2C-550765F50984}" type="presParOf" srcId="{757DC451-26CB-47AD-A757-8AAE69F08FBC}" destId="{DA2D36CE-EBA8-4426-8D0F-495DAD735848}" srcOrd="2" destOrd="0" presId="urn:microsoft.com/office/officeart/2008/layout/VerticalAccentList"/>
    <dgm:cxn modelId="{A67C4E91-3FAF-4D97-872E-573E560DBAD5}" type="presParOf" srcId="{757DC451-26CB-47AD-A757-8AAE69F08FBC}" destId="{E4E9819D-DA57-4580-81E4-71A2BF9FEFE3}" srcOrd="3" destOrd="0" presId="urn:microsoft.com/office/officeart/2008/layout/VerticalAccentList"/>
    <dgm:cxn modelId="{014EA43F-0886-4BBE-8D69-1B29DCABF971}" type="presParOf" srcId="{757DC451-26CB-47AD-A757-8AAE69F08FBC}" destId="{286E7B0A-22FF-40DE-92B0-E17E8FF7830D}" srcOrd="4" destOrd="0" presId="urn:microsoft.com/office/officeart/2008/layout/VerticalAccentList"/>
    <dgm:cxn modelId="{67B30CCE-2955-4E12-B046-C980E71C6225}" type="presParOf" srcId="{757DC451-26CB-47AD-A757-8AAE69F08FBC}" destId="{6103C471-726B-4D38-AE6F-8FF97696BA13}" srcOrd="5" destOrd="0" presId="urn:microsoft.com/office/officeart/2008/layout/VerticalAccentList"/>
    <dgm:cxn modelId="{781948E9-3905-4495-84F8-E88EEEF2D248}" type="presParOf" srcId="{757DC451-26CB-47AD-A757-8AAE69F08FBC}" destId="{9C75BBC6-5438-4937-A8DE-1A6AA5342305}" srcOrd="6" destOrd="0" presId="urn:microsoft.com/office/officeart/2008/layout/VerticalAccentList"/>
    <dgm:cxn modelId="{2C73385E-8EDC-4111-A68D-10F6D3F07386}" type="presParOf" srcId="{C23A5E90-5A15-43E6-8136-D7D371941DFC}" destId="{BD124648-D699-4B51-AD57-86EFDF60C44E}" srcOrd="2" destOrd="0" presId="urn:microsoft.com/office/officeart/2008/layout/VerticalAccentList"/>
    <dgm:cxn modelId="{DD6AC058-99A8-4143-A129-10AA883BA88B}" type="presParOf" srcId="{C23A5E90-5A15-43E6-8136-D7D371941DFC}" destId="{C3CD02A2-7C9A-44C1-8A96-76C732BCEB64}" srcOrd="3" destOrd="0" presId="urn:microsoft.com/office/officeart/2008/layout/VerticalAccentList"/>
    <dgm:cxn modelId="{B70D7036-F2CE-46F5-A9DF-7892CC30D842}" type="presParOf" srcId="{C3CD02A2-7C9A-44C1-8A96-76C732BCEB64}" destId="{BCE699AC-8654-497C-AB26-B676F29095ED}" srcOrd="0" destOrd="0" presId="urn:microsoft.com/office/officeart/2008/layout/VerticalAccentList"/>
    <dgm:cxn modelId="{9843A055-1874-4539-A5F0-FBFB03955C5C}" type="presParOf" srcId="{C23A5E90-5A15-43E6-8136-D7D371941DFC}" destId="{BE3926A2-7A56-432A-8F2A-B0DD35F9CA79}" srcOrd="4" destOrd="0" presId="urn:microsoft.com/office/officeart/2008/layout/VerticalAccentList"/>
    <dgm:cxn modelId="{104A2C56-6B64-4811-A273-ABCCA5223656}" type="presParOf" srcId="{BE3926A2-7A56-432A-8F2A-B0DD35F9CA79}" destId="{C845F0B8-58B3-42B3-A25C-EAF74E025D92}" srcOrd="0" destOrd="0" presId="urn:microsoft.com/office/officeart/2008/layout/VerticalAccentList"/>
    <dgm:cxn modelId="{81ACEFA7-1191-4EC0-9FA4-8EBE5FAFBAAD}" type="presParOf" srcId="{BE3926A2-7A56-432A-8F2A-B0DD35F9CA79}" destId="{12E6D7C4-3466-4779-A21A-7C4B778D674B}" srcOrd="1" destOrd="0" presId="urn:microsoft.com/office/officeart/2008/layout/VerticalAccentList"/>
    <dgm:cxn modelId="{3CE0482E-F112-438A-A2C5-075851D6BF4B}" type="presParOf" srcId="{BE3926A2-7A56-432A-8F2A-B0DD35F9CA79}" destId="{AF45B433-4E79-492B-B4F0-1888C115C2FC}" srcOrd="2" destOrd="0" presId="urn:microsoft.com/office/officeart/2008/layout/VerticalAccentList"/>
    <dgm:cxn modelId="{BAC0AC05-87B9-4C67-989A-C3FB3F5750A3}" type="presParOf" srcId="{BE3926A2-7A56-432A-8F2A-B0DD35F9CA79}" destId="{752DFCE2-409D-4576-A66E-638C9C6D3E81}" srcOrd="3" destOrd="0" presId="urn:microsoft.com/office/officeart/2008/layout/VerticalAccentList"/>
    <dgm:cxn modelId="{09DDE89F-7DB2-4B4D-99B4-042B245C547B}" type="presParOf" srcId="{BE3926A2-7A56-432A-8F2A-B0DD35F9CA79}" destId="{79F9C6D5-A918-492E-A0CA-3659463D87E8}" srcOrd="4" destOrd="0" presId="urn:microsoft.com/office/officeart/2008/layout/VerticalAccentList"/>
    <dgm:cxn modelId="{1D7FC14E-5EAD-46C4-B4F5-035C230FD9C0}" type="presParOf" srcId="{BE3926A2-7A56-432A-8F2A-B0DD35F9CA79}" destId="{527B911B-EAF9-4D85-8B43-0C329EDFD6DF}" srcOrd="5" destOrd="0" presId="urn:microsoft.com/office/officeart/2008/layout/VerticalAccentList"/>
    <dgm:cxn modelId="{C1BCD796-9E5C-4D75-AD78-8C4AA12EA24C}" type="presParOf" srcId="{BE3926A2-7A56-432A-8F2A-B0DD35F9CA79}" destId="{5178A59E-84B4-49BE-93D8-5F634B5F8854}" srcOrd="6" destOrd="0" presId="urn:microsoft.com/office/officeart/2008/layout/VerticalAccentList"/>
    <dgm:cxn modelId="{7389F805-E5AD-4814-952E-57C5F191EDBE}" type="presParOf" srcId="{C23A5E90-5A15-43E6-8136-D7D371941DFC}" destId="{2C23AF29-AA3D-44FF-BF27-4E89E82C8A2A}" srcOrd="5" destOrd="0" presId="urn:microsoft.com/office/officeart/2008/layout/VerticalAccentList"/>
    <dgm:cxn modelId="{526E4336-D7DB-458C-8062-8D01059D5373}" type="presParOf" srcId="{C23A5E90-5A15-43E6-8136-D7D371941DFC}" destId="{95163299-8D77-4AFD-A2FE-EB9935BC32E0}" srcOrd="6" destOrd="0" presId="urn:microsoft.com/office/officeart/2008/layout/VerticalAccentList"/>
    <dgm:cxn modelId="{9393C26A-7163-4D22-962D-D40667F65009}" type="presParOf" srcId="{95163299-8D77-4AFD-A2FE-EB9935BC32E0}" destId="{B0C89898-7A8A-4AAE-9465-96AD175B6EE8}" srcOrd="0" destOrd="0" presId="urn:microsoft.com/office/officeart/2008/layout/VerticalAccentList"/>
    <dgm:cxn modelId="{F8085133-38B6-40EB-BF51-18FDF06EA059}" type="presParOf" srcId="{C23A5E90-5A15-43E6-8136-D7D371941DFC}" destId="{D9446083-FB57-414A-A9FA-C1597AF07779}" srcOrd="7" destOrd="0" presId="urn:microsoft.com/office/officeart/2008/layout/VerticalAccentList"/>
    <dgm:cxn modelId="{24374977-04A6-40D3-AA55-C4F81A566A24}" type="presParOf" srcId="{D9446083-FB57-414A-A9FA-C1597AF07779}" destId="{5B26C65C-E2A5-4E07-AABE-62511410E7CB}" srcOrd="0" destOrd="0" presId="urn:microsoft.com/office/officeart/2008/layout/VerticalAccentList"/>
    <dgm:cxn modelId="{A80A20D4-9BD1-4D0A-9E16-E2F6774E9666}" type="presParOf" srcId="{D9446083-FB57-414A-A9FA-C1597AF07779}" destId="{30530718-D932-4F84-92A6-E39E0960BCF6}" srcOrd="1" destOrd="0" presId="urn:microsoft.com/office/officeart/2008/layout/VerticalAccentList"/>
    <dgm:cxn modelId="{EE10CFBB-492A-4E66-9C91-E00A534D45EE}" type="presParOf" srcId="{D9446083-FB57-414A-A9FA-C1597AF07779}" destId="{4CC1F6B3-1E9A-460D-8B5A-0C2588D4A7F2}" srcOrd="2" destOrd="0" presId="urn:microsoft.com/office/officeart/2008/layout/VerticalAccentList"/>
    <dgm:cxn modelId="{4CA8D4CA-2102-420B-ACB4-F7003ECE91C8}" type="presParOf" srcId="{D9446083-FB57-414A-A9FA-C1597AF07779}" destId="{82A4DFB9-D9C2-48A7-BDBA-25D1B3A44F27}" srcOrd="3" destOrd="0" presId="urn:microsoft.com/office/officeart/2008/layout/VerticalAccentList"/>
    <dgm:cxn modelId="{DB64563C-239F-4280-80A1-343C7ED69074}" type="presParOf" srcId="{D9446083-FB57-414A-A9FA-C1597AF07779}" destId="{CE85AE8F-8376-42E9-9115-63BBFA40650D}" srcOrd="4" destOrd="0" presId="urn:microsoft.com/office/officeart/2008/layout/VerticalAccentList"/>
    <dgm:cxn modelId="{0D0858BE-8A89-4943-B74C-6DF7A53A0ACD}" type="presParOf" srcId="{D9446083-FB57-414A-A9FA-C1597AF07779}" destId="{A7D06D61-36A1-47E8-89FA-6C1391F03871}" srcOrd="5" destOrd="0" presId="urn:microsoft.com/office/officeart/2008/layout/VerticalAccentList"/>
    <dgm:cxn modelId="{88112D31-1505-4A1F-AD35-C7103FE76BAE}" type="presParOf" srcId="{D9446083-FB57-414A-A9FA-C1597AF07779}" destId="{7DD04E6B-452C-4D76-998A-3C252BCFA23A}" srcOrd="6" destOrd="0" presId="urn:microsoft.com/office/officeart/2008/layout/VerticalAccentList"/>
    <dgm:cxn modelId="{2267EC44-8068-4783-845B-03EED88F64C1}" type="presParOf" srcId="{C23A5E90-5A15-43E6-8136-D7D371941DFC}" destId="{D4B480F4-58DB-411B-9E3B-A1A6B3ECF2E2}" srcOrd="8" destOrd="0" presId="urn:microsoft.com/office/officeart/2008/layout/VerticalAccentList"/>
    <dgm:cxn modelId="{A8B98796-F715-4010-8C23-64C20D061C61}" type="presParOf" srcId="{C23A5E90-5A15-43E6-8136-D7D371941DFC}" destId="{AAEA8412-1AE1-4195-8F4C-BD2A2DE110F4}" srcOrd="9" destOrd="0" presId="urn:microsoft.com/office/officeart/2008/layout/VerticalAccentList"/>
    <dgm:cxn modelId="{9E7D4C4C-98C2-45D3-8995-8E5235C269E9}" type="presParOf" srcId="{AAEA8412-1AE1-4195-8F4C-BD2A2DE110F4}" destId="{D10DEB4B-0482-47FB-9137-3D700620DA4A}" srcOrd="0" destOrd="0" presId="urn:microsoft.com/office/officeart/2008/layout/VerticalAccentList"/>
    <dgm:cxn modelId="{FD6FB810-2E61-4402-931A-76E955AF6000}" type="presParOf" srcId="{C23A5E90-5A15-43E6-8136-D7D371941DFC}" destId="{6F6F17E8-E1C1-4716-81F5-5504AADF95E7}" srcOrd="10" destOrd="0" presId="urn:microsoft.com/office/officeart/2008/layout/VerticalAccentList"/>
    <dgm:cxn modelId="{DBA88B00-7E8E-48B4-BAD7-9E23A1EE6586}" type="presParOf" srcId="{6F6F17E8-E1C1-4716-81F5-5504AADF95E7}" destId="{3ED09805-DF2D-4CCC-A3F1-A28202DEA8BB}" srcOrd="0" destOrd="0" presId="urn:microsoft.com/office/officeart/2008/layout/VerticalAccentList"/>
    <dgm:cxn modelId="{7C7BDB34-9C51-40CE-A4FB-974306F99CDF}" type="presParOf" srcId="{6F6F17E8-E1C1-4716-81F5-5504AADF95E7}" destId="{E671A57B-AED3-4342-98E9-67E341535A61}" srcOrd="1" destOrd="0" presId="urn:microsoft.com/office/officeart/2008/layout/VerticalAccentList"/>
    <dgm:cxn modelId="{DA6CF53F-4F67-4E3D-84B8-C493971939BA}" type="presParOf" srcId="{6F6F17E8-E1C1-4716-81F5-5504AADF95E7}" destId="{B0E4E905-EDC6-48C7-AAB6-1719F9F5903A}" srcOrd="2" destOrd="0" presId="urn:microsoft.com/office/officeart/2008/layout/VerticalAccentList"/>
    <dgm:cxn modelId="{C1FC4303-F94F-46C7-BF78-971DC4DED9AB}" type="presParOf" srcId="{6F6F17E8-E1C1-4716-81F5-5504AADF95E7}" destId="{B7699D62-01E6-473E-B0E9-66F8B7E7D3B9}" srcOrd="3" destOrd="0" presId="urn:microsoft.com/office/officeart/2008/layout/VerticalAccentList"/>
    <dgm:cxn modelId="{1452BB12-85EA-4A17-A798-9867111E399B}" type="presParOf" srcId="{6F6F17E8-E1C1-4716-81F5-5504AADF95E7}" destId="{F7E07166-BEBA-4ED8-8AB6-04DA5D9398E3}" srcOrd="4" destOrd="0" presId="urn:microsoft.com/office/officeart/2008/layout/VerticalAccentList"/>
    <dgm:cxn modelId="{CFFAD39C-84AC-4BF9-9F6B-97153EEACDC4}" type="presParOf" srcId="{6F6F17E8-E1C1-4716-81F5-5504AADF95E7}" destId="{00FC0E8D-B190-440A-8ED8-488E50CF16AE}" srcOrd="5" destOrd="0" presId="urn:microsoft.com/office/officeart/2008/layout/VerticalAccentList"/>
    <dgm:cxn modelId="{D1C93AE1-C6E7-46B8-A28B-16D3FB5E6E9B}" type="presParOf" srcId="{6F6F17E8-E1C1-4716-81F5-5504AADF95E7}" destId="{188668EB-3018-4595-AFC5-3F5A695FB14B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CC497955-88EB-49DE-B1B6-4490D0A1DA53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95CEFFD9-0116-463A-8354-D936E98C04BA}">
      <dgm:prSet custT="1"/>
      <dgm:spPr/>
      <dgm:t>
        <a:bodyPr/>
        <a:lstStyle/>
        <a:p>
          <a:pPr rtl="1"/>
          <a:r>
            <a:rPr lang="fa-IR" sz="4400" b="0" baseline="0" dirty="0">
              <a:cs typeface="B Nazanin" panose="00000400000000000000" pitchFamily="2" charset="-78"/>
            </a:rPr>
            <a:t>مولف های تعارض و شاخص های آن</a:t>
          </a:r>
          <a:endParaRPr lang="fa-IR" sz="4400" dirty="0">
            <a:cs typeface="B Nazanin" panose="00000400000000000000" pitchFamily="2" charset="-78"/>
          </a:endParaRPr>
        </a:p>
      </dgm:t>
    </dgm:pt>
    <dgm:pt modelId="{B4C6F137-B88D-4257-A064-DB5F9D180311}" type="parTrans" cxnId="{1F030635-054D-437C-8E00-A40314D6DF3D}">
      <dgm:prSet/>
      <dgm:spPr/>
      <dgm:t>
        <a:bodyPr/>
        <a:lstStyle/>
        <a:p>
          <a:pPr rtl="1"/>
          <a:endParaRPr lang="fa-IR"/>
        </a:p>
      </dgm:t>
    </dgm:pt>
    <dgm:pt modelId="{348CF3E8-D727-47C4-ACB2-5B9F6D313891}" type="sibTrans" cxnId="{1F030635-054D-437C-8E00-A40314D6DF3D}">
      <dgm:prSet/>
      <dgm:spPr/>
      <dgm:t>
        <a:bodyPr/>
        <a:lstStyle/>
        <a:p>
          <a:pPr rtl="1"/>
          <a:endParaRPr lang="fa-IR"/>
        </a:p>
      </dgm:t>
    </dgm:pt>
    <dgm:pt modelId="{DAE96EA6-2AA5-41EA-B665-D14B3127A910}" type="pres">
      <dgm:prSet presAssocID="{CC497955-88EB-49DE-B1B6-4490D0A1DA5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ACF3474-45A6-4BF5-B282-FA89FF3A4367}" type="pres">
      <dgm:prSet presAssocID="{95CEFFD9-0116-463A-8354-D936E98C04BA}" presName="circle1" presStyleLbl="node1" presStyleIdx="0" presStyleCnt="1"/>
      <dgm:spPr/>
    </dgm:pt>
    <dgm:pt modelId="{B669E986-8565-4DFD-B652-A66DC8911747}" type="pres">
      <dgm:prSet presAssocID="{95CEFFD9-0116-463A-8354-D936E98C04BA}" presName="space" presStyleCnt="0"/>
      <dgm:spPr/>
    </dgm:pt>
    <dgm:pt modelId="{B3B8EF16-AFB1-4AEE-93B6-74ECD3A5D438}" type="pres">
      <dgm:prSet presAssocID="{95CEFFD9-0116-463A-8354-D936E98C04BA}" presName="rect1" presStyleLbl="alignAcc1" presStyleIdx="0" presStyleCnt="1"/>
      <dgm:spPr/>
    </dgm:pt>
    <dgm:pt modelId="{63B98F16-7A6B-4B11-B04F-06CC4A9BFD4E}" type="pres">
      <dgm:prSet presAssocID="{95CEFFD9-0116-463A-8354-D936E98C04B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F030635-054D-437C-8E00-A40314D6DF3D}" srcId="{CC497955-88EB-49DE-B1B6-4490D0A1DA53}" destId="{95CEFFD9-0116-463A-8354-D936E98C04BA}" srcOrd="0" destOrd="0" parTransId="{B4C6F137-B88D-4257-A064-DB5F9D180311}" sibTransId="{348CF3E8-D727-47C4-ACB2-5B9F6D313891}"/>
    <dgm:cxn modelId="{7F5AAD55-CE68-471E-8637-DB874D6339F4}" type="presOf" srcId="{95CEFFD9-0116-463A-8354-D936E98C04BA}" destId="{63B98F16-7A6B-4B11-B04F-06CC4A9BFD4E}" srcOrd="1" destOrd="0" presId="urn:microsoft.com/office/officeart/2005/8/layout/target3"/>
    <dgm:cxn modelId="{2CCB339C-A0E7-4CDA-BB8D-E25E45AFBEC9}" type="presOf" srcId="{95CEFFD9-0116-463A-8354-D936E98C04BA}" destId="{B3B8EF16-AFB1-4AEE-93B6-74ECD3A5D438}" srcOrd="0" destOrd="0" presId="urn:microsoft.com/office/officeart/2005/8/layout/target3"/>
    <dgm:cxn modelId="{E63EDAD8-44E3-4436-BE62-4CBC260D0128}" type="presOf" srcId="{CC497955-88EB-49DE-B1B6-4490D0A1DA53}" destId="{DAE96EA6-2AA5-41EA-B665-D14B3127A910}" srcOrd="0" destOrd="0" presId="urn:microsoft.com/office/officeart/2005/8/layout/target3"/>
    <dgm:cxn modelId="{5224AB5D-5DC7-469E-941D-35D4A3BE3E71}" type="presParOf" srcId="{DAE96EA6-2AA5-41EA-B665-D14B3127A910}" destId="{FACF3474-45A6-4BF5-B282-FA89FF3A4367}" srcOrd="0" destOrd="0" presId="urn:microsoft.com/office/officeart/2005/8/layout/target3"/>
    <dgm:cxn modelId="{044DD69D-4525-49CC-8187-EDA851D65136}" type="presParOf" srcId="{DAE96EA6-2AA5-41EA-B665-D14B3127A910}" destId="{B669E986-8565-4DFD-B652-A66DC8911747}" srcOrd="1" destOrd="0" presId="urn:microsoft.com/office/officeart/2005/8/layout/target3"/>
    <dgm:cxn modelId="{55148EFF-5A74-41EB-8100-E4681E188457}" type="presParOf" srcId="{DAE96EA6-2AA5-41EA-B665-D14B3127A910}" destId="{B3B8EF16-AFB1-4AEE-93B6-74ECD3A5D438}" srcOrd="2" destOrd="0" presId="urn:microsoft.com/office/officeart/2005/8/layout/target3"/>
    <dgm:cxn modelId="{73961E5B-1752-40F6-808F-675BFFD5DEF4}" type="presParOf" srcId="{DAE96EA6-2AA5-41EA-B665-D14B3127A910}" destId="{63B98F16-7A6B-4B11-B04F-06CC4A9BFD4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2BB3F5B-B5B8-419C-83BB-7906E7834826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94DEFA93-0B1A-49D2-BAA8-5E52FA6659CF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ساختن فرضیه ها(صفحه 138)</a:t>
          </a:r>
          <a:endParaRPr lang="fa-IR" dirty="0">
            <a:cs typeface="B Nazanin" panose="00000400000000000000" pitchFamily="2" charset="-78"/>
          </a:endParaRPr>
        </a:p>
      </dgm:t>
    </dgm:pt>
    <dgm:pt modelId="{7DE1BA21-AED1-4DE9-ADEC-46EE1E0FAD81}" type="parTrans" cxnId="{158DB024-657C-42F0-B857-0D219789A394}">
      <dgm:prSet/>
      <dgm:spPr/>
      <dgm:t>
        <a:bodyPr/>
        <a:lstStyle/>
        <a:p>
          <a:pPr rtl="1"/>
          <a:endParaRPr lang="fa-IR"/>
        </a:p>
      </dgm:t>
    </dgm:pt>
    <dgm:pt modelId="{9B3A1701-5941-4E9D-AA37-FAC5934B3C56}" type="sibTrans" cxnId="{158DB024-657C-42F0-B857-0D219789A394}">
      <dgm:prSet/>
      <dgm:spPr/>
      <dgm:t>
        <a:bodyPr/>
        <a:lstStyle/>
        <a:p>
          <a:pPr rtl="1"/>
          <a:endParaRPr lang="fa-IR"/>
        </a:p>
      </dgm:t>
    </dgm:pt>
    <dgm:pt modelId="{55D1E7ED-FF2E-416E-B90F-94BB8F654EEB}" type="pres">
      <dgm:prSet presAssocID="{C2BB3F5B-B5B8-419C-83BB-7906E783482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03C2103-F0DC-42CF-A24B-7DDE82B32C2B}" type="pres">
      <dgm:prSet presAssocID="{94DEFA93-0B1A-49D2-BAA8-5E52FA6659CF}" presName="circle1" presStyleLbl="node1" presStyleIdx="0" presStyleCnt="1"/>
      <dgm:spPr/>
    </dgm:pt>
    <dgm:pt modelId="{B4AE7FB6-5242-48DB-8907-7F9799791C34}" type="pres">
      <dgm:prSet presAssocID="{94DEFA93-0B1A-49D2-BAA8-5E52FA6659CF}" presName="space" presStyleCnt="0"/>
      <dgm:spPr/>
    </dgm:pt>
    <dgm:pt modelId="{37ACCDB0-52B1-4DF8-9341-5BE6239771D4}" type="pres">
      <dgm:prSet presAssocID="{94DEFA93-0B1A-49D2-BAA8-5E52FA6659CF}" presName="rect1" presStyleLbl="alignAcc1" presStyleIdx="0" presStyleCnt="1"/>
      <dgm:spPr/>
    </dgm:pt>
    <dgm:pt modelId="{8239CCFF-10C3-4418-9DC6-5DD372110064}" type="pres">
      <dgm:prSet presAssocID="{94DEFA93-0B1A-49D2-BAA8-5E52FA6659CF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58DB024-657C-42F0-B857-0D219789A394}" srcId="{C2BB3F5B-B5B8-419C-83BB-7906E7834826}" destId="{94DEFA93-0B1A-49D2-BAA8-5E52FA6659CF}" srcOrd="0" destOrd="0" parTransId="{7DE1BA21-AED1-4DE9-ADEC-46EE1E0FAD81}" sibTransId="{9B3A1701-5941-4E9D-AA37-FAC5934B3C56}"/>
    <dgm:cxn modelId="{81560630-8B67-421A-B8A5-7B4D33E42A94}" type="presOf" srcId="{94DEFA93-0B1A-49D2-BAA8-5E52FA6659CF}" destId="{8239CCFF-10C3-4418-9DC6-5DD372110064}" srcOrd="1" destOrd="0" presId="urn:microsoft.com/office/officeart/2005/8/layout/target3"/>
    <dgm:cxn modelId="{6B4EA84C-0D68-41EC-9DDD-FB175A93494C}" type="presOf" srcId="{94DEFA93-0B1A-49D2-BAA8-5E52FA6659CF}" destId="{37ACCDB0-52B1-4DF8-9341-5BE6239771D4}" srcOrd="0" destOrd="0" presId="urn:microsoft.com/office/officeart/2005/8/layout/target3"/>
    <dgm:cxn modelId="{C1C6F38C-E0F0-49D9-A7F6-458074E558A1}" type="presOf" srcId="{C2BB3F5B-B5B8-419C-83BB-7906E7834826}" destId="{55D1E7ED-FF2E-416E-B90F-94BB8F654EEB}" srcOrd="0" destOrd="0" presId="urn:microsoft.com/office/officeart/2005/8/layout/target3"/>
    <dgm:cxn modelId="{3F0A2AB0-E571-478C-87B6-1BED7693D361}" type="presParOf" srcId="{55D1E7ED-FF2E-416E-B90F-94BB8F654EEB}" destId="{A03C2103-F0DC-42CF-A24B-7DDE82B32C2B}" srcOrd="0" destOrd="0" presId="urn:microsoft.com/office/officeart/2005/8/layout/target3"/>
    <dgm:cxn modelId="{C0B2F8E0-493C-4085-9342-63AC0B874CAE}" type="presParOf" srcId="{55D1E7ED-FF2E-416E-B90F-94BB8F654EEB}" destId="{B4AE7FB6-5242-48DB-8907-7F9799791C34}" srcOrd="1" destOrd="0" presId="urn:microsoft.com/office/officeart/2005/8/layout/target3"/>
    <dgm:cxn modelId="{67D5B1C2-6BB2-4884-9221-92E694E34F9F}" type="presParOf" srcId="{55D1E7ED-FF2E-416E-B90F-94BB8F654EEB}" destId="{37ACCDB0-52B1-4DF8-9341-5BE6239771D4}" srcOrd="2" destOrd="0" presId="urn:microsoft.com/office/officeart/2005/8/layout/target3"/>
    <dgm:cxn modelId="{2C61A57D-F93A-49A5-8D6D-5642799FEDD3}" type="presParOf" srcId="{55D1E7ED-FF2E-416E-B90F-94BB8F654EEB}" destId="{8239CCFF-10C3-4418-9DC6-5DD37211006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C1B844C9-1B42-4FDC-989C-82308B01D9A4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107DBFEA-8D5A-4945-B28E-31638A1E2F9D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ساختن فرضیه ها و مدل های استقرایی</a:t>
          </a:r>
          <a:endParaRPr lang="fa-IR" dirty="0">
            <a:cs typeface="B Nazanin" panose="00000400000000000000" pitchFamily="2" charset="-78"/>
          </a:endParaRPr>
        </a:p>
      </dgm:t>
    </dgm:pt>
    <dgm:pt modelId="{DB0A4B97-F674-492B-8006-68A679D38F5D}" type="parTrans" cxnId="{A29DB51E-854D-4C02-9273-EF4E1CA07D77}">
      <dgm:prSet/>
      <dgm:spPr/>
      <dgm:t>
        <a:bodyPr/>
        <a:lstStyle/>
        <a:p>
          <a:pPr rtl="1"/>
          <a:endParaRPr lang="fa-IR"/>
        </a:p>
      </dgm:t>
    </dgm:pt>
    <dgm:pt modelId="{BC80B0F9-21DC-41FC-8EF1-2E9D3ABDF49C}" type="sibTrans" cxnId="{A29DB51E-854D-4C02-9273-EF4E1CA07D77}">
      <dgm:prSet/>
      <dgm:spPr/>
      <dgm:t>
        <a:bodyPr/>
        <a:lstStyle/>
        <a:p>
          <a:pPr rtl="1"/>
          <a:endParaRPr lang="fa-IR"/>
        </a:p>
      </dgm:t>
    </dgm:pt>
    <dgm:pt modelId="{34F3AB4B-21EC-4110-91D9-6FEF60F244EF}" type="pres">
      <dgm:prSet presAssocID="{C1B844C9-1B42-4FDC-989C-82308B01D9A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6385DF3-96EE-4312-AAB6-08750C2B2935}" type="pres">
      <dgm:prSet presAssocID="{107DBFEA-8D5A-4945-B28E-31638A1E2F9D}" presName="circle1" presStyleLbl="node1" presStyleIdx="0" presStyleCnt="1"/>
      <dgm:spPr/>
    </dgm:pt>
    <dgm:pt modelId="{A50F8882-7268-4B76-974F-DDB5147308CB}" type="pres">
      <dgm:prSet presAssocID="{107DBFEA-8D5A-4945-B28E-31638A1E2F9D}" presName="space" presStyleCnt="0"/>
      <dgm:spPr/>
    </dgm:pt>
    <dgm:pt modelId="{0468A72B-8B9D-4EF9-8FB2-591856BCDDE9}" type="pres">
      <dgm:prSet presAssocID="{107DBFEA-8D5A-4945-B28E-31638A1E2F9D}" presName="rect1" presStyleLbl="alignAcc1" presStyleIdx="0" presStyleCnt="1"/>
      <dgm:spPr/>
    </dgm:pt>
    <dgm:pt modelId="{0D584706-065B-4887-8F1A-F102C11EABBC}" type="pres">
      <dgm:prSet presAssocID="{107DBFEA-8D5A-4945-B28E-31638A1E2F9D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A29DB51E-854D-4C02-9273-EF4E1CA07D77}" srcId="{C1B844C9-1B42-4FDC-989C-82308B01D9A4}" destId="{107DBFEA-8D5A-4945-B28E-31638A1E2F9D}" srcOrd="0" destOrd="0" parTransId="{DB0A4B97-F674-492B-8006-68A679D38F5D}" sibTransId="{BC80B0F9-21DC-41FC-8EF1-2E9D3ABDF49C}"/>
    <dgm:cxn modelId="{987C3375-9593-4E0A-9A62-BA92B01A224C}" type="presOf" srcId="{C1B844C9-1B42-4FDC-989C-82308B01D9A4}" destId="{34F3AB4B-21EC-4110-91D9-6FEF60F244EF}" srcOrd="0" destOrd="0" presId="urn:microsoft.com/office/officeart/2005/8/layout/target3"/>
    <dgm:cxn modelId="{9DB31FA1-6DA4-4040-A6CA-38A00C732539}" type="presOf" srcId="{107DBFEA-8D5A-4945-B28E-31638A1E2F9D}" destId="{0D584706-065B-4887-8F1A-F102C11EABBC}" srcOrd="1" destOrd="0" presId="urn:microsoft.com/office/officeart/2005/8/layout/target3"/>
    <dgm:cxn modelId="{17B330F4-4DF4-472F-9653-9C07FDA95AB9}" type="presOf" srcId="{107DBFEA-8D5A-4945-B28E-31638A1E2F9D}" destId="{0468A72B-8B9D-4EF9-8FB2-591856BCDDE9}" srcOrd="0" destOrd="0" presId="urn:microsoft.com/office/officeart/2005/8/layout/target3"/>
    <dgm:cxn modelId="{BD394DF9-DE93-4C52-B704-7CC0BC350F11}" type="presParOf" srcId="{34F3AB4B-21EC-4110-91D9-6FEF60F244EF}" destId="{26385DF3-96EE-4312-AAB6-08750C2B2935}" srcOrd="0" destOrd="0" presId="urn:microsoft.com/office/officeart/2005/8/layout/target3"/>
    <dgm:cxn modelId="{C1A4970E-F589-4C77-9797-B652A75B0A58}" type="presParOf" srcId="{34F3AB4B-21EC-4110-91D9-6FEF60F244EF}" destId="{A50F8882-7268-4B76-974F-DDB5147308CB}" srcOrd="1" destOrd="0" presId="urn:microsoft.com/office/officeart/2005/8/layout/target3"/>
    <dgm:cxn modelId="{E8073F3B-CE2E-4521-88AA-E18AFB70109A}" type="presParOf" srcId="{34F3AB4B-21EC-4110-91D9-6FEF60F244EF}" destId="{0468A72B-8B9D-4EF9-8FB2-591856BCDDE9}" srcOrd="2" destOrd="0" presId="urn:microsoft.com/office/officeart/2005/8/layout/target3"/>
    <dgm:cxn modelId="{BB340B51-07D5-468B-A894-29D3885C320D}" type="presParOf" srcId="{34F3AB4B-21EC-4110-91D9-6FEF60F244EF}" destId="{0D584706-065B-4887-8F1A-F102C11EABB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493801FB-B97D-4120-AB78-D663ABB7F97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54C7ECF8-69E1-4F5F-80F0-F0A2CFCA0227}">
      <dgm:prSet custT="1"/>
      <dgm:spPr/>
      <dgm:t>
        <a:bodyPr/>
        <a:lstStyle/>
        <a:p>
          <a:pPr rtl="1"/>
          <a:r>
            <a:rPr lang="fa-IR" sz="2200" b="0" dirty="0">
              <a:cs typeface="B Nazanin" panose="00000400000000000000" pitchFamily="2" charset="-78"/>
            </a:rPr>
            <a:t>تمام دستگاه به دلیل نقص تنها یک عنصرش آسیب پذیر خواهد بود</a:t>
          </a:r>
        </a:p>
      </dgm:t>
    </dgm:pt>
    <dgm:pt modelId="{D1C3A33E-7CA2-4CA4-A385-47559EA3929B}" type="parTrans" cxnId="{2AD43C1A-A883-4440-A42C-3DCC99CFF5F5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7F6FBADB-CD0C-4624-A714-4A451EFE0D8B}" type="sibTrans" cxnId="{2AD43C1A-A883-4440-A42C-3DCC99CFF5F5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137B573D-A1FD-440C-BA2D-E550700AB7D2}">
      <dgm:prSet custT="1"/>
      <dgm:spPr/>
      <dgm:t>
        <a:bodyPr/>
        <a:lstStyle/>
        <a:p>
          <a:pPr rtl="1"/>
          <a:r>
            <a:rPr lang="fa-IR" sz="2200" dirty="0">
              <a:cs typeface="B Nazanin" panose="00000400000000000000" pitchFamily="2" charset="-78"/>
            </a:rPr>
            <a:t>به سهولت میتوان نواقص مدل را تشخیص داد</a:t>
          </a:r>
        </a:p>
      </dgm:t>
    </dgm:pt>
    <dgm:pt modelId="{D1AE6A4B-D227-40C7-8789-CAC7C3337897}" type="parTrans" cxnId="{83F4E4C4-E1F6-479C-BAFE-AC53EE8BD78B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BE9FAA51-98A7-49A3-873A-1312E2A6BA81}" type="sibTrans" cxnId="{83F4E4C4-E1F6-479C-BAFE-AC53EE8BD78B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A81AE74B-AE28-4BFE-A7B1-1A1F9914C66E}">
      <dgm:prSet custT="1"/>
      <dgm:spPr/>
      <dgm:t>
        <a:bodyPr/>
        <a:lstStyle/>
        <a:p>
          <a:pPr rtl="1"/>
          <a:r>
            <a:rPr lang="fa-IR" sz="2200">
              <a:cs typeface="B Nazanin" panose="00000400000000000000" pitchFamily="2" charset="-78"/>
            </a:rPr>
            <a:t>در ساختمان آن تجدید نظر کرد</a:t>
          </a:r>
        </a:p>
      </dgm:t>
    </dgm:pt>
    <dgm:pt modelId="{896C6512-D57E-4AAF-B8B6-5546255C3B4B}" type="parTrans" cxnId="{FE2842BE-D7AE-4404-B796-1A9089376C21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0C863AE6-87D7-468E-BFDF-02035BACE926}" type="sibTrans" cxnId="{FE2842BE-D7AE-4404-B796-1A9089376C21}">
      <dgm:prSet/>
      <dgm:spPr/>
      <dgm:t>
        <a:bodyPr/>
        <a:lstStyle/>
        <a:p>
          <a:pPr rtl="1"/>
          <a:endParaRPr lang="fa-IR" sz="2200">
            <a:cs typeface="B Nazanin" panose="00000400000000000000" pitchFamily="2" charset="-78"/>
          </a:endParaRPr>
        </a:p>
      </dgm:t>
    </dgm:pt>
    <dgm:pt modelId="{70AA3949-CFDD-4BF7-8FF9-2665D11D9A51}" type="pres">
      <dgm:prSet presAssocID="{493801FB-B97D-4120-AB78-D663ABB7F97A}" presName="compositeShape" presStyleCnt="0">
        <dgm:presLayoutVars>
          <dgm:chMax val="7"/>
          <dgm:dir/>
          <dgm:resizeHandles val="exact"/>
        </dgm:presLayoutVars>
      </dgm:prSet>
      <dgm:spPr/>
    </dgm:pt>
    <dgm:pt modelId="{47C58EA8-0260-446C-BAEC-390F6876E1F1}" type="pres">
      <dgm:prSet presAssocID="{54C7ECF8-69E1-4F5F-80F0-F0A2CFCA0227}" presName="circ1" presStyleLbl="vennNode1" presStyleIdx="0" presStyleCnt="3"/>
      <dgm:spPr/>
    </dgm:pt>
    <dgm:pt modelId="{83F35F2D-3F63-4740-ACB6-45BC853C7A69}" type="pres">
      <dgm:prSet presAssocID="{54C7ECF8-69E1-4F5F-80F0-F0A2CFCA022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0531CB1-EBC5-4E26-AD85-207CD88B4B8D}" type="pres">
      <dgm:prSet presAssocID="{137B573D-A1FD-440C-BA2D-E550700AB7D2}" presName="circ2" presStyleLbl="vennNode1" presStyleIdx="1" presStyleCnt="3" custScaleX="101081" custScaleY="100778"/>
      <dgm:spPr/>
    </dgm:pt>
    <dgm:pt modelId="{DDD6C08D-3E80-4217-8FDA-A06F24210C49}" type="pres">
      <dgm:prSet presAssocID="{137B573D-A1FD-440C-BA2D-E550700AB7D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DDF0DE-9657-46A9-BA57-113D3E1E9F88}" type="pres">
      <dgm:prSet presAssocID="{A81AE74B-AE28-4BFE-A7B1-1A1F9914C66E}" presName="circ3" presStyleLbl="vennNode1" presStyleIdx="2" presStyleCnt="3"/>
      <dgm:spPr/>
    </dgm:pt>
    <dgm:pt modelId="{80275F2D-E019-45B1-8C44-93423F18A279}" type="pres">
      <dgm:prSet presAssocID="{A81AE74B-AE28-4BFE-A7B1-1A1F9914C66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7D16B15-EDD4-4BF7-9E08-916BAA307E63}" type="presOf" srcId="{137B573D-A1FD-440C-BA2D-E550700AB7D2}" destId="{A0531CB1-EBC5-4E26-AD85-207CD88B4B8D}" srcOrd="0" destOrd="0" presId="urn:microsoft.com/office/officeart/2005/8/layout/venn1"/>
    <dgm:cxn modelId="{2AD43C1A-A883-4440-A42C-3DCC99CFF5F5}" srcId="{493801FB-B97D-4120-AB78-D663ABB7F97A}" destId="{54C7ECF8-69E1-4F5F-80F0-F0A2CFCA0227}" srcOrd="0" destOrd="0" parTransId="{D1C3A33E-7CA2-4CA4-A385-47559EA3929B}" sibTransId="{7F6FBADB-CD0C-4624-A714-4A451EFE0D8B}"/>
    <dgm:cxn modelId="{5C762F2D-6030-4A08-AD01-D132824D0B68}" type="presOf" srcId="{A81AE74B-AE28-4BFE-A7B1-1A1F9914C66E}" destId="{80275F2D-E019-45B1-8C44-93423F18A279}" srcOrd="1" destOrd="0" presId="urn:microsoft.com/office/officeart/2005/8/layout/venn1"/>
    <dgm:cxn modelId="{E6B6EA31-569C-402B-B455-080C9ED3DF62}" type="presOf" srcId="{493801FB-B97D-4120-AB78-D663ABB7F97A}" destId="{70AA3949-CFDD-4BF7-8FF9-2665D11D9A51}" srcOrd="0" destOrd="0" presId="urn:microsoft.com/office/officeart/2005/8/layout/venn1"/>
    <dgm:cxn modelId="{5F5B747E-689B-4724-99D0-2631D5BFB44B}" type="presOf" srcId="{A81AE74B-AE28-4BFE-A7B1-1A1F9914C66E}" destId="{08DDF0DE-9657-46A9-BA57-113D3E1E9F88}" srcOrd="0" destOrd="0" presId="urn:microsoft.com/office/officeart/2005/8/layout/venn1"/>
    <dgm:cxn modelId="{405D8393-7649-47C3-A92A-FC668E67352D}" type="presOf" srcId="{54C7ECF8-69E1-4F5F-80F0-F0A2CFCA0227}" destId="{83F35F2D-3F63-4740-ACB6-45BC853C7A69}" srcOrd="1" destOrd="0" presId="urn:microsoft.com/office/officeart/2005/8/layout/venn1"/>
    <dgm:cxn modelId="{8F420DB8-FE63-42E8-A70D-96BA05633031}" type="presOf" srcId="{54C7ECF8-69E1-4F5F-80F0-F0A2CFCA0227}" destId="{47C58EA8-0260-446C-BAEC-390F6876E1F1}" srcOrd="0" destOrd="0" presId="urn:microsoft.com/office/officeart/2005/8/layout/venn1"/>
    <dgm:cxn modelId="{FE2842BE-D7AE-4404-B796-1A9089376C21}" srcId="{493801FB-B97D-4120-AB78-D663ABB7F97A}" destId="{A81AE74B-AE28-4BFE-A7B1-1A1F9914C66E}" srcOrd="2" destOrd="0" parTransId="{896C6512-D57E-4AAF-B8B6-5546255C3B4B}" sibTransId="{0C863AE6-87D7-468E-BFDF-02035BACE926}"/>
    <dgm:cxn modelId="{911ABBBF-CD86-4A47-8AFB-4F34CE556037}" type="presOf" srcId="{137B573D-A1FD-440C-BA2D-E550700AB7D2}" destId="{DDD6C08D-3E80-4217-8FDA-A06F24210C49}" srcOrd="1" destOrd="0" presId="urn:microsoft.com/office/officeart/2005/8/layout/venn1"/>
    <dgm:cxn modelId="{83F4E4C4-E1F6-479C-BAFE-AC53EE8BD78B}" srcId="{493801FB-B97D-4120-AB78-D663ABB7F97A}" destId="{137B573D-A1FD-440C-BA2D-E550700AB7D2}" srcOrd="1" destOrd="0" parTransId="{D1AE6A4B-D227-40C7-8789-CAC7C3337897}" sibTransId="{BE9FAA51-98A7-49A3-873A-1312E2A6BA81}"/>
    <dgm:cxn modelId="{2EBC8133-05BE-4083-A4DD-55CA3EE626B2}" type="presParOf" srcId="{70AA3949-CFDD-4BF7-8FF9-2665D11D9A51}" destId="{47C58EA8-0260-446C-BAEC-390F6876E1F1}" srcOrd="0" destOrd="0" presId="urn:microsoft.com/office/officeart/2005/8/layout/venn1"/>
    <dgm:cxn modelId="{5D33621A-014C-41B6-8111-B47FC8EC345E}" type="presParOf" srcId="{70AA3949-CFDD-4BF7-8FF9-2665D11D9A51}" destId="{83F35F2D-3F63-4740-ACB6-45BC853C7A69}" srcOrd="1" destOrd="0" presId="urn:microsoft.com/office/officeart/2005/8/layout/venn1"/>
    <dgm:cxn modelId="{69426ABF-E81A-4EDB-881A-3FB159D03AF5}" type="presParOf" srcId="{70AA3949-CFDD-4BF7-8FF9-2665D11D9A51}" destId="{A0531CB1-EBC5-4E26-AD85-207CD88B4B8D}" srcOrd="2" destOrd="0" presId="urn:microsoft.com/office/officeart/2005/8/layout/venn1"/>
    <dgm:cxn modelId="{14D042A3-91BA-492C-8230-37D8500128BD}" type="presParOf" srcId="{70AA3949-CFDD-4BF7-8FF9-2665D11D9A51}" destId="{DDD6C08D-3E80-4217-8FDA-A06F24210C49}" srcOrd="3" destOrd="0" presId="urn:microsoft.com/office/officeart/2005/8/layout/venn1"/>
    <dgm:cxn modelId="{E183B34B-E87C-4AAD-A728-D50476C2D55E}" type="presParOf" srcId="{70AA3949-CFDD-4BF7-8FF9-2665D11D9A51}" destId="{08DDF0DE-9657-46A9-BA57-113D3E1E9F88}" srcOrd="4" destOrd="0" presId="urn:microsoft.com/office/officeart/2005/8/layout/venn1"/>
    <dgm:cxn modelId="{2EE34014-2DC0-49BA-BB49-2BB6F2C65833}" type="presParOf" srcId="{70AA3949-CFDD-4BF7-8FF9-2665D11D9A51}" destId="{80275F2D-E019-45B1-8C44-93423F18A2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EBD8E-E1F8-4892-9FB5-32606D5CE20B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49C8FE51-B56C-4E0A-8A22-A2BB25A85D01}">
      <dgm:prSet/>
      <dgm:spPr/>
      <dgm:t>
        <a:bodyPr/>
        <a:lstStyle/>
        <a:p>
          <a:pPr rtl="1"/>
          <a:r>
            <a:rPr lang="fa-IR" dirty="0">
              <a:cs typeface="B Nazanin" panose="00000400000000000000" pitchFamily="2" charset="-78"/>
            </a:rPr>
            <a:t>مرحله 3 – طرح نظری مسئله تحقیق</a:t>
          </a:r>
        </a:p>
      </dgm:t>
    </dgm:pt>
    <dgm:pt modelId="{222ECC6F-DF4F-48BD-9497-3C07B88A97FF}" type="parTrans" cxnId="{653CC68E-2EB0-4E77-9DB5-9824C56B3A3D}">
      <dgm:prSet/>
      <dgm:spPr/>
      <dgm:t>
        <a:bodyPr/>
        <a:lstStyle/>
        <a:p>
          <a:pPr rtl="1"/>
          <a:endParaRPr lang="fa-IR"/>
        </a:p>
      </dgm:t>
    </dgm:pt>
    <dgm:pt modelId="{5BD94762-A3CB-4D4D-B82B-E38006BB9E29}" type="sibTrans" cxnId="{653CC68E-2EB0-4E77-9DB5-9824C56B3A3D}">
      <dgm:prSet/>
      <dgm:spPr/>
      <dgm:t>
        <a:bodyPr/>
        <a:lstStyle/>
        <a:p>
          <a:pPr rtl="1"/>
          <a:endParaRPr lang="fa-IR"/>
        </a:p>
      </dgm:t>
    </dgm:pt>
    <dgm:pt modelId="{919CCF6E-B10A-464C-8F73-ACB8FF470675}" type="pres">
      <dgm:prSet presAssocID="{C2AEBD8E-E1F8-4892-9FB5-32606D5CE20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4EB0F75-48EE-433F-A93E-1AD080C8AA35}" type="pres">
      <dgm:prSet presAssocID="{49C8FE51-B56C-4E0A-8A22-A2BB25A85D01}" presName="circle1" presStyleLbl="node1" presStyleIdx="0" presStyleCnt="1"/>
      <dgm:spPr/>
    </dgm:pt>
    <dgm:pt modelId="{AE93B8AB-5B76-4332-8390-31C0BB5A6EC3}" type="pres">
      <dgm:prSet presAssocID="{49C8FE51-B56C-4E0A-8A22-A2BB25A85D01}" presName="space" presStyleCnt="0"/>
      <dgm:spPr/>
    </dgm:pt>
    <dgm:pt modelId="{A1CB60E5-EABA-4D51-A623-0DEE9178276F}" type="pres">
      <dgm:prSet presAssocID="{49C8FE51-B56C-4E0A-8A22-A2BB25A85D01}" presName="rect1" presStyleLbl="alignAcc1" presStyleIdx="0" presStyleCnt="1"/>
      <dgm:spPr/>
    </dgm:pt>
    <dgm:pt modelId="{CFB7BA27-3E80-456E-9240-45C89061A6F4}" type="pres">
      <dgm:prSet presAssocID="{49C8FE51-B56C-4E0A-8A22-A2BB25A85D01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8821E25-5EB5-484E-BEED-58783E9CEF55}" type="presOf" srcId="{C2AEBD8E-E1F8-4892-9FB5-32606D5CE20B}" destId="{919CCF6E-B10A-464C-8F73-ACB8FF470675}" srcOrd="0" destOrd="0" presId="urn:microsoft.com/office/officeart/2005/8/layout/target3"/>
    <dgm:cxn modelId="{653CC68E-2EB0-4E77-9DB5-9824C56B3A3D}" srcId="{C2AEBD8E-E1F8-4892-9FB5-32606D5CE20B}" destId="{49C8FE51-B56C-4E0A-8A22-A2BB25A85D01}" srcOrd="0" destOrd="0" parTransId="{222ECC6F-DF4F-48BD-9497-3C07B88A97FF}" sibTransId="{5BD94762-A3CB-4D4D-B82B-E38006BB9E29}"/>
    <dgm:cxn modelId="{EDCFCFA2-100D-46AD-A04B-453A77165E74}" type="presOf" srcId="{49C8FE51-B56C-4E0A-8A22-A2BB25A85D01}" destId="{CFB7BA27-3E80-456E-9240-45C89061A6F4}" srcOrd="1" destOrd="0" presId="urn:microsoft.com/office/officeart/2005/8/layout/target3"/>
    <dgm:cxn modelId="{D52CBADB-8CA8-4BD3-B370-52E41E2444D7}" type="presOf" srcId="{49C8FE51-B56C-4E0A-8A22-A2BB25A85D01}" destId="{A1CB60E5-EABA-4D51-A623-0DEE9178276F}" srcOrd="0" destOrd="0" presId="urn:microsoft.com/office/officeart/2005/8/layout/target3"/>
    <dgm:cxn modelId="{060ADF93-A880-4EF2-8AFC-B6DA0B0AB775}" type="presParOf" srcId="{919CCF6E-B10A-464C-8F73-ACB8FF470675}" destId="{74EB0F75-48EE-433F-A93E-1AD080C8AA35}" srcOrd="0" destOrd="0" presId="urn:microsoft.com/office/officeart/2005/8/layout/target3"/>
    <dgm:cxn modelId="{547C3B65-938E-4CFA-ABCC-286044D12E11}" type="presParOf" srcId="{919CCF6E-B10A-464C-8F73-ACB8FF470675}" destId="{AE93B8AB-5B76-4332-8390-31C0BB5A6EC3}" srcOrd="1" destOrd="0" presId="urn:microsoft.com/office/officeart/2005/8/layout/target3"/>
    <dgm:cxn modelId="{B47EFF09-5648-411C-B3E0-B0AE0E1B96CC}" type="presParOf" srcId="{919CCF6E-B10A-464C-8F73-ACB8FF470675}" destId="{A1CB60E5-EABA-4D51-A623-0DEE9178276F}" srcOrd="2" destOrd="0" presId="urn:microsoft.com/office/officeart/2005/8/layout/target3"/>
    <dgm:cxn modelId="{8CC08E3B-2683-43DB-B8A5-CBA72EE879BA}" type="presParOf" srcId="{919CCF6E-B10A-464C-8F73-ACB8FF470675}" destId="{CFB7BA27-3E80-456E-9240-45C89061A6F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36BE97DE-FCFB-41C2-870E-D1D06E61C883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114B1656-0F53-4A9C-9E68-3E1A4289FE85}">
      <dgm:prSet/>
      <dgm:spPr/>
      <dgm:t>
        <a:bodyPr/>
        <a:lstStyle/>
        <a:p>
          <a:pPr rtl="1"/>
          <a:r>
            <a:rPr lang="fa-IR" b="0" baseline="0" dirty="0">
              <a:cs typeface="B Nazanin" panose="00000400000000000000" pitchFamily="2" charset="-78"/>
            </a:rPr>
            <a:t>فواید ساختن مدل(صفحه 145)</a:t>
          </a:r>
          <a:endParaRPr lang="fa-IR" dirty="0">
            <a:cs typeface="B Nazanin" panose="00000400000000000000" pitchFamily="2" charset="-78"/>
          </a:endParaRPr>
        </a:p>
      </dgm:t>
    </dgm:pt>
    <dgm:pt modelId="{248C5C4D-0A06-424E-90B2-067C1FD690FF}" type="parTrans" cxnId="{A6028AA1-1411-4FD9-82F4-605764A6CD80}">
      <dgm:prSet/>
      <dgm:spPr/>
      <dgm:t>
        <a:bodyPr/>
        <a:lstStyle/>
        <a:p>
          <a:pPr rtl="1"/>
          <a:endParaRPr lang="fa-IR"/>
        </a:p>
      </dgm:t>
    </dgm:pt>
    <dgm:pt modelId="{E1FA4781-C411-4EB5-B005-D28EB7924ADF}" type="sibTrans" cxnId="{A6028AA1-1411-4FD9-82F4-605764A6CD80}">
      <dgm:prSet/>
      <dgm:spPr/>
      <dgm:t>
        <a:bodyPr/>
        <a:lstStyle/>
        <a:p>
          <a:pPr rtl="1"/>
          <a:endParaRPr lang="fa-IR"/>
        </a:p>
      </dgm:t>
    </dgm:pt>
    <dgm:pt modelId="{85685F71-75E8-4138-9E2B-8D1DBC2D5A39}" type="pres">
      <dgm:prSet presAssocID="{36BE97DE-FCFB-41C2-870E-D1D06E61C88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2BDB3DF-9C0B-4431-9DB0-2FE074F968DB}" type="pres">
      <dgm:prSet presAssocID="{114B1656-0F53-4A9C-9E68-3E1A4289FE85}" presName="circle1" presStyleLbl="node1" presStyleIdx="0" presStyleCnt="1"/>
      <dgm:spPr/>
    </dgm:pt>
    <dgm:pt modelId="{2136FD9F-9C5F-42DF-A32C-86DF02FCDE5C}" type="pres">
      <dgm:prSet presAssocID="{114B1656-0F53-4A9C-9E68-3E1A4289FE85}" presName="space" presStyleCnt="0"/>
      <dgm:spPr/>
    </dgm:pt>
    <dgm:pt modelId="{6D8792EA-2C52-4D0E-BE77-4476FEB87464}" type="pres">
      <dgm:prSet presAssocID="{114B1656-0F53-4A9C-9E68-3E1A4289FE85}" presName="rect1" presStyleLbl="alignAcc1" presStyleIdx="0" presStyleCnt="1"/>
      <dgm:spPr/>
    </dgm:pt>
    <dgm:pt modelId="{4819BFAC-7D66-4100-8BB8-165A622D6420}" type="pres">
      <dgm:prSet presAssocID="{114B1656-0F53-4A9C-9E68-3E1A4289FE8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A0DDDA2C-55D9-41B5-91E4-EE1A28FE5AB2}" type="presOf" srcId="{114B1656-0F53-4A9C-9E68-3E1A4289FE85}" destId="{4819BFAC-7D66-4100-8BB8-165A622D6420}" srcOrd="1" destOrd="0" presId="urn:microsoft.com/office/officeart/2005/8/layout/target3"/>
    <dgm:cxn modelId="{6DCBF757-40E2-42A8-AB28-AA4F6939C709}" type="presOf" srcId="{114B1656-0F53-4A9C-9E68-3E1A4289FE85}" destId="{6D8792EA-2C52-4D0E-BE77-4476FEB87464}" srcOrd="0" destOrd="0" presId="urn:microsoft.com/office/officeart/2005/8/layout/target3"/>
    <dgm:cxn modelId="{A6028AA1-1411-4FD9-82F4-605764A6CD80}" srcId="{36BE97DE-FCFB-41C2-870E-D1D06E61C883}" destId="{114B1656-0F53-4A9C-9E68-3E1A4289FE85}" srcOrd="0" destOrd="0" parTransId="{248C5C4D-0A06-424E-90B2-067C1FD690FF}" sibTransId="{E1FA4781-C411-4EB5-B005-D28EB7924ADF}"/>
    <dgm:cxn modelId="{4F51B9B3-48AD-41E0-A888-379D5763D2E3}" type="presOf" srcId="{36BE97DE-FCFB-41C2-870E-D1D06E61C883}" destId="{85685F71-75E8-4138-9E2B-8D1DBC2D5A39}" srcOrd="0" destOrd="0" presId="urn:microsoft.com/office/officeart/2005/8/layout/target3"/>
    <dgm:cxn modelId="{600CB629-772C-4BF3-945D-52EFB2242168}" type="presParOf" srcId="{85685F71-75E8-4138-9E2B-8D1DBC2D5A39}" destId="{32BDB3DF-9C0B-4431-9DB0-2FE074F968DB}" srcOrd="0" destOrd="0" presId="urn:microsoft.com/office/officeart/2005/8/layout/target3"/>
    <dgm:cxn modelId="{E0891037-810C-4AAF-8096-989DAD16CEE1}" type="presParOf" srcId="{85685F71-75E8-4138-9E2B-8D1DBC2D5A39}" destId="{2136FD9F-9C5F-42DF-A32C-86DF02FCDE5C}" srcOrd="1" destOrd="0" presId="urn:microsoft.com/office/officeart/2005/8/layout/target3"/>
    <dgm:cxn modelId="{575D470F-D840-4B02-82D1-A8848F42B49C}" type="presParOf" srcId="{85685F71-75E8-4138-9E2B-8D1DBC2D5A39}" destId="{6D8792EA-2C52-4D0E-BE77-4476FEB87464}" srcOrd="2" destOrd="0" presId="urn:microsoft.com/office/officeart/2005/8/layout/target3"/>
    <dgm:cxn modelId="{EA06163A-B4EE-4E5A-BE32-8FCF03900D81}" type="presParOf" srcId="{85685F71-75E8-4138-9E2B-8D1DBC2D5A39}" destId="{4819BFAC-7D66-4100-8BB8-165A622D642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DF4F891B-AD99-4B0E-B981-4BAD8A1D9B74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9DD1F02E-D243-41A8-851C-D4DFAAB85614}">
      <dgm:prSet/>
      <dgm:spPr/>
      <dgm:t>
        <a:bodyPr/>
        <a:lstStyle/>
        <a:p>
          <a:pPr rtl="1"/>
          <a:r>
            <a:rPr lang="fa-IR" b="0" baseline="0">
              <a:cs typeface="B Nazanin" panose="00000400000000000000" pitchFamily="2" charset="-78"/>
            </a:rPr>
            <a:t>ساختن فرضیه ها و مدل ها از راه قیاسی</a:t>
          </a:r>
          <a:endParaRPr lang="fa-IR">
            <a:cs typeface="B Nazanin" panose="00000400000000000000" pitchFamily="2" charset="-78"/>
          </a:endParaRPr>
        </a:p>
      </dgm:t>
    </dgm:pt>
    <dgm:pt modelId="{42BAF70B-0758-434E-AE00-E59B0167E689}" type="parTrans" cxnId="{DD8AD335-4899-41D1-9427-7542AE5315F5}">
      <dgm:prSet/>
      <dgm:spPr/>
      <dgm:t>
        <a:bodyPr/>
        <a:lstStyle/>
        <a:p>
          <a:pPr rtl="1"/>
          <a:endParaRPr lang="fa-IR"/>
        </a:p>
      </dgm:t>
    </dgm:pt>
    <dgm:pt modelId="{A64C4F8C-3A24-4E83-8C68-33DEC6F6F6F6}" type="sibTrans" cxnId="{DD8AD335-4899-41D1-9427-7542AE5315F5}">
      <dgm:prSet/>
      <dgm:spPr/>
      <dgm:t>
        <a:bodyPr/>
        <a:lstStyle/>
        <a:p>
          <a:pPr rtl="1"/>
          <a:endParaRPr lang="fa-IR"/>
        </a:p>
      </dgm:t>
    </dgm:pt>
    <dgm:pt modelId="{FF28DF78-1D32-48C3-B7AB-E8AAFBB9413A}" type="pres">
      <dgm:prSet presAssocID="{DF4F891B-AD99-4B0E-B981-4BAD8A1D9B7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BD16B52-2303-4C31-B1A5-8077C9A2A76F}" type="pres">
      <dgm:prSet presAssocID="{9DD1F02E-D243-41A8-851C-D4DFAAB85614}" presName="circle1" presStyleLbl="node1" presStyleIdx="0" presStyleCnt="1"/>
      <dgm:spPr/>
    </dgm:pt>
    <dgm:pt modelId="{53AD5C2B-90BC-4F69-9008-C3E22F229F3A}" type="pres">
      <dgm:prSet presAssocID="{9DD1F02E-D243-41A8-851C-D4DFAAB85614}" presName="space" presStyleCnt="0"/>
      <dgm:spPr/>
    </dgm:pt>
    <dgm:pt modelId="{E94AD959-6F89-4F0F-A7EC-C95C593C1AF2}" type="pres">
      <dgm:prSet presAssocID="{9DD1F02E-D243-41A8-851C-D4DFAAB85614}" presName="rect1" presStyleLbl="alignAcc1" presStyleIdx="0" presStyleCnt="1"/>
      <dgm:spPr/>
    </dgm:pt>
    <dgm:pt modelId="{4D9557BC-FC03-4AC9-8AB5-10E4CF6DD85E}" type="pres">
      <dgm:prSet presAssocID="{9DD1F02E-D243-41A8-851C-D4DFAAB8561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7336618-C2E8-4E2A-A86C-8074ECD0D00F}" type="presOf" srcId="{9DD1F02E-D243-41A8-851C-D4DFAAB85614}" destId="{E94AD959-6F89-4F0F-A7EC-C95C593C1AF2}" srcOrd="0" destOrd="0" presId="urn:microsoft.com/office/officeart/2005/8/layout/target3"/>
    <dgm:cxn modelId="{DD8AD335-4899-41D1-9427-7542AE5315F5}" srcId="{DF4F891B-AD99-4B0E-B981-4BAD8A1D9B74}" destId="{9DD1F02E-D243-41A8-851C-D4DFAAB85614}" srcOrd="0" destOrd="0" parTransId="{42BAF70B-0758-434E-AE00-E59B0167E689}" sibTransId="{A64C4F8C-3A24-4E83-8C68-33DEC6F6F6F6}"/>
    <dgm:cxn modelId="{79560F88-2EE0-4D89-AE75-621C347B9BBA}" type="presOf" srcId="{9DD1F02E-D243-41A8-851C-D4DFAAB85614}" destId="{4D9557BC-FC03-4AC9-8AB5-10E4CF6DD85E}" srcOrd="1" destOrd="0" presId="urn:microsoft.com/office/officeart/2005/8/layout/target3"/>
    <dgm:cxn modelId="{F0A2A7DC-A917-4E39-B507-0669B2BC23E5}" type="presOf" srcId="{DF4F891B-AD99-4B0E-B981-4BAD8A1D9B74}" destId="{FF28DF78-1D32-48C3-B7AB-E8AAFBB9413A}" srcOrd="0" destOrd="0" presId="urn:microsoft.com/office/officeart/2005/8/layout/target3"/>
    <dgm:cxn modelId="{94B71837-A657-4CD2-845A-0B5704525ABD}" type="presParOf" srcId="{FF28DF78-1D32-48C3-B7AB-E8AAFBB9413A}" destId="{DBD16B52-2303-4C31-B1A5-8077C9A2A76F}" srcOrd="0" destOrd="0" presId="urn:microsoft.com/office/officeart/2005/8/layout/target3"/>
    <dgm:cxn modelId="{63CA5BAD-8097-4DBE-86CE-22E1B4764695}" type="presParOf" srcId="{FF28DF78-1D32-48C3-B7AB-E8AAFBB9413A}" destId="{53AD5C2B-90BC-4F69-9008-C3E22F229F3A}" srcOrd="1" destOrd="0" presId="urn:microsoft.com/office/officeart/2005/8/layout/target3"/>
    <dgm:cxn modelId="{F6DFC3F8-5F2A-48D0-B412-0BE51A5CAB62}" type="presParOf" srcId="{FF28DF78-1D32-48C3-B7AB-E8AAFBB9413A}" destId="{E94AD959-6F89-4F0F-A7EC-C95C593C1AF2}" srcOrd="2" destOrd="0" presId="urn:microsoft.com/office/officeart/2005/8/layout/target3"/>
    <dgm:cxn modelId="{39DB0A53-50AD-4403-BB51-22FFB7BC9F75}" type="presParOf" srcId="{FF28DF78-1D32-48C3-B7AB-E8AAFBB9413A}" destId="{4D9557BC-FC03-4AC9-8AB5-10E4CF6DD85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B4E65369-0332-4257-A5E6-5A0D900B52F6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1635E468-0C24-4A4D-A7EA-0FD6A415DCC8}">
      <dgm:prSet/>
      <dgm:spPr/>
      <dgm:t>
        <a:bodyPr/>
        <a:lstStyle/>
        <a:p>
          <a:pPr rtl="1"/>
          <a:r>
            <a:rPr lang="fa-IR" b="0" baseline="0">
              <a:cs typeface="B Nazanin" panose="00000400000000000000" pitchFamily="2" charset="-78"/>
            </a:rPr>
            <a:t>معیار بطلان پذیری فرضیه</a:t>
          </a:r>
          <a:endParaRPr lang="fa-IR">
            <a:cs typeface="B Nazanin" panose="00000400000000000000" pitchFamily="2" charset="-78"/>
          </a:endParaRPr>
        </a:p>
      </dgm:t>
    </dgm:pt>
    <dgm:pt modelId="{BD094699-5D4D-41AE-B962-2990B39094F5}" type="parTrans" cxnId="{9A85DD20-8587-485E-95EB-9B4351787707}">
      <dgm:prSet/>
      <dgm:spPr/>
      <dgm:t>
        <a:bodyPr/>
        <a:lstStyle/>
        <a:p>
          <a:pPr rtl="1"/>
          <a:endParaRPr lang="fa-IR"/>
        </a:p>
      </dgm:t>
    </dgm:pt>
    <dgm:pt modelId="{65448178-2C1B-4466-B95F-C3DFD8790DCB}" type="sibTrans" cxnId="{9A85DD20-8587-485E-95EB-9B4351787707}">
      <dgm:prSet/>
      <dgm:spPr/>
      <dgm:t>
        <a:bodyPr/>
        <a:lstStyle/>
        <a:p>
          <a:pPr rtl="1"/>
          <a:endParaRPr lang="fa-IR"/>
        </a:p>
      </dgm:t>
    </dgm:pt>
    <dgm:pt modelId="{A4AF041B-F250-43E8-B4A7-C7F85E19FC56}" type="pres">
      <dgm:prSet presAssocID="{B4E65369-0332-4257-A5E6-5A0D900B52F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CF02E36-D1EA-43CB-8AFC-4127A7721ECE}" type="pres">
      <dgm:prSet presAssocID="{1635E468-0C24-4A4D-A7EA-0FD6A415DCC8}" presName="circle1" presStyleLbl="node1" presStyleIdx="0" presStyleCnt="1"/>
      <dgm:spPr/>
    </dgm:pt>
    <dgm:pt modelId="{9F9A5C4C-BAD2-48CA-B5B3-88899200FAF6}" type="pres">
      <dgm:prSet presAssocID="{1635E468-0C24-4A4D-A7EA-0FD6A415DCC8}" presName="space" presStyleCnt="0"/>
      <dgm:spPr/>
    </dgm:pt>
    <dgm:pt modelId="{016CE688-6D29-4253-B769-88DC9CA6F085}" type="pres">
      <dgm:prSet presAssocID="{1635E468-0C24-4A4D-A7EA-0FD6A415DCC8}" presName="rect1" presStyleLbl="alignAcc1" presStyleIdx="0" presStyleCnt="1"/>
      <dgm:spPr/>
    </dgm:pt>
    <dgm:pt modelId="{10DC8D8E-5CD6-42E4-8CF6-172AB716FBB7}" type="pres">
      <dgm:prSet presAssocID="{1635E468-0C24-4A4D-A7EA-0FD6A415DCC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A85DD20-8587-485E-95EB-9B4351787707}" srcId="{B4E65369-0332-4257-A5E6-5A0D900B52F6}" destId="{1635E468-0C24-4A4D-A7EA-0FD6A415DCC8}" srcOrd="0" destOrd="0" parTransId="{BD094699-5D4D-41AE-B962-2990B39094F5}" sibTransId="{65448178-2C1B-4466-B95F-C3DFD8790DCB}"/>
    <dgm:cxn modelId="{CE0EE2AA-E575-4D6F-9FCC-AA7799797B69}" type="presOf" srcId="{1635E468-0C24-4A4D-A7EA-0FD6A415DCC8}" destId="{016CE688-6D29-4253-B769-88DC9CA6F085}" srcOrd="0" destOrd="0" presId="urn:microsoft.com/office/officeart/2005/8/layout/target3"/>
    <dgm:cxn modelId="{9F72D9CE-EC7A-408D-9813-4C578009D73C}" type="presOf" srcId="{1635E468-0C24-4A4D-A7EA-0FD6A415DCC8}" destId="{10DC8D8E-5CD6-42E4-8CF6-172AB716FBB7}" srcOrd="1" destOrd="0" presId="urn:microsoft.com/office/officeart/2005/8/layout/target3"/>
    <dgm:cxn modelId="{2C87F5EB-ADF6-4C54-8BC0-72D22BA77B97}" type="presOf" srcId="{B4E65369-0332-4257-A5E6-5A0D900B52F6}" destId="{A4AF041B-F250-43E8-B4A7-C7F85E19FC56}" srcOrd="0" destOrd="0" presId="urn:microsoft.com/office/officeart/2005/8/layout/target3"/>
    <dgm:cxn modelId="{ED633E5F-8224-4854-B048-CEDE5874DD65}" type="presParOf" srcId="{A4AF041B-F250-43E8-B4A7-C7F85E19FC56}" destId="{8CF02E36-D1EA-43CB-8AFC-4127A7721ECE}" srcOrd="0" destOrd="0" presId="urn:microsoft.com/office/officeart/2005/8/layout/target3"/>
    <dgm:cxn modelId="{DC0CA137-F876-4A1E-9CF2-AD5CF6A91868}" type="presParOf" srcId="{A4AF041B-F250-43E8-B4A7-C7F85E19FC56}" destId="{9F9A5C4C-BAD2-48CA-B5B3-88899200FAF6}" srcOrd="1" destOrd="0" presId="urn:microsoft.com/office/officeart/2005/8/layout/target3"/>
    <dgm:cxn modelId="{BB6FE5C8-1F6C-46D2-9CCC-7020662D3D7A}" type="presParOf" srcId="{A4AF041B-F250-43E8-B4A7-C7F85E19FC56}" destId="{016CE688-6D29-4253-B769-88DC9CA6F085}" srcOrd="2" destOrd="0" presId="urn:microsoft.com/office/officeart/2005/8/layout/target3"/>
    <dgm:cxn modelId="{D4780D9B-A26C-465C-82CD-30A8C4B0E2ED}" type="presParOf" srcId="{A4AF041B-F250-43E8-B4A7-C7F85E19FC56}" destId="{10DC8D8E-5CD6-42E4-8CF6-172AB716FBB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55CD474-1BE6-4E0F-91EB-664926EDD0DF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09EF951F-0295-4653-B917-FA433909361C}">
      <dgm:prSet/>
      <dgm:spPr/>
      <dgm:t>
        <a:bodyPr/>
        <a:lstStyle/>
        <a:p>
          <a:pPr rtl="1"/>
          <a:r>
            <a:rPr lang="fa-IR" b="0" baseline="0">
              <a:cs typeface="B Nazanin" panose="00000400000000000000" pitchFamily="2" charset="-78"/>
            </a:rPr>
            <a:t>شروط بطلان پذیر فرضیه</a:t>
          </a:r>
          <a:endParaRPr lang="fa-IR">
            <a:cs typeface="B Nazanin" panose="00000400000000000000" pitchFamily="2" charset="-78"/>
          </a:endParaRPr>
        </a:p>
      </dgm:t>
    </dgm:pt>
    <dgm:pt modelId="{FF7EED0B-5814-4356-A43D-5BFA652F0301}" type="parTrans" cxnId="{3496CF08-659C-4E15-8B78-FFFBA9F8E82B}">
      <dgm:prSet/>
      <dgm:spPr/>
      <dgm:t>
        <a:bodyPr/>
        <a:lstStyle/>
        <a:p>
          <a:pPr rtl="1"/>
          <a:endParaRPr lang="fa-IR"/>
        </a:p>
      </dgm:t>
    </dgm:pt>
    <dgm:pt modelId="{682BE25A-B50B-4A12-B22A-7568A2DCCBA1}" type="sibTrans" cxnId="{3496CF08-659C-4E15-8B78-FFFBA9F8E82B}">
      <dgm:prSet/>
      <dgm:spPr/>
      <dgm:t>
        <a:bodyPr/>
        <a:lstStyle/>
        <a:p>
          <a:pPr rtl="1"/>
          <a:endParaRPr lang="fa-IR"/>
        </a:p>
      </dgm:t>
    </dgm:pt>
    <dgm:pt modelId="{79B48137-107F-429E-877F-1A4F48B4211D}" type="pres">
      <dgm:prSet presAssocID="{955CD474-1BE6-4E0F-91EB-664926EDD0D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D7F58E-F69B-4BE5-89A4-499FFA81A41D}" type="pres">
      <dgm:prSet presAssocID="{09EF951F-0295-4653-B917-FA433909361C}" presName="circle1" presStyleLbl="node1" presStyleIdx="0" presStyleCnt="1"/>
      <dgm:spPr/>
    </dgm:pt>
    <dgm:pt modelId="{7EDDAE46-6B73-472A-B45C-91606A765CC1}" type="pres">
      <dgm:prSet presAssocID="{09EF951F-0295-4653-B917-FA433909361C}" presName="space" presStyleCnt="0"/>
      <dgm:spPr/>
    </dgm:pt>
    <dgm:pt modelId="{DC034AAF-B4F3-4E3E-AFC9-690FC5E69087}" type="pres">
      <dgm:prSet presAssocID="{09EF951F-0295-4653-B917-FA433909361C}" presName="rect1" presStyleLbl="alignAcc1" presStyleIdx="0" presStyleCnt="1"/>
      <dgm:spPr/>
    </dgm:pt>
    <dgm:pt modelId="{43B5E026-D0F7-45CD-8FA1-766370B290FC}" type="pres">
      <dgm:prSet presAssocID="{09EF951F-0295-4653-B917-FA433909361C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496CF08-659C-4E15-8B78-FFFBA9F8E82B}" srcId="{955CD474-1BE6-4E0F-91EB-664926EDD0DF}" destId="{09EF951F-0295-4653-B917-FA433909361C}" srcOrd="0" destOrd="0" parTransId="{FF7EED0B-5814-4356-A43D-5BFA652F0301}" sibTransId="{682BE25A-B50B-4A12-B22A-7568A2DCCBA1}"/>
    <dgm:cxn modelId="{CC7E4E49-0BC5-4460-A864-9D7E6FD8A1DA}" type="presOf" srcId="{09EF951F-0295-4653-B917-FA433909361C}" destId="{DC034AAF-B4F3-4E3E-AFC9-690FC5E69087}" srcOrd="0" destOrd="0" presId="urn:microsoft.com/office/officeart/2005/8/layout/target3"/>
    <dgm:cxn modelId="{5863BFB6-1E3F-40E4-9503-A9D49DAE3EAA}" type="presOf" srcId="{955CD474-1BE6-4E0F-91EB-664926EDD0DF}" destId="{79B48137-107F-429E-877F-1A4F48B4211D}" srcOrd="0" destOrd="0" presId="urn:microsoft.com/office/officeart/2005/8/layout/target3"/>
    <dgm:cxn modelId="{597CE2EF-F4F9-4D5E-9A22-C0C7220043E2}" type="presOf" srcId="{09EF951F-0295-4653-B917-FA433909361C}" destId="{43B5E026-D0F7-45CD-8FA1-766370B290FC}" srcOrd="1" destOrd="0" presId="urn:microsoft.com/office/officeart/2005/8/layout/target3"/>
    <dgm:cxn modelId="{CEDBEEB5-722A-400D-BE08-07F8ADA50318}" type="presParOf" srcId="{79B48137-107F-429E-877F-1A4F48B4211D}" destId="{20D7F58E-F69B-4BE5-89A4-499FFA81A41D}" srcOrd="0" destOrd="0" presId="urn:microsoft.com/office/officeart/2005/8/layout/target3"/>
    <dgm:cxn modelId="{2A1083FE-8CB2-4E3C-869D-CC76CB2B5AD7}" type="presParOf" srcId="{79B48137-107F-429E-877F-1A4F48B4211D}" destId="{7EDDAE46-6B73-472A-B45C-91606A765CC1}" srcOrd="1" destOrd="0" presId="urn:microsoft.com/office/officeart/2005/8/layout/target3"/>
    <dgm:cxn modelId="{AC8B93A9-1BE9-46B3-95C6-A7134143CA61}" type="presParOf" srcId="{79B48137-107F-429E-877F-1A4F48B4211D}" destId="{DC034AAF-B4F3-4E3E-AFC9-690FC5E69087}" srcOrd="2" destOrd="0" presId="urn:microsoft.com/office/officeart/2005/8/layout/target3"/>
    <dgm:cxn modelId="{34AF3F5F-9667-4AF3-BE49-585F5B4C1A63}" type="presParOf" srcId="{79B48137-107F-429E-877F-1A4F48B4211D}" destId="{43B5E026-D0F7-45CD-8FA1-766370B290F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D1696545-37F8-4CC8-A0F3-5581CCC93F34}" type="doc">
      <dgm:prSet loTypeId="urn:microsoft.com/office/officeart/2008/layout/VerticalCurvedList" loCatId="list" qsTypeId="urn:microsoft.com/office/officeart/2005/8/quickstyle/simple3" qsCatId="simple" csTypeId="urn:microsoft.com/office/officeart/2005/8/colors/accent4_4" csCatId="accent4"/>
      <dgm:spPr/>
      <dgm:t>
        <a:bodyPr/>
        <a:lstStyle/>
        <a:p>
          <a:pPr rtl="1"/>
          <a:endParaRPr lang="fa-IR"/>
        </a:p>
      </dgm:t>
    </dgm:pt>
    <dgm:pt modelId="{9A8E2D29-DDD8-4717-A20A-E1344FB4BBF2}">
      <dgm:prSet custT="1"/>
      <dgm:spPr/>
      <dgm:t>
        <a:bodyPr/>
        <a:lstStyle/>
        <a:p>
          <a:pPr algn="ctr" rtl="1"/>
          <a:r>
            <a:rPr lang="fa-IR" sz="2200">
              <a:cs typeface="B Nazanin" panose="00000400000000000000" pitchFamily="2" charset="-78"/>
            </a:rPr>
            <a:t>یک فرضیه را میتوان درست دانست چنانچه همه فرضیه های مخالفش غلط باشد.</a:t>
          </a:r>
        </a:p>
      </dgm:t>
    </dgm:pt>
    <dgm:pt modelId="{9F47C5C3-53CE-41F9-AD44-E2BA1F08CEA9}" type="parTrans" cxnId="{0504C722-C2D3-4369-8ECF-F158491C9212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C41493DF-2547-4B55-8502-A41B8E42F094}" type="sibTrans" cxnId="{0504C722-C2D3-4369-8ECF-F158491C9212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AA5B450B-2FCC-4081-8237-F74DC59265CE}">
      <dgm:prSet custT="1"/>
      <dgm:spPr/>
      <dgm:t>
        <a:bodyPr/>
        <a:lstStyle/>
        <a:p>
          <a:pPr algn="ctr" rtl="1"/>
          <a:r>
            <a:rPr lang="fa-IR" sz="2200">
              <a:cs typeface="B Nazanin" panose="00000400000000000000" pitchFamily="2" charset="-78"/>
            </a:rPr>
            <a:t>بایستی توجه کرد فرضیه ها در علوم انسانی به شیوه ای یکسان قابل اجرا نیستند.</a:t>
          </a:r>
        </a:p>
      </dgm:t>
    </dgm:pt>
    <dgm:pt modelId="{5C127E36-6DFF-443B-A6CF-279A3919BBF6}" type="parTrans" cxnId="{944E4BE3-1469-4673-BED3-F020093C1771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0F6072DF-68F5-4DA0-823F-C259ACDCB40E}" type="sibTrans" cxnId="{944E4BE3-1469-4673-BED3-F020093C1771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6F2CE5C5-C922-4EFC-9922-D7077AA05B27}">
      <dgm:prSet custT="1"/>
      <dgm:spPr/>
      <dgm:t>
        <a:bodyPr/>
        <a:lstStyle/>
        <a:p>
          <a:pPr algn="ctr" rtl="1"/>
          <a:r>
            <a:rPr lang="fa-IR" sz="2200">
              <a:cs typeface="B Nazanin" panose="00000400000000000000" pitchFamily="2" charset="-78"/>
            </a:rPr>
            <a:t>در علوم طبیعی مثلاً در آزمایشگاه بدون دخالت عوامل دیگر فرضیه آزمایش و داده ها جمع آوری و با آن فرضیه آزمایش می شود.</a:t>
          </a:r>
        </a:p>
      </dgm:t>
    </dgm:pt>
    <dgm:pt modelId="{60D7CD97-B5BC-417A-80B1-3AECB20849E9}" type="parTrans" cxnId="{FAC13CE8-96A1-4674-AED2-DBFE465FB4B0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1406BFF1-CA0B-4119-A8CC-8AE20559F01E}" type="sibTrans" cxnId="{FAC13CE8-96A1-4674-AED2-DBFE465FB4B0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F961F8B7-443F-4A88-8DEB-D8A2ED9CE69E}">
      <dgm:prSet custT="1"/>
      <dgm:spPr/>
      <dgm:t>
        <a:bodyPr/>
        <a:lstStyle/>
        <a:p>
          <a:pPr algn="ctr" rtl="1"/>
          <a:r>
            <a:rPr lang="fa-IR" sz="2200">
              <a:cs typeface="B Nazanin" panose="00000400000000000000" pitchFamily="2" charset="-78"/>
            </a:rPr>
            <a:t>ولی در عوامل انسانی نمی توان از تاثیر عوامل مزاحم جلوگیری کرد مثلاً در مسئله موفقیت تحصیلی عوامل گوناگونی بایستی مد نظر محقق قرار گیرد.</a:t>
          </a:r>
        </a:p>
      </dgm:t>
    </dgm:pt>
    <dgm:pt modelId="{7E530A0B-08DA-4891-817D-94DFF46C32E8}" type="parTrans" cxnId="{1E07A57E-70E3-40FC-9700-E6BFC857D135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03AA2D27-A6B3-4D54-9451-A43C9E056036}" type="sibTrans" cxnId="{1E07A57E-70E3-40FC-9700-E6BFC857D135}">
      <dgm:prSet/>
      <dgm:spPr/>
      <dgm:t>
        <a:bodyPr/>
        <a:lstStyle/>
        <a:p>
          <a:pPr algn="ctr" rtl="1"/>
          <a:endParaRPr lang="fa-IR" sz="2200">
            <a:cs typeface="B Nazanin" panose="00000400000000000000" pitchFamily="2" charset="-78"/>
          </a:endParaRPr>
        </a:p>
      </dgm:t>
    </dgm:pt>
    <dgm:pt modelId="{2EC0213D-1BF3-424B-B6EF-E968E265A32F}" type="pres">
      <dgm:prSet presAssocID="{D1696545-37F8-4CC8-A0F3-5581CCC93F34}" presName="Name0" presStyleCnt="0">
        <dgm:presLayoutVars>
          <dgm:chMax val="7"/>
          <dgm:chPref val="7"/>
          <dgm:dir/>
        </dgm:presLayoutVars>
      </dgm:prSet>
      <dgm:spPr/>
    </dgm:pt>
    <dgm:pt modelId="{852CA398-72E6-4909-99AC-A2AEDE3B60B1}" type="pres">
      <dgm:prSet presAssocID="{D1696545-37F8-4CC8-A0F3-5581CCC93F34}" presName="Name1" presStyleCnt="0"/>
      <dgm:spPr/>
    </dgm:pt>
    <dgm:pt modelId="{9810906D-2DB8-4555-A8D1-E3CF62F56FA4}" type="pres">
      <dgm:prSet presAssocID="{D1696545-37F8-4CC8-A0F3-5581CCC93F34}" presName="cycle" presStyleCnt="0"/>
      <dgm:spPr/>
    </dgm:pt>
    <dgm:pt modelId="{D6EDD0BC-842D-4634-A762-4E4FD4FDFC3B}" type="pres">
      <dgm:prSet presAssocID="{D1696545-37F8-4CC8-A0F3-5581CCC93F34}" presName="srcNode" presStyleLbl="node1" presStyleIdx="0" presStyleCnt="4"/>
      <dgm:spPr/>
    </dgm:pt>
    <dgm:pt modelId="{452A2921-DFB3-44ED-924E-40A54DF31E4E}" type="pres">
      <dgm:prSet presAssocID="{D1696545-37F8-4CC8-A0F3-5581CCC93F34}" presName="conn" presStyleLbl="parChTrans1D2" presStyleIdx="0" presStyleCnt="1"/>
      <dgm:spPr/>
    </dgm:pt>
    <dgm:pt modelId="{5705C7D3-3AB6-49E0-81A7-D0C7D65420DE}" type="pres">
      <dgm:prSet presAssocID="{D1696545-37F8-4CC8-A0F3-5581CCC93F34}" presName="extraNode" presStyleLbl="node1" presStyleIdx="0" presStyleCnt="4"/>
      <dgm:spPr/>
    </dgm:pt>
    <dgm:pt modelId="{851BF9CB-8289-4505-9309-241310106BAE}" type="pres">
      <dgm:prSet presAssocID="{D1696545-37F8-4CC8-A0F3-5581CCC93F34}" presName="dstNode" presStyleLbl="node1" presStyleIdx="0" presStyleCnt="4"/>
      <dgm:spPr/>
    </dgm:pt>
    <dgm:pt modelId="{9916442E-3C2B-44E2-B267-D4C8BEFF72E2}" type="pres">
      <dgm:prSet presAssocID="{9A8E2D29-DDD8-4717-A20A-E1344FB4BBF2}" presName="text_1" presStyleLbl="node1" presStyleIdx="0" presStyleCnt="4">
        <dgm:presLayoutVars>
          <dgm:bulletEnabled val="1"/>
        </dgm:presLayoutVars>
      </dgm:prSet>
      <dgm:spPr/>
    </dgm:pt>
    <dgm:pt modelId="{DAAF07AE-B2D1-4935-AB6C-8C335DC117F5}" type="pres">
      <dgm:prSet presAssocID="{9A8E2D29-DDD8-4717-A20A-E1344FB4BBF2}" presName="accent_1" presStyleCnt="0"/>
      <dgm:spPr/>
    </dgm:pt>
    <dgm:pt modelId="{1866CF34-C5AD-48D9-97E3-BD285C503E44}" type="pres">
      <dgm:prSet presAssocID="{9A8E2D29-DDD8-4717-A20A-E1344FB4BBF2}" presName="accentRepeatNode" presStyleLbl="solidFgAcc1" presStyleIdx="0" presStyleCnt="4"/>
      <dgm:spPr/>
    </dgm:pt>
    <dgm:pt modelId="{22C10B46-42A0-4273-AECE-54BB6401A91B}" type="pres">
      <dgm:prSet presAssocID="{AA5B450B-2FCC-4081-8237-F74DC59265CE}" presName="text_2" presStyleLbl="node1" presStyleIdx="1" presStyleCnt="4">
        <dgm:presLayoutVars>
          <dgm:bulletEnabled val="1"/>
        </dgm:presLayoutVars>
      </dgm:prSet>
      <dgm:spPr/>
    </dgm:pt>
    <dgm:pt modelId="{6C235E4B-DD11-4E81-BAA6-2E7A90CDA039}" type="pres">
      <dgm:prSet presAssocID="{AA5B450B-2FCC-4081-8237-F74DC59265CE}" presName="accent_2" presStyleCnt="0"/>
      <dgm:spPr/>
    </dgm:pt>
    <dgm:pt modelId="{8F9E92FA-B07B-4C87-B1C7-FA7BA2B0F7AF}" type="pres">
      <dgm:prSet presAssocID="{AA5B450B-2FCC-4081-8237-F74DC59265CE}" presName="accentRepeatNode" presStyleLbl="solidFgAcc1" presStyleIdx="1" presStyleCnt="4"/>
      <dgm:spPr/>
    </dgm:pt>
    <dgm:pt modelId="{B746418D-99D5-4EE4-A294-2DF04A474D1B}" type="pres">
      <dgm:prSet presAssocID="{6F2CE5C5-C922-4EFC-9922-D7077AA05B27}" presName="text_3" presStyleLbl="node1" presStyleIdx="2" presStyleCnt="4">
        <dgm:presLayoutVars>
          <dgm:bulletEnabled val="1"/>
        </dgm:presLayoutVars>
      </dgm:prSet>
      <dgm:spPr/>
    </dgm:pt>
    <dgm:pt modelId="{7EE3193A-80F9-42EB-AB5D-F522DD0E7086}" type="pres">
      <dgm:prSet presAssocID="{6F2CE5C5-C922-4EFC-9922-D7077AA05B27}" presName="accent_3" presStyleCnt="0"/>
      <dgm:spPr/>
    </dgm:pt>
    <dgm:pt modelId="{4A020CD7-BB21-4BA2-9E50-634DE5EF11B7}" type="pres">
      <dgm:prSet presAssocID="{6F2CE5C5-C922-4EFC-9922-D7077AA05B27}" presName="accentRepeatNode" presStyleLbl="solidFgAcc1" presStyleIdx="2" presStyleCnt="4"/>
      <dgm:spPr/>
    </dgm:pt>
    <dgm:pt modelId="{C8BE1D19-46DF-441C-808D-90893200AA4E}" type="pres">
      <dgm:prSet presAssocID="{F961F8B7-443F-4A88-8DEB-D8A2ED9CE69E}" presName="text_4" presStyleLbl="node1" presStyleIdx="3" presStyleCnt="4">
        <dgm:presLayoutVars>
          <dgm:bulletEnabled val="1"/>
        </dgm:presLayoutVars>
      </dgm:prSet>
      <dgm:spPr/>
    </dgm:pt>
    <dgm:pt modelId="{0069E0AF-63E8-41DA-B833-727C3826CCC8}" type="pres">
      <dgm:prSet presAssocID="{F961F8B7-443F-4A88-8DEB-D8A2ED9CE69E}" presName="accent_4" presStyleCnt="0"/>
      <dgm:spPr/>
    </dgm:pt>
    <dgm:pt modelId="{D2EE9D1D-2B75-42A0-B2F1-5C43C6C15771}" type="pres">
      <dgm:prSet presAssocID="{F961F8B7-443F-4A88-8DEB-D8A2ED9CE69E}" presName="accentRepeatNode" presStyleLbl="solidFgAcc1" presStyleIdx="3" presStyleCnt="4"/>
      <dgm:spPr/>
    </dgm:pt>
  </dgm:ptLst>
  <dgm:cxnLst>
    <dgm:cxn modelId="{0504C722-C2D3-4369-8ECF-F158491C9212}" srcId="{D1696545-37F8-4CC8-A0F3-5581CCC93F34}" destId="{9A8E2D29-DDD8-4717-A20A-E1344FB4BBF2}" srcOrd="0" destOrd="0" parTransId="{9F47C5C3-53CE-41F9-AD44-E2BA1F08CEA9}" sibTransId="{C41493DF-2547-4B55-8502-A41B8E42F094}"/>
    <dgm:cxn modelId="{A4B2232E-DD1A-453C-829F-8C5E97F1AE64}" type="presOf" srcId="{6F2CE5C5-C922-4EFC-9922-D7077AA05B27}" destId="{B746418D-99D5-4EE4-A294-2DF04A474D1B}" srcOrd="0" destOrd="0" presId="urn:microsoft.com/office/officeart/2008/layout/VerticalCurvedList"/>
    <dgm:cxn modelId="{D7B9E65C-6992-40CB-9628-7C70A23461BB}" type="presOf" srcId="{F961F8B7-443F-4A88-8DEB-D8A2ED9CE69E}" destId="{C8BE1D19-46DF-441C-808D-90893200AA4E}" srcOrd="0" destOrd="0" presId="urn:microsoft.com/office/officeart/2008/layout/VerticalCurvedList"/>
    <dgm:cxn modelId="{70F0096D-D0F9-4021-9637-AFCA30E357A1}" type="presOf" srcId="{AA5B450B-2FCC-4081-8237-F74DC59265CE}" destId="{22C10B46-42A0-4273-AECE-54BB6401A91B}" srcOrd="0" destOrd="0" presId="urn:microsoft.com/office/officeart/2008/layout/VerticalCurvedList"/>
    <dgm:cxn modelId="{1E07A57E-70E3-40FC-9700-E6BFC857D135}" srcId="{D1696545-37F8-4CC8-A0F3-5581CCC93F34}" destId="{F961F8B7-443F-4A88-8DEB-D8A2ED9CE69E}" srcOrd="3" destOrd="0" parTransId="{7E530A0B-08DA-4891-817D-94DFF46C32E8}" sibTransId="{03AA2D27-A6B3-4D54-9451-A43C9E056036}"/>
    <dgm:cxn modelId="{C41A42A0-6271-4ABF-A3BF-5585CC988624}" type="presOf" srcId="{D1696545-37F8-4CC8-A0F3-5581CCC93F34}" destId="{2EC0213D-1BF3-424B-B6EF-E968E265A32F}" srcOrd="0" destOrd="0" presId="urn:microsoft.com/office/officeart/2008/layout/VerticalCurvedList"/>
    <dgm:cxn modelId="{D4BE50C8-A795-4AC4-8BB3-06FD23AB1B3A}" type="presOf" srcId="{9A8E2D29-DDD8-4717-A20A-E1344FB4BBF2}" destId="{9916442E-3C2B-44E2-B267-D4C8BEFF72E2}" srcOrd="0" destOrd="0" presId="urn:microsoft.com/office/officeart/2008/layout/VerticalCurvedList"/>
    <dgm:cxn modelId="{0C3CDAE0-1439-41FB-AB19-8C00523A475F}" type="presOf" srcId="{C41493DF-2547-4B55-8502-A41B8E42F094}" destId="{452A2921-DFB3-44ED-924E-40A54DF31E4E}" srcOrd="0" destOrd="0" presId="urn:microsoft.com/office/officeart/2008/layout/VerticalCurvedList"/>
    <dgm:cxn modelId="{944E4BE3-1469-4673-BED3-F020093C1771}" srcId="{D1696545-37F8-4CC8-A0F3-5581CCC93F34}" destId="{AA5B450B-2FCC-4081-8237-F74DC59265CE}" srcOrd="1" destOrd="0" parTransId="{5C127E36-6DFF-443B-A6CF-279A3919BBF6}" sibTransId="{0F6072DF-68F5-4DA0-823F-C259ACDCB40E}"/>
    <dgm:cxn modelId="{FAC13CE8-96A1-4674-AED2-DBFE465FB4B0}" srcId="{D1696545-37F8-4CC8-A0F3-5581CCC93F34}" destId="{6F2CE5C5-C922-4EFC-9922-D7077AA05B27}" srcOrd="2" destOrd="0" parTransId="{60D7CD97-B5BC-417A-80B1-3AECB20849E9}" sibTransId="{1406BFF1-CA0B-4119-A8CC-8AE20559F01E}"/>
    <dgm:cxn modelId="{148CF3FF-DF21-47EE-A069-533D7747C549}" type="presParOf" srcId="{2EC0213D-1BF3-424B-B6EF-E968E265A32F}" destId="{852CA398-72E6-4909-99AC-A2AEDE3B60B1}" srcOrd="0" destOrd="0" presId="urn:microsoft.com/office/officeart/2008/layout/VerticalCurvedList"/>
    <dgm:cxn modelId="{E94A9BB0-60D5-42AD-B96C-7A8C878C9C7F}" type="presParOf" srcId="{852CA398-72E6-4909-99AC-A2AEDE3B60B1}" destId="{9810906D-2DB8-4555-A8D1-E3CF62F56FA4}" srcOrd="0" destOrd="0" presId="urn:microsoft.com/office/officeart/2008/layout/VerticalCurvedList"/>
    <dgm:cxn modelId="{A1786F7A-ABF8-4226-AA34-5AD72CCDB32A}" type="presParOf" srcId="{9810906D-2DB8-4555-A8D1-E3CF62F56FA4}" destId="{D6EDD0BC-842D-4634-A762-4E4FD4FDFC3B}" srcOrd="0" destOrd="0" presId="urn:microsoft.com/office/officeart/2008/layout/VerticalCurvedList"/>
    <dgm:cxn modelId="{883CF500-3DCB-487A-8CF8-1315A2C7D1D9}" type="presParOf" srcId="{9810906D-2DB8-4555-A8D1-E3CF62F56FA4}" destId="{452A2921-DFB3-44ED-924E-40A54DF31E4E}" srcOrd="1" destOrd="0" presId="urn:microsoft.com/office/officeart/2008/layout/VerticalCurvedList"/>
    <dgm:cxn modelId="{BCCDB313-43B7-4ACE-AF69-17B15861D321}" type="presParOf" srcId="{9810906D-2DB8-4555-A8D1-E3CF62F56FA4}" destId="{5705C7D3-3AB6-49E0-81A7-D0C7D65420DE}" srcOrd="2" destOrd="0" presId="urn:microsoft.com/office/officeart/2008/layout/VerticalCurvedList"/>
    <dgm:cxn modelId="{13665D49-A687-4697-B3C0-2CBECD65F6B8}" type="presParOf" srcId="{9810906D-2DB8-4555-A8D1-E3CF62F56FA4}" destId="{851BF9CB-8289-4505-9309-241310106BAE}" srcOrd="3" destOrd="0" presId="urn:microsoft.com/office/officeart/2008/layout/VerticalCurvedList"/>
    <dgm:cxn modelId="{F06E9228-8458-44D1-A860-45867F13E3A2}" type="presParOf" srcId="{852CA398-72E6-4909-99AC-A2AEDE3B60B1}" destId="{9916442E-3C2B-44E2-B267-D4C8BEFF72E2}" srcOrd="1" destOrd="0" presId="urn:microsoft.com/office/officeart/2008/layout/VerticalCurvedList"/>
    <dgm:cxn modelId="{CA8D0AD5-4383-499E-B638-9DE18C7AE404}" type="presParOf" srcId="{852CA398-72E6-4909-99AC-A2AEDE3B60B1}" destId="{DAAF07AE-B2D1-4935-AB6C-8C335DC117F5}" srcOrd="2" destOrd="0" presId="urn:microsoft.com/office/officeart/2008/layout/VerticalCurvedList"/>
    <dgm:cxn modelId="{02202C6E-BED1-4790-9A96-BB33D470AC58}" type="presParOf" srcId="{DAAF07AE-B2D1-4935-AB6C-8C335DC117F5}" destId="{1866CF34-C5AD-48D9-97E3-BD285C503E44}" srcOrd="0" destOrd="0" presId="urn:microsoft.com/office/officeart/2008/layout/VerticalCurvedList"/>
    <dgm:cxn modelId="{04C52C01-F754-4BE2-A341-B8AB9761A837}" type="presParOf" srcId="{852CA398-72E6-4909-99AC-A2AEDE3B60B1}" destId="{22C10B46-42A0-4273-AECE-54BB6401A91B}" srcOrd="3" destOrd="0" presId="urn:microsoft.com/office/officeart/2008/layout/VerticalCurvedList"/>
    <dgm:cxn modelId="{3BA1E7BA-53B0-4CBB-A6D6-95205BDC332D}" type="presParOf" srcId="{852CA398-72E6-4909-99AC-A2AEDE3B60B1}" destId="{6C235E4B-DD11-4E81-BAA6-2E7A90CDA039}" srcOrd="4" destOrd="0" presId="urn:microsoft.com/office/officeart/2008/layout/VerticalCurvedList"/>
    <dgm:cxn modelId="{B87F0C3C-69EA-49DD-B153-F80F885C1217}" type="presParOf" srcId="{6C235E4B-DD11-4E81-BAA6-2E7A90CDA039}" destId="{8F9E92FA-B07B-4C87-B1C7-FA7BA2B0F7AF}" srcOrd="0" destOrd="0" presId="urn:microsoft.com/office/officeart/2008/layout/VerticalCurvedList"/>
    <dgm:cxn modelId="{1013FBD2-6408-4881-81BB-5E57244289B5}" type="presParOf" srcId="{852CA398-72E6-4909-99AC-A2AEDE3B60B1}" destId="{B746418D-99D5-4EE4-A294-2DF04A474D1B}" srcOrd="5" destOrd="0" presId="urn:microsoft.com/office/officeart/2008/layout/VerticalCurvedList"/>
    <dgm:cxn modelId="{BB8E9094-5204-48DC-986B-2396A49D5E58}" type="presParOf" srcId="{852CA398-72E6-4909-99AC-A2AEDE3B60B1}" destId="{7EE3193A-80F9-42EB-AB5D-F522DD0E7086}" srcOrd="6" destOrd="0" presId="urn:microsoft.com/office/officeart/2008/layout/VerticalCurvedList"/>
    <dgm:cxn modelId="{105D21AC-5705-4FC8-AACA-084FC2E971D1}" type="presParOf" srcId="{7EE3193A-80F9-42EB-AB5D-F522DD0E7086}" destId="{4A020CD7-BB21-4BA2-9E50-634DE5EF11B7}" srcOrd="0" destOrd="0" presId="urn:microsoft.com/office/officeart/2008/layout/VerticalCurvedList"/>
    <dgm:cxn modelId="{392D6F0F-9BB9-4F22-8403-FD954D3D3A97}" type="presParOf" srcId="{852CA398-72E6-4909-99AC-A2AEDE3B60B1}" destId="{C8BE1D19-46DF-441C-808D-90893200AA4E}" srcOrd="7" destOrd="0" presId="urn:microsoft.com/office/officeart/2008/layout/VerticalCurvedList"/>
    <dgm:cxn modelId="{92500E02-2455-4C19-AC4F-376C31F66A03}" type="presParOf" srcId="{852CA398-72E6-4909-99AC-A2AEDE3B60B1}" destId="{0069E0AF-63E8-41DA-B833-727C3826CCC8}" srcOrd="8" destOrd="0" presId="urn:microsoft.com/office/officeart/2008/layout/VerticalCurvedList"/>
    <dgm:cxn modelId="{EC3D3ADE-E884-47A3-B03D-CD4FC7AC165D}" type="presParOf" srcId="{0069E0AF-63E8-41DA-B833-727C3826CCC8}" destId="{D2EE9D1D-2B75-42A0-B2F1-5C43C6C157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6629E3-DB7F-470A-AC28-170CDFA9345F}" type="doc">
      <dgm:prSet loTypeId="urn:microsoft.com/office/officeart/2005/8/layout/process4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pPr rtl="1"/>
          <a:endParaRPr lang="fa-IR"/>
        </a:p>
      </dgm:t>
    </dgm:pt>
    <dgm:pt modelId="{D8E89D69-24AF-4978-8142-1C8616FE32CF}">
      <dgm:prSet/>
      <dgm:spPr/>
      <dgm:t>
        <a:bodyPr/>
        <a:lstStyle/>
        <a:p>
          <a:pPr rtl="1"/>
          <a:r>
            <a:rPr lang="fa-IR" b="1" dirty="0"/>
            <a:t>فاز اول - </a:t>
          </a:r>
          <a:r>
            <a:rPr lang="fa-IR" dirty="0"/>
            <a:t>در این مرحله بایستی از دیدگاه های مختلف که در مصاحبه یا خواندن متون بدست آمده یا یکی را انتخاب کرد یا دیدگاه متفاوتی از بین آنها انتخاب کرد.</a:t>
          </a:r>
        </a:p>
      </dgm:t>
    </dgm:pt>
    <dgm:pt modelId="{AA486B7B-886C-4161-9C37-FF67A765EC4D}" type="parTrans" cxnId="{28AC44CB-44F5-444F-B11B-742AFDFAA550}">
      <dgm:prSet/>
      <dgm:spPr/>
      <dgm:t>
        <a:bodyPr/>
        <a:lstStyle/>
        <a:p>
          <a:pPr rtl="1"/>
          <a:endParaRPr lang="fa-IR"/>
        </a:p>
      </dgm:t>
    </dgm:pt>
    <dgm:pt modelId="{4294A736-4292-4203-B699-E41E6D21EC74}" type="sibTrans" cxnId="{28AC44CB-44F5-444F-B11B-742AFDFAA550}">
      <dgm:prSet/>
      <dgm:spPr/>
      <dgm:t>
        <a:bodyPr/>
        <a:lstStyle/>
        <a:p>
          <a:pPr rtl="1"/>
          <a:endParaRPr lang="fa-IR"/>
        </a:p>
      </dgm:t>
    </dgm:pt>
    <dgm:pt modelId="{7DBD3DB3-962E-4947-BAF8-79011EA080ED}">
      <dgm:prSet/>
      <dgm:spPr/>
      <dgm:t>
        <a:bodyPr/>
        <a:lstStyle/>
        <a:p>
          <a:pPr rtl="1"/>
          <a:r>
            <a:rPr lang="fa-IR" b="1" dirty="0"/>
            <a:t>فاز دوم - </a:t>
          </a:r>
          <a:r>
            <a:rPr lang="fa-IR" dirty="0"/>
            <a:t>انتخاب دیدگاه به تدریج و با مقایسه دیدگاه ها و تحلیل منطقی نتایج به عمل می آید.</a:t>
          </a:r>
        </a:p>
      </dgm:t>
    </dgm:pt>
    <dgm:pt modelId="{BF652B31-4CB2-49EB-9525-50F007B6C331}" type="parTrans" cxnId="{8A81F280-721B-4A79-BDCF-159D9FD38F6C}">
      <dgm:prSet/>
      <dgm:spPr/>
      <dgm:t>
        <a:bodyPr/>
        <a:lstStyle/>
        <a:p>
          <a:pPr rtl="1"/>
          <a:endParaRPr lang="fa-IR"/>
        </a:p>
      </dgm:t>
    </dgm:pt>
    <dgm:pt modelId="{7FDBAFCA-F77A-40E6-9BCD-3A04871A3EAC}" type="sibTrans" cxnId="{8A81F280-721B-4A79-BDCF-159D9FD38F6C}">
      <dgm:prSet/>
      <dgm:spPr/>
      <dgm:t>
        <a:bodyPr/>
        <a:lstStyle/>
        <a:p>
          <a:pPr rtl="1"/>
          <a:endParaRPr lang="fa-IR"/>
        </a:p>
      </dgm:t>
    </dgm:pt>
    <dgm:pt modelId="{5CB145CE-C1A1-48CF-B970-8E09458715B2}">
      <dgm:prSet/>
      <dgm:spPr/>
      <dgm:t>
        <a:bodyPr/>
        <a:lstStyle/>
        <a:p>
          <a:pPr rtl="1"/>
          <a:r>
            <a:rPr lang="fa-IR" b="1" dirty="0"/>
            <a:t>فاز سوم - </a:t>
          </a:r>
          <a:r>
            <a:rPr lang="fa-IR" dirty="0"/>
            <a:t>در فاز سوم محقق طرح نظری خود را عیان می سازد و ساختن مدل تحلیلی می باشد، که بر اساس آن مدل کار تحقیق صورت می گیرد.</a:t>
          </a:r>
        </a:p>
      </dgm:t>
    </dgm:pt>
    <dgm:pt modelId="{A8D0921E-7759-43FE-976E-91FA680DF971}" type="parTrans" cxnId="{93959074-FAFC-4679-B00B-9CA2E2138579}">
      <dgm:prSet/>
      <dgm:spPr/>
      <dgm:t>
        <a:bodyPr/>
        <a:lstStyle/>
        <a:p>
          <a:pPr rtl="1"/>
          <a:endParaRPr lang="fa-IR"/>
        </a:p>
      </dgm:t>
    </dgm:pt>
    <dgm:pt modelId="{C809307C-E4DF-40CF-B682-81DDDF0B6B70}" type="sibTrans" cxnId="{93959074-FAFC-4679-B00B-9CA2E2138579}">
      <dgm:prSet/>
      <dgm:spPr/>
      <dgm:t>
        <a:bodyPr/>
        <a:lstStyle/>
        <a:p>
          <a:pPr rtl="1"/>
          <a:endParaRPr lang="fa-IR"/>
        </a:p>
      </dgm:t>
    </dgm:pt>
    <dgm:pt modelId="{B1898C01-EE76-4D9F-BB5C-C845DEF8F370}" type="pres">
      <dgm:prSet presAssocID="{CC6629E3-DB7F-470A-AC28-170CDFA9345F}" presName="Name0" presStyleCnt="0">
        <dgm:presLayoutVars>
          <dgm:dir/>
          <dgm:animLvl val="lvl"/>
          <dgm:resizeHandles val="exact"/>
        </dgm:presLayoutVars>
      </dgm:prSet>
      <dgm:spPr/>
    </dgm:pt>
    <dgm:pt modelId="{F207061E-C74A-4ED5-ACE8-880BDB43070A}" type="pres">
      <dgm:prSet presAssocID="{5CB145CE-C1A1-48CF-B970-8E09458715B2}" presName="boxAndChildren" presStyleCnt="0"/>
      <dgm:spPr/>
    </dgm:pt>
    <dgm:pt modelId="{A7B61C34-1E64-4019-811F-16D78FC89432}" type="pres">
      <dgm:prSet presAssocID="{5CB145CE-C1A1-48CF-B970-8E09458715B2}" presName="parentTextBox" presStyleLbl="node1" presStyleIdx="0" presStyleCnt="3"/>
      <dgm:spPr/>
    </dgm:pt>
    <dgm:pt modelId="{5EB1DE7A-CB1F-47D0-8B07-95BCC6B73229}" type="pres">
      <dgm:prSet presAssocID="{7FDBAFCA-F77A-40E6-9BCD-3A04871A3EAC}" presName="sp" presStyleCnt="0"/>
      <dgm:spPr/>
    </dgm:pt>
    <dgm:pt modelId="{8E03527D-2541-40D0-BDF5-AA69BF524424}" type="pres">
      <dgm:prSet presAssocID="{7DBD3DB3-962E-4947-BAF8-79011EA080ED}" presName="arrowAndChildren" presStyleCnt="0"/>
      <dgm:spPr/>
    </dgm:pt>
    <dgm:pt modelId="{B8987DD1-2659-4AA6-A87E-4AD743A0F872}" type="pres">
      <dgm:prSet presAssocID="{7DBD3DB3-962E-4947-BAF8-79011EA080ED}" presName="parentTextArrow" presStyleLbl="node1" presStyleIdx="1" presStyleCnt="3"/>
      <dgm:spPr/>
    </dgm:pt>
    <dgm:pt modelId="{B6027DDB-B1D5-4620-8E1F-57DF6221245D}" type="pres">
      <dgm:prSet presAssocID="{4294A736-4292-4203-B699-E41E6D21EC74}" presName="sp" presStyleCnt="0"/>
      <dgm:spPr/>
    </dgm:pt>
    <dgm:pt modelId="{BCB2E027-567E-4521-A94E-FB6F034A4722}" type="pres">
      <dgm:prSet presAssocID="{D8E89D69-24AF-4978-8142-1C8616FE32CF}" presName="arrowAndChildren" presStyleCnt="0"/>
      <dgm:spPr/>
    </dgm:pt>
    <dgm:pt modelId="{1D66301E-208A-4865-97B9-E1AC06AD11F9}" type="pres">
      <dgm:prSet presAssocID="{D8E89D69-24AF-4978-8142-1C8616FE32CF}" presName="parentTextArrow" presStyleLbl="node1" presStyleIdx="2" presStyleCnt="3"/>
      <dgm:spPr/>
    </dgm:pt>
  </dgm:ptLst>
  <dgm:cxnLst>
    <dgm:cxn modelId="{F764CE33-8B04-4444-98ED-C1461754FF00}" type="presOf" srcId="{5CB145CE-C1A1-48CF-B970-8E09458715B2}" destId="{A7B61C34-1E64-4019-811F-16D78FC89432}" srcOrd="0" destOrd="0" presId="urn:microsoft.com/office/officeart/2005/8/layout/process4"/>
    <dgm:cxn modelId="{8F7C9866-B28E-4DE9-ABEF-7486DC31600E}" type="presOf" srcId="{7DBD3DB3-962E-4947-BAF8-79011EA080ED}" destId="{B8987DD1-2659-4AA6-A87E-4AD743A0F872}" srcOrd="0" destOrd="0" presId="urn:microsoft.com/office/officeart/2005/8/layout/process4"/>
    <dgm:cxn modelId="{781FC84F-00E1-4F7E-AD0F-1B82B0DDA155}" type="presOf" srcId="{CC6629E3-DB7F-470A-AC28-170CDFA9345F}" destId="{B1898C01-EE76-4D9F-BB5C-C845DEF8F370}" srcOrd="0" destOrd="0" presId="urn:microsoft.com/office/officeart/2005/8/layout/process4"/>
    <dgm:cxn modelId="{93959074-FAFC-4679-B00B-9CA2E2138579}" srcId="{CC6629E3-DB7F-470A-AC28-170CDFA9345F}" destId="{5CB145CE-C1A1-48CF-B970-8E09458715B2}" srcOrd="2" destOrd="0" parTransId="{A8D0921E-7759-43FE-976E-91FA680DF971}" sibTransId="{C809307C-E4DF-40CF-B682-81DDDF0B6B70}"/>
    <dgm:cxn modelId="{8A81F280-721B-4A79-BDCF-159D9FD38F6C}" srcId="{CC6629E3-DB7F-470A-AC28-170CDFA9345F}" destId="{7DBD3DB3-962E-4947-BAF8-79011EA080ED}" srcOrd="1" destOrd="0" parTransId="{BF652B31-4CB2-49EB-9525-50F007B6C331}" sibTransId="{7FDBAFCA-F77A-40E6-9BCD-3A04871A3EAC}"/>
    <dgm:cxn modelId="{28AC44CB-44F5-444F-B11B-742AFDFAA550}" srcId="{CC6629E3-DB7F-470A-AC28-170CDFA9345F}" destId="{D8E89D69-24AF-4978-8142-1C8616FE32CF}" srcOrd="0" destOrd="0" parTransId="{AA486B7B-886C-4161-9C37-FF67A765EC4D}" sibTransId="{4294A736-4292-4203-B699-E41E6D21EC74}"/>
    <dgm:cxn modelId="{9D37AFF1-F09B-485A-8C43-1A3356BB6981}" type="presOf" srcId="{D8E89D69-24AF-4978-8142-1C8616FE32CF}" destId="{1D66301E-208A-4865-97B9-E1AC06AD11F9}" srcOrd="0" destOrd="0" presId="urn:microsoft.com/office/officeart/2005/8/layout/process4"/>
    <dgm:cxn modelId="{537ED4D3-DE11-4A1C-9BF3-8F9A79B1AA32}" type="presParOf" srcId="{B1898C01-EE76-4D9F-BB5C-C845DEF8F370}" destId="{F207061E-C74A-4ED5-ACE8-880BDB43070A}" srcOrd="0" destOrd="0" presId="urn:microsoft.com/office/officeart/2005/8/layout/process4"/>
    <dgm:cxn modelId="{3FE52686-2457-4BD4-9684-F9DCC4A87AA1}" type="presParOf" srcId="{F207061E-C74A-4ED5-ACE8-880BDB43070A}" destId="{A7B61C34-1E64-4019-811F-16D78FC89432}" srcOrd="0" destOrd="0" presId="urn:microsoft.com/office/officeart/2005/8/layout/process4"/>
    <dgm:cxn modelId="{4CDAD49A-B056-4213-B420-C83229495A71}" type="presParOf" srcId="{B1898C01-EE76-4D9F-BB5C-C845DEF8F370}" destId="{5EB1DE7A-CB1F-47D0-8B07-95BCC6B73229}" srcOrd="1" destOrd="0" presId="urn:microsoft.com/office/officeart/2005/8/layout/process4"/>
    <dgm:cxn modelId="{687D3C88-4B12-4FB8-BD0B-C561193FB4E1}" type="presParOf" srcId="{B1898C01-EE76-4D9F-BB5C-C845DEF8F370}" destId="{8E03527D-2541-40D0-BDF5-AA69BF524424}" srcOrd="2" destOrd="0" presId="urn:microsoft.com/office/officeart/2005/8/layout/process4"/>
    <dgm:cxn modelId="{1063793B-5D0E-4476-B63D-6BC75490EC06}" type="presParOf" srcId="{8E03527D-2541-40D0-BDF5-AA69BF524424}" destId="{B8987DD1-2659-4AA6-A87E-4AD743A0F872}" srcOrd="0" destOrd="0" presId="urn:microsoft.com/office/officeart/2005/8/layout/process4"/>
    <dgm:cxn modelId="{DCB0ED8A-90F0-455F-BA52-A7583F23409B}" type="presParOf" srcId="{B1898C01-EE76-4D9F-BB5C-C845DEF8F370}" destId="{B6027DDB-B1D5-4620-8E1F-57DF6221245D}" srcOrd="3" destOrd="0" presId="urn:microsoft.com/office/officeart/2005/8/layout/process4"/>
    <dgm:cxn modelId="{F3251B06-171B-4C9C-8D28-E378DF448E77}" type="presParOf" srcId="{B1898C01-EE76-4D9F-BB5C-C845DEF8F370}" destId="{BCB2E027-567E-4521-A94E-FB6F034A4722}" srcOrd="4" destOrd="0" presId="urn:microsoft.com/office/officeart/2005/8/layout/process4"/>
    <dgm:cxn modelId="{B7A17A96-7F08-4593-954E-581F03D92ACC}" type="presParOf" srcId="{BCB2E027-567E-4521-A94E-FB6F034A4722}" destId="{1D66301E-208A-4865-97B9-E1AC06AD11F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AFC4F6-D9A3-4C9C-97A3-CCBA56E46EA9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ED0C9DD1-D4CA-4F43-92A5-2A067CD30245}">
      <dgm:prSet custT="1"/>
      <dgm:spPr/>
      <dgm:t>
        <a:bodyPr/>
        <a:lstStyle/>
        <a:p>
          <a:pPr rtl="1"/>
          <a:r>
            <a:rPr lang="fa-IR" sz="2800" b="1"/>
            <a:t>فازهای سه گانه طرح نظری مسئله تحقیق ( صفحه 93 )</a:t>
          </a:r>
          <a:endParaRPr lang="fa-IR" sz="2800" b="1" dirty="0"/>
        </a:p>
      </dgm:t>
    </dgm:pt>
    <dgm:pt modelId="{3D72F673-657F-4FB4-8DFA-717EA601A826}" type="parTrans" cxnId="{ACBB824D-51FE-4B2C-B0BD-F5F40AC3CD98}">
      <dgm:prSet/>
      <dgm:spPr/>
      <dgm:t>
        <a:bodyPr/>
        <a:lstStyle/>
        <a:p>
          <a:pPr rtl="1"/>
          <a:endParaRPr lang="fa-IR"/>
        </a:p>
      </dgm:t>
    </dgm:pt>
    <dgm:pt modelId="{FBCCF2C6-1AE2-4B31-BC31-9E604D0C8371}" type="sibTrans" cxnId="{ACBB824D-51FE-4B2C-B0BD-F5F40AC3CD98}">
      <dgm:prSet/>
      <dgm:spPr/>
      <dgm:t>
        <a:bodyPr/>
        <a:lstStyle/>
        <a:p>
          <a:pPr rtl="1"/>
          <a:endParaRPr lang="fa-IR"/>
        </a:p>
      </dgm:t>
    </dgm:pt>
    <dgm:pt modelId="{504CD958-DF5E-46A6-B117-36439D2919D1}" type="pres">
      <dgm:prSet presAssocID="{8DAFC4F6-D9A3-4C9C-97A3-CCBA56E46EA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5C6A1A0-3E27-4BB3-8B5A-82ACB30F8FEF}" type="pres">
      <dgm:prSet presAssocID="{ED0C9DD1-D4CA-4F43-92A5-2A067CD30245}" presName="circle1" presStyleLbl="node1" presStyleIdx="0" presStyleCnt="1"/>
      <dgm:spPr/>
    </dgm:pt>
    <dgm:pt modelId="{E85FCC7F-A202-4B8F-B654-1FE8A6BCC417}" type="pres">
      <dgm:prSet presAssocID="{ED0C9DD1-D4CA-4F43-92A5-2A067CD30245}" presName="space" presStyleCnt="0"/>
      <dgm:spPr/>
    </dgm:pt>
    <dgm:pt modelId="{7C3A1603-6CED-4FAC-A9B4-6458B7896C45}" type="pres">
      <dgm:prSet presAssocID="{ED0C9DD1-D4CA-4F43-92A5-2A067CD30245}" presName="rect1" presStyleLbl="alignAcc1" presStyleIdx="0" presStyleCnt="1"/>
      <dgm:spPr/>
    </dgm:pt>
    <dgm:pt modelId="{E1C1F2BB-6EA6-479D-B704-B784A3D3DDC7}" type="pres">
      <dgm:prSet presAssocID="{ED0C9DD1-D4CA-4F43-92A5-2A067CD30245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ACBB824D-51FE-4B2C-B0BD-F5F40AC3CD98}" srcId="{8DAFC4F6-D9A3-4C9C-97A3-CCBA56E46EA9}" destId="{ED0C9DD1-D4CA-4F43-92A5-2A067CD30245}" srcOrd="0" destOrd="0" parTransId="{3D72F673-657F-4FB4-8DFA-717EA601A826}" sibTransId="{FBCCF2C6-1AE2-4B31-BC31-9E604D0C8371}"/>
    <dgm:cxn modelId="{562D7676-2994-4F3E-9907-E41AD13147BD}" type="presOf" srcId="{ED0C9DD1-D4CA-4F43-92A5-2A067CD30245}" destId="{E1C1F2BB-6EA6-479D-B704-B784A3D3DDC7}" srcOrd="1" destOrd="0" presId="urn:microsoft.com/office/officeart/2005/8/layout/target3"/>
    <dgm:cxn modelId="{F3FD8F56-25E7-4B1E-9DBF-72BA964F393B}" type="presOf" srcId="{ED0C9DD1-D4CA-4F43-92A5-2A067CD30245}" destId="{7C3A1603-6CED-4FAC-A9B4-6458B7896C45}" srcOrd="0" destOrd="0" presId="urn:microsoft.com/office/officeart/2005/8/layout/target3"/>
    <dgm:cxn modelId="{88E98783-33F9-480C-8ED8-428122349553}" type="presOf" srcId="{8DAFC4F6-D9A3-4C9C-97A3-CCBA56E46EA9}" destId="{504CD958-DF5E-46A6-B117-36439D2919D1}" srcOrd="0" destOrd="0" presId="urn:microsoft.com/office/officeart/2005/8/layout/target3"/>
    <dgm:cxn modelId="{F5EEFA35-C5B3-4E9B-A104-51F548C0C52D}" type="presParOf" srcId="{504CD958-DF5E-46A6-B117-36439D2919D1}" destId="{55C6A1A0-3E27-4BB3-8B5A-82ACB30F8FEF}" srcOrd="0" destOrd="0" presId="urn:microsoft.com/office/officeart/2005/8/layout/target3"/>
    <dgm:cxn modelId="{1DD1F5FE-3D98-42D8-8837-6CC9617D48CB}" type="presParOf" srcId="{504CD958-DF5E-46A6-B117-36439D2919D1}" destId="{E85FCC7F-A202-4B8F-B654-1FE8A6BCC417}" srcOrd="1" destOrd="0" presId="urn:microsoft.com/office/officeart/2005/8/layout/target3"/>
    <dgm:cxn modelId="{BD450B05-3E5F-4470-8EB4-A2C1199CB636}" type="presParOf" srcId="{504CD958-DF5E-46A6-B117-36439D2919D1}" destId="{7C3A1603-6CED-4FAC-A9B4-6458B7896C45}" srcOrd="2" destOrd="0" presId="urn:microsoft.com/office/officeart/2005/8/layout/target3"/>
    <dgm:cxn modelId="{9F98BF88-889D-4F59-ABBD-A692F57EA1C7}" type="presParOf" srcId="{504CD958-DF5E-46A6-B117-36439D2919D1}" destId="{E1C1F2BB-6EA6-479D-B704-B784A3D3DDC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A02347-8AD1-462E-BF3E-0B8D86BE1858}" type="doc">
      <dgm:prSet loTypeId="urn:microsoft.com/office/officeart/2005/8/layout/hProcess9" loCatId="process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pPr rtl="1"/>
          <a:endParaRPr lang="fa-IR"/>
        </a:p>
      </dgm:t>
    </dgm:pt>
    <dgm:pt modelId="{960A4BA3-CE47-48EB-9C7A-C73F067CBE0E}">
      <dgm:prSet/>
      <dgm:spPr/>
      <dgm:t>
        <a:bodyPr/>
        <a:lstStyle/>
        <a:p>
          <a:pPr rtl="1"/>
          <a:r>
            <a:rPr lang="fa-IR" b="1" dirty="0"/>
            <a:t>فاز اول - </a:t>
          </a:r>
          <a:r>
            <a:rPr lang="fa-IR" dirty="0"/>
            <a:t>مرور رویکردهای گوناگون </a:t>
          </a:r>
        </a:p>
      </dgm:t>
    </dgm:pt>
    <dgm:pt modelId="{520978BC-51E0-4DA9-92FE-1394CEBC13AA}" type="parTrans" cxnId="{61582B16-74F6-4D76-8987-5E80CFA7153C}">
      <dgm:prSet/>
      <dgm:spPr/>
      <dgm:t>
        <a:bodyPr/>
        <a:lstStyle/>
        <a:p>
          <a:pPr rtl="1"/>
          <a:endParaRPr lang="fa-IR"/>
        </a:p>
      </dgm:t>
    </dgm:pt>
    <dgm:pt modelId="{907F3B4E-BEB6-4B67-914B-9DBBFB47CBC0}" type="sibTrans" cxnId="{61582B16-74F6-4D76-8987-5E80CFA7153C}">
      <dgm:prSet/>
      <dgm:spPr/>
      <dgm:t>
        <a:bodyPr/>
        <a:lstStyle/>
        <a:p>
          <a:pPr rtl="1"/>
          <a:endParaRPr lang="fa-IR"/>
        </a:p>
      </dgm:t>
    </dgm:pt>
    <dgm:pt modelId="{92548B6D-99C5-45EC-A5FE-23338614B8BD}">
      <dgm:prSet/>
      <dgm:spPr/>
      <dgm:t>
        <a:bodyPr/>
        <a:lstStyle/>
        <a:p>
          <a:pPr rtl="1"/>
          <a:r>
            <a:rPr lang="fa-IR" b="1" dirty="0"/>
            <a:t>فاز دوم - </a:t>
          </a:r>
          <a:r>
            <a:rPr lang="fa-IR" dirty="0"/>
            <a:t>انتخاب یک چارچوب نظری</a:t>
          </a:r>
        </a:p>
      </dgm:t>
    </dgm:pt>
    <dgm:pt modelId="{0007AE2B-629F-4595-AB43-1317052DAAD8}" type="parTrans" cxnId="{7DDE976F-5355-436A-8296-979DA1FCF7F6}">
      <dgm:prSet/>
      <dgm:spPr/>
      <dgm:t>
        <a:bodyPr/>
        <a:lstStyle/>
        <a:p>
          <a:pPr rtl="1"/>
          <a:endParaRPr lang="fa-IR"/>
        </a:p>
      </dgm:t>
    </dgm:pt>
    <dgm:pt modelId="{0EB3D74E-1C89-4A73-895E-FD5AD16B3139}" type="sibTrans" cxnId="{7DDE976F-5355-436A-8296-979DA1FCF7F6}">
      <dgm:prSet/>
      <dgm:spPr/>
      <dgm:t>
        <a:bodyPr/>
        <a:lstStyle/>
        <a:p>
          <a:pPr rtl="1"/>
          <a:endParaRPr lang="fa-IR"/>
        </a:p>
      </dgm:t>
    </dgm:pt>
    <dgm:pt modelId="{1B50F39A-ACF4-4B71-9833-EE7D454E0DE1}">
      <dgm:prSet/>
      <dgm:spPr/>
      <dgm:t>
        <a:bodyPr/>
        <a:lstStyle/>
        <a:p>
          <a:pPr rtl="1"/>
          <a:r>
            <a:rPr lang="fa-IR" b="1" dirty="0"/>
            <a:t>فاز سوم - </a:t>
          </a:r>
          <a:r>
            <a:rPr lang="fa-IR" dirty="0"/>
            <a:t>آشکار سازی چارچوب نظری مسئله تحقیق</a:t>
          </a:r>
        </a:p>
      </dgm:t>
    </dgm:pt>
    <dgm:pt modelId="{A315D31C-C578-4E43-8174-A0EC4BC41F58}" type="parTrans" cxnId="{F823EA07-9117-41E4-B049-D219183E67F4}">
      <dgm:prSet/>
      <dgm:spPr/>
      <dgm:t>
        <a:bodyPr/>
        <a:lstStyle/>
        <a:p>
          <a:pPr rtl="1"/>
          <a:endParaRPr lang="fa-IR"/>
        </a:p>
      </dgm:t>
    </dgm:pt>
    <dgm:pt modelId="{D7E38B9C-56E5-4558-AD92-F19056C9B5F9}" type="sibTrans" cxnId="{F823EA07-9117-41E4-B049-D219183E67F4}">
      <dgm:prSet/>
      <dgm:spPr/>
      <dgm:t>
        <a:bodyPr/>
        <a:lstStyle/>
        <a:p>
          <a:pPr rtl="1"/>
          <a:endParaRPr lang="fa-IR"/>
        </a:p>
      </dgm:t>
    </dgm:pt>
    <dgm:pt modelId="{160BBAD5-C6F2-4EE3-B92E-70726A5D4DC1}" type="pres">
      <dgm:prSet presAssocID="{C3A02347-8AD1-462E-BF3E-0B8D86BE1858}" presName="CompostProcess" presStyleCnt="0">
        <dgm:presLayoutVars>
          <dgm:dir/>
          <dgm:resizeHandles val="exact"/>
        </dgm:presLayoutVars>
      </dgm:prSet>
      <dgm:spPr/>
    </dgm:pt>
    <dgm:pt modelId="{DE8AF723-E6AA-4460-AA77-FB521BCDA358}" type="pres">
      <dgm:prSet presAssocID="{C3A02347-8AD1-462E-BF3E-0B8D86BE1858}" presName="arrow" presStyleLbl="bgShp" presStyleIdx="0" presStyleCnt="1" custAng="10800000"/>
      <dgm:spPr/>
    </dgm:pt>
    <dgm:pt modelId="{639E280A-17F3-49A7-90EF-45E779016B05}" type="pres">
      <dgm:prSet presAssocID="{C3A02347-8AD1-462E-BF3E-0B8D86BE1858}" presName="linearProcess" presStyleCnt="0"/>
      <dgm:spPr/>
    </dgm:pt>
    <dgm:pt modelId="{0738ACA8-26AE-46A0-A578-5A49764BAE02}" type="pres">
      <dgm:prSet presAssocID="{960A4BA3-CE47-48EB-9C7A-C73F067CBE0E}" presName="textNode" presStyleLbl="node1" presStyleIdx="0" presStyleCnt="3" custLinFactX="200000" custLinFactNeighborX="200232" custLinFactNeighborY="3126">
        <dgm:presLayoutVars>
          <dgm:bulletEnabled val="1"/>
        </dgm:presLayoutVars>
      </dgm:prSet>
      <dgm:spPr/>
    </dgm:pt>
    <dgm:pt modelId="{4F3A4D5D-8899-4E66-8CF9-B8634D654EC1}" type="pres">
      <dgm:prSet presAssocID="{907F3B4E-BEB6-4B67-914B-9DBBFB47CBC0}" presName="sibTrans" presStyleCnt="0"/>
      <dgm:spPr/>
    </dgm:pt>
    <dgm:pt modelId="{8AF8F826-1CB3-46E7-9B5D-F0011238BA9C}" type="pres">
      <dgm:prSet presAssocID="{92548B6D-99C5-45EC-A5FE-23338614B8BD}" presName="textNode" presStyleLbl="node1" presStyleIdx="1" presStyleCnt="3">
        <dgm:presLayoutVars>
          <dgm:bulletEnabled val="1"/>
        </dgm:presLayoutVars>
      </dgm:prSet>
      <dgm:spPr/>
    </dgm:pt>
    <dgm:pt modelId="{A271EEB3-0F29-4E5A-BF5C-EA030B35BBC1}" type="pres">
      <dgm:prSet presAssocID="{0EB3D74E-1C89-4A73-895E-FD5AD16B3139}" presName="sibTrans" presStyleCnt="0"/>
      <dgm:spPr/>
    </dgm:pt>
    <dgm:pt modelId="{2AC7BED9-0371-4D60-B757-831C0A35DC31}" type="pres">
      <dgm:prSet presAssocID="{1B50F39A-ACF4-4B71-9833-EE7D454E0DE1}" presName="textNode" presStyleLbl="node1" presStyleIdx="2" presStyleCnt="3" custLinFactX="-200000" custLinFactNeighborX="-206667" custLinFactNeighborY="-781">
        <dgm:presLayoutVars>
          <dgm:bulletEnabled val="1"/>
        </dgm:presLayoutVars>
      </dgm:prSet>
      <dgm:spPr/>
    </dgm:pt>
  </dgm:ptLst>
  <dgm:cxnLst>
    <dgm:cxn modelId="{F823EA07-9117-41E4-B049-D219183E67F4}" srcId="{C3A02347-8AD1-462E-BF3E-0B8D86BE1858}" destId="{1B50F39A-ACF4-4B71-9833-EE7D454E0DE1}" srcOrd="2" destOrd="0" parTransId="{A315D31C-C578-4E43-8174-A0EC4BC41F58}" sibTransId="{D7E38B9C-56E5-4558-AD92-F19056C9B5F9}"/>
    <dgm:cxn modelId="{7F593E15-1EE6-4571-8179-A416D7FD5C75}" type="presOf" srcId="{92548B6D-99C5-45EC-A5FE-23338614B8BD}" destId="{8AF8F826-1CB3-46E7-9B5D-F0011238BA9C}" srcOrd="0" destOrd="0" presId="urn:microsoft.com/office/officeart/2005/8/layout/hProcess9"/>
    <dgm:cxn modelId="{61582B16-74F6-4D76-8987-5E80CFA7153C}" srcId="{C3A02347-8AD1-462E-BF3E-0B8D86BE1858}" destId="{960A4BA3-CE47-48EB-9C7A-C73F067CBE0E}" srcOrd="0" destOrd="0" parTransId="{520978BC-51E0-4DA9-92FE-1394CEBC13AA}" sibTransId="{907F3B4E-BEB6-4B67-914B-9DBBFB47CBC0}"/>
    <dgm:cxn modelId="{7DDE976F-5355-436A-8296-979DA1FCF7F6}" srcId="{C3A02347-8AD1-462E-BF3E-0B8D86BE1858}" destId="{92548B6D-99C5-45EC-A5FE-23338614B8BD}" srcOrd="1" destOrd="0" parTransId="{0007AE2B-629F-4595-AB43-1317052DAAD8}" sibTransId="{0EB3D74E-1C89-4A73-895E-FD5AD16B3139}"/>
    <dgm:cxn modelId="{653F2FD1-50AB-4B41-81FA-EB52354219A5}" type="presOf" srcId="{960A4BA3-CE47-48EB-9C7A-C73F067CBE0E}" destId="{0738ACA8-26AE-46A0-A578-5A49764BAE02}" srcOrd="0" destOrd="0" presId="urn:microsoft.com/office/officeart/2005/8/layout/hProcess9"/>
    <dgm:cxn modelId="{2ED4BDD2-C039-4C72-9B98-92CB014CDE30}" type="presOf" srcId="{C3A02347-8AD1-462E-BF3E-0B8D86BE1858}" destId="{160BBAD5-C6F2-4EE3-B92E-70726A5D4DC1}" srcOrd="0" destOrd="0" presId="urn:microsoft.com/office/officeart/2005/8/layout/hProcess9"/>
    <dgm:cxn modelId="{5C863AEF-02A6-4BA6-8520-902C195E9B43}" type="presOf" srcId="{1B50F39A-ACF4-4B71-9833-EE7D454E0DE1}" destId="{2AC7BED9-0371-4D60-B757-831C0A35DC31}" srcOrd="0" destOrd="0" presId="urn:microsoft.com/office/officeart/2005/8/layout/hProcess9"/>
    <dgm:cxn modelId="{0F2906F1-BB6F-4862-BB66-80D9AD649D80}" type="presParOf" srcId="{160BBAD5-C6F2-4EE3-B92E-70726A5D4DC1}" destId="{DE8AF723-E6AA-4460-AA77-FB521BCDA358}" srcOrd="0" destOrd="0" presId="urn:microsoft.com/office/officeart/2005/8/layout/hProcess9"/>
    <dgm:cxn modelId="{BBA0C761-F0C4-4A0A-B04A-E3005D5CFCD3}" type="presParOf" srcId="{160BBAD5-C6F2-4EE3-B92E-70726A5D4DC1}" destId="{639E280A-17F3-49A7-90EF-45E779016B05}" srcOrd="1" destOrd="0" presId="urn:microsoft.com/office/officeart/2005/8/layout/hProcess9"/>
    <dgm:cxn modelId="{945E6725-C3C5-4923-946C-C3EBB1EFF27C}" type="presParOf" srcId="{639E280A-17F3-49A7-90EF-45E779016B05}" destId="{0738ACA8-26AE-46A0-A578-5A49764BAE02}" srcOrd="0" destOrd="0" presId="urn:microsoft.com/office/officeart/2005/8/layout/hProcess9"/>
    <dgm:cxn modelId="{597BCCBF-C303-44DA-9469-651E14AA9EF1}" type="presParOf" srcId="{639E280A-17F3-49A7-90EF-45E779016B05}" destId="{4F3A4D5D-8899-4E66-8CF9-B8634D654EC1}" srcOrd="1" destOrd="0" presId="urn:microsoft.com/office/officeart/2005/8/layout/hProcess9"/>
    <dgm:cxn modelId="{37ED6342-21D6-4CA1-A1FE-2C70B73B8AE5}" type="presParOf" srcId="{639E280A-17F3-49A7-90EF-45E779016B05}" destId="{8AF8F826-1CB3-46E7-9B5D-F0011238BA9C}" srcOrd="2" destOrd="0" presId="urn:microsoft.com/office/officeart/2005/8/layout/hProcess9"/>
    <dgm:cxn modelId="{9046CD18-DC68-49E3-B549-58C8369D60C3}" type="presParOf" srcId="{639E280A-17F3-49A7-90EF-45E779016B05}" destId="{A271EEB3-0F29-4E5A-BF5C-EA030B35BBC1}" srcOrd="3" destOrd="0" presId="urn:microsoft.com/office/officeart/2005/8/layout/hProcess9"/>
    <dgm:cxn modelId="{62574C0A-BC1D-4BBA-A78D-F9368C3D394E}" type="presParOf" srcId="{639E280A-17F3-49A7-90EF-45E779016B05}" destId="{2AC7BED9-0371-4D60-B757-831C0A35DC3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550BA5-6643-4156-AD87-EA79A7FFDC6F}" type="doc">
      <dgm:prSet loTypeId="urn:microsoft.com/office/officeart/2005/8/layout/vList2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pPr rtl="1"/>
          <a:endParaRPr lang="fa-IR"/>
        </a:p>
      </dgm:t>
    </dgm:pt>
    <dgm:pt modelId="{77BC240C-6E73-4C69-892E-6D743DE15FB5}">
      <dgm:prSet/>
      <dgm:spPr/>
      <dgm:t>
        <a:bodyPr/>
        <a:lstStyle/>
        <a:p>
          <a:pPr algn="justLow" rtl="1"/>
          <a:r>
            <a:rPr lang="fa-IR" dirty="0">
              <a:cs typeface="B Nazanin" pitchFamily="2" charset="-78"/>
            </a:rPr>
            <a:t>در این مرحله محقق بایستی رویکردها و نظرات گوناگون مسئله را فهرست کند و همبستگی و تضادهای میان آنها را تشخیص دهد.</a:t>
          </a:r>
        </a:p>
      </dgm:t>
    </dgm:pt>
    <dgm:pt modelId="{008180EA-EE4E-4AC9-A7F1-651747D7632A}" type="parTrans" cxnId="{3BFE1FA6-F4FB-4522-9EBC-46546C7427A1}">
      <dgm:prSet/>
      <dgm:spPr/>
      <dgm:t>
        <a:bodyPr/>
        <a:lstStyle/>
        <a:p>
          <a:pPr rtl="1"/>
          <a:endParaRPr lang="fa-IR"/>
        </a:p>
      </dgm:t>
    </dgm:pt>
    <dgm:pt modelId="{C1B5CCA4-9A5F-4BCF-8880-2506C012197B}" type="sibTrans" cxnId="{3BFE1FA6-F4FB-4522-9EBC-46546C7427A1}">
      <dgm:prSet/>
      <dgm:spPr/>
      <dgm:t>
        <a:bodyPr/>
        <a:lstStyle/>
        <a:p>
          <a:pPr rtl="1"/>
          <a:endParaRPr lang="fa-IR"/>
        </a:p>
      </dgm:t>
    </dgm:pt>
    <dgm:pt modelId="{5514E06D-93F3-4ED3-B2A4-F870ADAD2FDE}" type="pres">
      <dgm:prSet presAssocID="{F1550BA5-6643-4156-AD87-EA79A7FFDC6F}" presName="linear" presStyleCnt="0">
        <dgm:presLayoutVars>
          <dgm:animLvl val="lvl"/>
          <dgm:resizeHandles val="exact"/>
        </dgm:presLayoutVars>
      </dgm:prSet>
      <dgm:spPr/>
    </dgm:pt>
    <dgm:pt modelId="{081764F1-5447-45F4-94B1-534E8FB35F77}" type="pres">
      <dgm:prSet presAssocID="{77BC240C-6E73-4C69-892E-6D743DE15FB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7A5C26C-DD12-42B3-B058-94BBD2715753}" type="presOf" srcId="{77BC240C-6E73-4C69-892E-6D743DE15FB5}" destId="{081764F1-5447-45F4-94B1-534E8FB35F77}" srcOrd="0" destOrd="0" presId="urn:microsoft.com/office/officeart/2005/8/layout/vList2"/>
    <dgm:cxn modelId="{FFC35390-0F5C-41BA-9711-04F5BCF8C8F0}" type="presOf" srcId="{F1550BA5-6643-4156-AD87-EA79A7FFDC6F}" destId="{5514E06D-93F3-4ED3-B2A4-F870ADAD2FDE}" srcOrd="0" destOrd="0" presId="urn:microsoft.com/office/officeart/2005/8/layout/vList2"/>
    <dgm:cxn modelId="{3BFE1FA6-F4FB-4522-9EBC-46546C7427A1}" srcId="{F1550BA5-6643-4156-AD87-EA79A7FFDC6F}" destId="{77BC240C-6E73-4C69-892E-6D743DE15FB5}" srcOrd="0" destOrd="0" parTransId="{008180EA-EE4E-4AC9-A7F1-651747D7632A}" sibTransId="{C1B5CCA4-9A5F-4BCF-8880-2506C012197B}"/>
    <dgm:cxn modelId="{1475D501-CEC2-47D4-B643-E4D30F415FC9}" type="presParOf" srcId="{5514E06D-93F3-4ED3-B2A4-F870ADAD2FDE}" destId="{081764F1-5447-45F4-94B1-534E8FB35F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73E560-789E-4137-B163-02BA52DD527D}" type="doc">
      <dgm:prSet loTypeId="urn:microsoft.com/office/officeart/2005/8/layout/target3" loCatId="relationship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pPr rtl="1"/>
          <a:endParaRPr lang="fa-IR"/>
        </a:p>
      </dgm:t>
    </dgm:pt>
    <dgm:pt modelId="{FAC8061A-C719-4A36-AAB7-734DC296F0F8}">
      <dgm:prSet/>
      <dgm:spPr/>
      <dgm:t>
        <a:bodyPr/>
        <a:lstStyle/>
        <a:p>
          <a:pPr rtl="1"/>
          <a:r>
            <a:rPr lang="fa-IR" b="0" baseline="0" dirty="0">
              <a:cs typeface="B Nazanin" pitchFamily="2" charset="-78"/>
            </a:rPr>
            <a:t>فاز اول : مرور رویکردهای گوناگون</a:t>
          </a:r>
          <a:endParaRPr lang="fa-IR" dirty="0">
            <a:cs typeface="B Nazanin" pitchFamily="2" charset="-78"/>
          </a:endParaRPr>
        </a:p>
      </dgm:t>
    </dgm:pt>
    <dgm:pt modelId="{B2BFAB8D-D92B-441D-8B02-BA6100730CEE}" type="parTrans" cxnId="{994E4225-AD94-4B7C-9B4E-1714F777733B}">
      <dgm:prSet/>
      <dgm:spPr/>
      <dgm:t>
        <a:bodyPr/>
        <a:lstStyle/>
        <a:p>
          <a:pPr rtl="1"/>
          <a:endParaRPr lang="fa-IR"/>
        </a:p>
      </dgm:t>
    </dgm:pt>
    <dgm:pt modelId="{8F76AD5E-A1F1-4F97-920C-6E326A775754}" type="sibTrans" cxnId="{994E4225-AD94-4B7C-9B4E-1714F777733B}">
      <dgm:prSet/>
      <dgm:spPr/>
      <dgm:t>
        <a:bodyPr/>
        <a:lstStyle/>
        <a:p>
          <a:pPr rtl="1"/>
          <a:endParaRPr lang="fa-IR"/>
        </a:p>
      </dgm:t>
    </dgm:pt>
    <dgm:pt modelId="{81D89BFF-A12B-4F48-BB82-91C99373D487}" type="pres">
      <dgm:prSet presAssocID="{0E73E560-789E-4137-B163-02BA52DD52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C9EC593-8568-4B28-8382-A3667ADD2EEA}" type="pres">
      <dgm:prSet presAssocID="{FAC8061A-C719-4A36-AAB7-734DC296F0F8}" presName="circle1" presStyleLbl="node1" presStyleIdx="0" presStyleCnt="1"/>
      <dgm:spPr/>
    </dgm:pt>
    <dgm:pt modelId="{5981A079-324C-4504-930F-002D8B859276}" type="pres">
      <dgm:prSet presAssocID="{FAC8061A-C719-4A36-AAB7-734DC296F0F8}" presName="space" presStyleCnt="0"/>
      <dgm:spPr/>
    </dgm:pt>
    <dgm:pt modelId="{1060A7B4-F494-4D17-8D48-00842CBFB5B2}" type="pres">
      <dgm:prSet presAssocID="{FAC8061A-C719-4A36-AAB7-734DC296F0F8}" presName="rect1" presStyleLbl="alignAcc1" presStyleIdx="0" presStyleCnt="1"/>
      <dgm:spPr/>
    </dgm:pt>
    <dgm:pt modelId="{BD67552F-94C6-42AC-A9D0-DA83F89AA4A8}" type="pres">
      <dgm:prSet presAssocID="{FAC8061A-C719-4A36-AAB7-734DC296F0F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94E4225-AD94-4B7C-9B4E-1714F777733B}" srcId="{0E73E560-789E-4137-B163-02BA52DD527D}" destId="{FAC8061A-C719-4A36-AAB7-734DC296F0F8}" srcOrd="0" destOrd="0" parTransId="{B2BFAB8D-D92B-441D-8B02-BA6100730CEE}" sibTransId="{8F76AD5E-A1F1-4F97-920C-6E326A775754}"/>
    <dgm:cxn modelId="{144B144D-8219-47C8-99AD-ED856088BEAF}" type="presOf" srcId="{FAC8061A-C719-4A36-AAB7-734DC296F0F8}" destId="{BD67552F-94C6-42AC-A9D0-DA83F89AA4A8}" srcOrd="1" destOrd="0" presId="urn:microsoft.com/office/officeart/2005/8/layout/target3"/>
    <dgm:cxn modelId="{37338F75-C362-4CBA-9238-D48EF6DE5AFB}" type="presOf" srcId="{0E73E560-789E-4137-B163-02BA52DD527D}" destId="{81D89BFF-A12B-4F48-BB82-91C99373D487}" srcOrd="0" destOrd="0" presId="urn:microsoft.com/office/officeart/2005/8/layout/target3"/>
    <dgm:cxn modelId="{8976F1D9-D0C1-4B26-9C5F-BACCED3929CF}" type="presOf" srcId="{FAC8061A-C719-4A36-AAB7-734DC296F0F8}" destId="{1060A7B4-F494-4D17-8D48-00842CBFB5B2}" srcOrd="0" destOrd="0" presId="urn:microsoft.com/office/officeart/2005/8/layout/target3"/>
    <dgm:cxn modelId="{76312E7A-36EC-447D-AB86-475667C095DF}" type="presParOf" srcId="{81D89BFF-A12B-4F48-BB82-91C99373D487}" destId="{0C9EC593-8568-4B28-8382-A3667ADD2EEA}" srcOrd="0" destOrd="0" presId="urn:microsoft.com/office/officeart/2005/8/layout/target3"/>
    <dgm:cxn modelId="{61B75AF5-6989-4E72-B3E4-DC4ED8CBCC5E}" type="presParOf" srcId="{81D89BFF-A12B-4F48-BB82-91C99373D487}" destId="{5981A079-324C-4504-930F-002D8B859276}" srcOrd="1" destOrd="0" presId="urn:microsoft.com/office/officeart/2005/8/layout/target3"/>
    <dgm:cxn modelId="{D97C12EB-A93F-4BD0-A9F6-A564E5D429EB}" type="presParOf" srcId="{81D89BFF-A12B-4F48-BB82-91C99373D487}" destId="{1060A7B4-F494-4D17-8D48-00842CBFB5B2}" srcOrd="2" destOrd="0" presId="urn:microsoft.com/office/officeart/2005/8/layout/target3"/>
    <dgm:cxn modelId="{C9177D89-FEB7-4AEE-80F3-BC5148D7B4BE}" type="presParOf" srcId="{81D89BFF-A12B-4F48-BB82-91C99373D487}" destId="{BD67552F-94C6-42AC-A9D0-DA83F89AA4A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78A63-ECB4-472F-842B-7CCA5288F6E8}">
      <dsp:nvSpPr>
        <dsp:cNvPr id="0" name=""/>
        <dsp:cNvSpPr/>
      </dsp:nvSpPr>
      <dsp:spPr>
        <a:xfrm>
          <a:off x="0" y="4893617"/>
          <a:ext cx="4643470" cy="53550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itchFamily="2" charset="-78"/>
            </a:rPr>
            <a:t>مرحله 7 : نتیجه گیری</a:t>
          </a:r>
        </a:p>
      </dsp:txBody>
      <dsp:txXfrm>
        <a:off x="0" y="4893617"/>
        <a:ext cx="4643470" cy="535505"/>
      </dsp:txXfrm>
    </dsp:sp>
    <dsp:sp modelId="{E42515C5-6125-4BDC-85E6-0C6848399950}">
      <dsp:nvSpPr>
        <dsp:cNvPr id="0" name=""/>
        <dsp:cNvSpPr/>
      </dsp:nvSpPr>
      <dsp:spPr>
        <a:xfrm rot="10800000">
          <a:off x="0" y="4078042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itchFamily="2" charset="-78"/>
            </a:rPr>
            <a:t>مرحله 6 : تحلیل اطلاعات</a:t>
          </a:r>
        </a:p>
      </dsp:txBody>
      <dsp:txXfrm rot="10800000">
        <a:off x="0" y="4078042"/>
        <a:ext cx="4643470" cy="535156"/>
      </dsp:txXfrm>
    </dsp:sp>
    <dsp:sp modelId="{9F9867AA-3F8E-4D1E-BAAE-C3BC41FD3CF4}">
      <dsp:nvSpPr>
        <dsp:cNvPr id="0" name=""/>
        <dsp:cNvSpPr/>
      </dsp:nvSpPr>
      <dsp:spPr>
        <a:xfrm rot="10800000">
          <a:off x="0" y="3262466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itchFamily="2" charset="-78"/>
            </a:rPr>
            <a:t>مرحله 5 : مشاهده</a:t>
          </a:r>
        </a:p>
      </dsp:txBody>
      <dsp:txXfrm rot="10800000">
        <a:off x="0" y="3262466"/>
        <a:ext cx="4643470" cy="535156"/>
      </dsp:txXfrm>
    </dsp:sp>
    <dsp:sp modelId="{CBE84AC1-043A-47A9-B0B8-A992CAF5F6C2}">
      <dsp:nvSpPr>
        <dsp:cNvPr id="0" name=""/>
        <dsp:cNvSpPr/>
      </dsp:nvSpPr>
      <dsp:spPr>
        <a:xfrm rot="10800000">
          <a:off x="0" y="2446891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1" kern="1200" dirty="0">
              <a:solidFill>
                <a:srgbClr val="C00000"/>
              </a:solidFill>
              <a:cs typeface="B Nazanin" pitchFamily="2" charset="-78"/>
            </a:rPr>
            <a:t>مرحله 4 : ساختن مدل تحلیلی</a:t>
          </a:r>
        </a:p>
      </dsp:txBody>
      <dsp:txXfrm rot="10800000">
        <a:off x="0" y="2446891"/>
        <a:ext cx="4643470" cy="535156"/>
      </dsp:txXfrm>
    </dsp:sp>
    <dsp:sp modelId="{C1C0D3A9-FE0C-490C-A84C-268C07BB92EF}">
      <dsp:nvSpPr>
        <dsp:cNvPr id="0" name=""/>
        <dsp:cNvSpPr/>
      </dsp:nvSpPr>
      <dsp:spPr>
        <a:xfrm rot="10800000">
          <a:off x="0" y="1631315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1" kern="1200" dirty="0">
              <a:solidFill>
                <a:srgbClr val="C00000"/>
              </a:solidFill>
              <a:cs typeface="B Nazanin" pitchFamily="2" charset="-78"/>
            </a:rPr>
            <a:t>مرحله 3 : طرح نظری مسئله تحقیق</a:t>
          </a:r>
        </a:p>
      </dsp:txBody>
      <dsp:txXfrm rot="10800000">
        <a:off x="0" y="1631315"/>
        <a:ext cx="4643470" cy="535156"/>
      </dsp:txXfrm>
    </dsp:sp>
    <dsp:sp modelId="{21DBEFB8-7EE2-450A-B238-94BA1CEFFA7C}">
      <dsp:nvSpPr>
        <dsp:cNvPr id="0" name=""/>
        <dsp:cNvSpPr/>
      </dsp:nvSpPr>
      <dsp:spPr>
        <a:xfrm rot="10800000">
          <a:off x="0" y="815739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itchFamily="2" charset="-78"/>
            </a:rPr>
            <a:t>مرحله 2 : مطالعات اکتشافی</a:t>
          </a:r>
        </a:p>
      </dsp:txBody>
      <dsp:txXfrm rot="10800000">
        <a:off x="0" y="815739"/>
        <a:ext cx="4643470" cy="535156"/>
      </dsp:txXfrm>
    </dsp:sp>
    <dsp:sp modelId="{7D4F5C4B-97E2-4F26-97AD-79A026C2672D}">
      <dsp:nvSpPr>
        <dsp:cNvPr id="0" name=""/>
        <dsp:cNvSpPr/>
      </dsp:nvSpPr>
      <dsp:spPr>
        <a:xfrm rot="10800000">
          <a:off x="0" y="164"/>
          <a:ext cx="4643470" cy="823608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itchFamily="2" charset="-78"/>
            </a:rPr>
            <a:t>مرحله 1 : پرسش آغازین</a:t>
          </a:r>
        </a:p>
      </dsp:txBody>
      <dsp:txXfrm rot="10800000">
        <a:off x="0" y="164"/>
        <a:ext cx="4643470" cy="5351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5FA16-E262-4421-9BA4-806870B17840}">
      <dsp:nvSpPr>
        <dsp:cNvPr id="0" name=""/>
        <dsp:cNvSpPr/>
      </dsp:nvSpPr>
      <dsp:spPr>
        <a:xfrm>
          <a:off x="0" y="36584"/>
          <a:ext cx="8229600" cy="175383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justLow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kern="1200" dirty="0">
              <a:cs typeface="B Nazanin" pitchFamily="2" charset="-78"/>
            </a:rPr>
            <a:t>در این مرحله محقق چارچوب نظری خود را انتخاب میکند که از دو حال خارج نیست.</a:t>
          </a:r>
        </a:p>
      </dsp:txBody>
      <dsp:txXfrm>
        <a:off x="0" y="36584"/>
        <a:ext cx="8229600" cy="1753830"/>
      </dsp:txXfrm>
    </dsp:sp>
    <dsp:sp modelId="{FA4FAB62-AFD5-436A-8FCE-4B1AE3101CBC}">
      <dsp:nvSpPr>
        <dsp:cNvPr id="0" name=""/>
        <dsp:cNvSpPr/>
      </dsp:nvSpPr>
      <dsp:spPr>
        <a:xfrm>
          <a:off x="0" y="1790415"/>
          <a:ext cx="8229600" cy="27450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r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4000" kern="1200" dirty="0">
              <a:cs typeface="B Nazanin" pitchFamily="2" charset="-78"/>
            </a:rPr>
            <a:t>یا طرح خود را کاملاً نو مطرح میکند.</a:t>
          </a:r>
        </a:p>
        <a:p>
          <a:pPr marL="285750" lvl="1" indent="-285750" algn="justLow" defTabSz="1778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4000" kern="1200" dirty="0">
              <a:cs typeface="B Nazanin" pitchFamily="2" charset="-78"/>
            </a:rPr>
            <a:t>یا از طرح های مطلاعاتی اکتشافی یک طرح را انتخاب میکند. </a:t>
          </a:r>
        </a:p>
      </dsp:txBody>
      <dsp:txXfrm>
        <a:off x="0" y="1790415"/>
        <a:ext cx="8229600" cy="2745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C49B2-4F2A-4294-A615-A38F3AE8B4BF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E2D22-9B92-47AD-893B-AC721585703C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itchFamily="2" charset="-78"/>
            </a:rPr>
            <a:t>فاز دوم : انتخاب یک چارچوب نظری</a:t>
          </a:r>
          <a:endParaRPr lang="fa-IR" sz="4800" kern="1200" dirty="0">
            <a:cs typeface="B Nazanin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BB89C-9FAB-4D08-81E2-A0317D75FE5A}">
      <dsp:nvSpPr>
        <dsp:cNvPr id="0" name=""/>
        <dsp:cNvSpPr/>
      </dsp:nvSpPr>
      <dsp:spPr>
        <a:xfrm>
          <a:off x="0" y="66667"/>
          <a:ext cx="8229600" cy="2171812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justLow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u="sng" kern="1200" dirty="0">
              <a:cs typeface="B Nazanin" panose="00000400000000000000" pitchFamily="2" charset="-78"/>
            </a:rPr>
            <a:t>دورکیم و اصحاب اصالت تجربه </a:t>
          </a:r>
          <a:r>
            <a:rPr lang="fa-IR" sz="3300" kern="1200" dirty="0">
              <a:cs typeface="B Nazanin" panose="00000400000000000000" pitchFamily="2" charset="-78"/>
            </a:rPr>
            <a:t>، علت همیشه مقدم بر معلول و نسبت به آن خارجی است.</a:t>
          </a:r>
        </a:p>
      </dsp:txBody>
      <dsp:txXfrm>
        <a:off x="106019" y="172686"/>
        <a:ext cx="8017562" cy="1959774"/>
      </dsp:txXfrm>
    </dsp:sp>
    <dsp:sp modelId="{36BD8E1B-8908-4C2E-9BF3-C98AF7E8C96D}">
      <dsp:nvSpPr>
        <dsp:cNvPr id="0" name=""/>
        <dsp:cNvSpPr/>
      </dsp:nvSpPr>
      <dsp:spPr>
        <a:xfrm>
          <a:off x="0" y="2333519"/>
          <a:ext cx="8229600" cy="2171812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justLow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u="sng" kern="1200" dirty="0">
              <a:cs typeface="B Nazanin" panose="00000400000000000000" pitchFamily="2" charset="-78"/>
            </a:rPr>
            <a:t>ماکس وبر و طرفداران رویکرد تفهمی </a:t>
          </a:r>
          <a:r>
            <a:rPr lang="fa-IR" sz="3300" kern="1200" dirty="0">
              <a:cs typeface="B Nazanin" panose="00000400000000000000" pitchFamily="2" charset="-78"/>
            </a:rPr>
            <a:t>، تبیین یک پدیده اجتماعی اساساً مبتنی بر فهمیدن معنایی که افراد برای رفتارهای شان قایل هستند است.</a:t>
          </a:r>
        </a:p>
      </dsp:txBody>
      <dsp:txXfrm>
        <a:off x="106019" y="2439538"/>
        <a:ext cx="8017562" cy="195977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6EC35-5AE7-45A5-B474-39C26AAB744C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B6A49-E54D-4B9A-907B-59A4403A312A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200" b="0" kern="1200" baseline="0" dirty="0">
              <a:cs typeface="B Nazanin" panose="00000400000000000000" pitchFamily="2" charset="-78"/>
            </a:rPr>
            <a:t>برای درک بهتر موضوع در فاز دوم مطالب زیر ضروری است</a:t>
          </a:r>
          <a:endParaRPr lang="fa-IR" sz="32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677BE-3732-46BA-A73F-C1EFD16E3605}">
      <dsp:nvSpPr>
        <dsp:cNvPr id="0" name=""/>
        <dsp:cNvSpPr/>
      </dsp:nvSpPr>
      <dsp:spPr>
        <a:xfrm>
          <a:off x="658417" y="292681"/>
          <a:ext cx="6912765" cy="3986636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4">
                <a:alpha val="9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4">
                <a:alpha val="9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justLow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kern="1200" dirty="0">
              <a:cs typeface="B Nazanin" pitchFamily="2" charset="-78"/>
            </a:rPr>
            <a:t>محقق سلیقه شخصی اش را در طرح مسئله تحقیق و نحوه پاسخ دادن به آن را مشخص میکند.</a:t>
          </a:r>
        </a:p>
      </dsp:txBody>
      <dsp:txXfrm>
        <a:off x="853029" y="487293"/>
        <a:ext cx="6523541" cy="359741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2A25D-3D52-495E-9414-107583469737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16BF4-82F0-4A46-94AA-25592B24B26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700" b="0" kern="1200" baseline="0" dirty="0">
              <a:cs typeface="B Nazanin" pitchFamily="2" charset="-78"/>
            </a:rPr>
            <a:t>فازسوم : آشکار سازی چارچوب نظری مسئله تحقیق</a:t>
          </a:r>
          <a:endParaRPr lang="fa-IR" sz="3700" kern="1200" dirty="0">
            <a:cs typeface="B Nazanin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CD926-EFB1-4C3A-94A2-B1EC0E8C6B00}">
      <dsp:nvSpPr>
        <dsp:cNvPr id="0" name=""/>
        <dsp:cNvSpPr/>
      </dsp:nvSpPr>
      <dsp:spPr>
        <a:xfrm>
          <a:off x="0" y="0"/>
          <a:ext cx="1133460" cy="11334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14CA7-1E22-4C7F-A9E3-632F2BB9FE3D}">
      <dsp:nvSpPr>
        <dsp:cNvPr id="0" name=""/>
        <dsp:cNvSpPr/>
      </dsp:nvSpPr>
      <dsp:spPr>
        <a:xfrm>
          <a:off x="566730" y="0"/>
          <a:ext cx="7477160" cy="1133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b="1" kern="1200" baseline="0" dirty="0"/>
            <a:t>آماده سازی طرح نظری تحقیق </a:t>
          </a:r>
          <a:br>
            <a:rPr lang="fa-IR" sz="3300" b="1" kern="1200" baseline="0" dirty="0"/>
          </a:br>
          <a:endParaRPr lang="fa-IR" sz="3300" b="0" kern="1200" baseline="0" dirty="0"/>
        </a:p>
      </dsp:txBody>
      <dsp:txXfrm>
        <a:off x="566730" y="0"/>
        <a:ext cx="7477160" cy="11334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2F215-8083-4A34-A7FC-276EDFA00AE9}">
      <dsp:nvSpPr>
        <dsp:cNvPr id="0" name=""/>
        <dsp:cNvSpPr/>
      </dsp:nvSpPr>
      <dsp:spPr>
        <a:xfrm>
          <a:off x="0" y="0"/>
          <a:ext cx="7043786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b="0" kern="1200" dirty="0">
              <a:cs typeface="B Nazanin" pitchFamily="2" charset="-78"/>
            </a:rPr>
            <a:t>جنبه های گوناگون مسئله مشخص شود</a:t>
          </a:r>
        </a:p>
      </dsp:txBody>
      <dsp:txXfrm>
        <a:off x="43312" y="43312"/>
        <a:ext cx="5448081" cy="1392142"/>
      </dsp:txXfrm>
    </dsp:sp>
    <dsp:sp modelId="{D8B1DCBD-864A-4AA5-BAF0-9442C3F0DD03}">
      <dsp:nvSpPr>
        <dsp:cNvPr id="0" name=""/>
        <dsp:cNvSpPr/>
      </dsp:nvSpPr>
      <dsp:spPr>
        <a:xfrm>
          <a:off x="635739" y="1751165"/>
          <a:ext cx="7043786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>
              <a:cs typeface="B Nazanin" pitchFamily="2" charset="-78"/>
            </a:rPr>
            <a:t>چارچوب نظری مشخص شود</a:t>
          </a:r>
        </a:p>
      </dsp:txBody>
      <dsp:txXfrm>
        <a:off x="679051" y="1794477"/>
        <a:ext cx="5374453" cy="1392142"/>
      </dsp:txXfrm>
    </dsp:sp>
    <dsp:sp modelId="{AA176145-D2B0-4C65-B325-11AB44CE7BD1}">
      <dsp:nvSpPr>
        <dsp:cNvPr id="0" name=""/>
        <dsp:cNvSpPr/>
      </dsp:nvSpPr>
      <dsp:spPr>
        <a:xfrm>
          <a:off x="1243021" y="3450455"/>
          <a:ext cx="7043786" cy="1478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300" kern="1200" dirty="0">
              <a:cs typeface="B Nazanin" pitchFamily="2" charset="-78"/>
            </a:rPr>
            <a:t>آشکار سازی چارچوب نظری مسئله تحقیق</a:t>
          </a:r>
        </a:p>
      </dsp:txBody>
      <dsp:txXfrm>
        <a:off x="1286333" y="3493767"/>
        <a:ext cx="5374453" cy="1392142"/>
      </dsp:txXfrm>
    </dsp:sp>
    <dsp:sp modelId="{2F28188F-A090-446C-BF95-5C3005E3A7AF}">
      <dsp:nvSpPr>
        <dsp:cNvPr id="0" name=""/>
        <dsp:cNvSpPr/>
      </dsp:nvSpPr>
      <dsp:spPr>
        <a:xfrm>
          <a:off x="6082588" y="1121398"/>
          <a:ext cx="961198" cy="961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600" kern="1200"/>
        </a:p>
      </dsp:txBody>
      <dsp:txXfrm>
        <a:off x="6298858" y="1121398"/>
        <a:ext cx="528658" cy="723301"/>
      </dsp:txXfrm>
    </dsp:sp>
    <dsp:sp modelId="{02A3CFEA-6459-4E61-A9AD-34CFBA7571F2}">
      <dsp:nvSpPr>
        <dsp:cNvPr id="0" name=""/>
        <dsp:cNvSpPr/>
      </dsp:nvSpPr>
      <dsp:spPr>
        <a:xfrm>
          <a:off x="6704099" y="2836767"/>
          <a:ext cx="961198" cy="9611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600" kern="1200"/>
        </a:p>
      </dsp:txBody>
      <dsp:txXfrm>
        <a:off x="6920369" y="2836767"/>
        <a:ext cx="528658" cy="7233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DC449-DABA-42E9-A659-950DE54580B5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36624-6D0C-4172-9715-76D094032D0A}">
      <dsp:nvSpPr>
        <dsp:cNvPr id="0" name=""/>
        <dsp:cNvSpPr/>
      </dsp:nvSpPr>
      <dsp:spPr>
        <a:xfrm>
          <a:off x="571500" y="0"/>
          <a:ext cx="72009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b="1" kern="1200" dirty="0">
              <a:cs typeface="B Nazanin" pitchFamily="2" charset="-78"/>
            </a:rPr>
            <a:t>مرحله چهارم – ساختن مدل تحلیلی (صفحه 107)</a:t>
          </a:r>
        </a:p>
      </dsp:txBody>
      <dsp:txXfrm>
        <a:off x="571500" y="0"/>
        <a:ext cx="7200900" cy="1143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063A0-C49C-4077-AC0E-B3CE3D7AD7CC}">
      <dsp:nvSpPr>
        <dsp:cNvPr id="0" name=""/>
        <dsp:cNvSpPr/>
      </dsp:nvSpPr>
      <dsp:spPr>
        <a:xfrm>
          <a:off x="4526" y="0"/>
          <a:ext cx="2715768" cy="2194560"/>
        </a:xfrm>
        <a:prstGeom prst="upArrow">
          <a:avLst/>
        </a:prstGeom>
        <a:blipFill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40000"/>
              </a:schemeClr>
              <a:schemeClr val="accent5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18B070-8CBA-466D-ACD5-8820F4FCC393}">
      <dsp:nvSpPr>
        <dsp:cNvPr id="0" name=""/>
        <dsp:cNvSpPr/>
      </dsp:nvSpPr>
      <dsp:spPr>
        <a:xfrm>
          <a:off x="2801767" y="0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marL="0" lvl="0" indent="0" algn="justLow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b="1" kern="1200" dirty="0">
              <a:cs typeface="B Nazanin" pitchFamily="2" charset="-78"/>
            </a:rPr>
            <a:t>وظیفه مطالعات اکتشافی، وسعت چشم اندازهای تحلیلی محقق بود. این چشم اندازها و اید ه های نو باید به خوبی قابل بهره برداری باشد تا محقق در موضوع از آن ها استفاده کند.</a:t>
          </a:r>
        </a:p>
      </dsp:txBody>
      <dsp:txXfrm>
        <a:off x="2801767" y="0"/>
        <a:ext cx="4608576" cy="2194560"/>
      </dsp:txXfrm>
    </dsp:sp>
    <dsp:sp modelId="{1ED909DE-7CD0-4A87-B66B-F6B024E6C00A}">
      <dsp:nvSpPr>
        <dsp:cNvPr id="0" name=""/>
        <dsp:cNvSpPr/>
      </dsp:nvSpPr>
      <dsp:spPr>
        <a:xfrm>
          <a:off x="819256" y="2377439"/>
          <a:ext cx="2715768" cy="2194560"/>
        </a:xfrm>
        <a:prstGeom prst="downArrow">
          <a:avLst/>
        </a:prstGeom>
        <a:blipFill>
          <a:blip xmlns:r="http://schemas.openxmlformats.org/officeDocument/2006/relationships" r:embed="rId1">
            <a:duotone>
              <a:schemeClr val="accent5">
                <a:hueOff val="-3039673"/>
                <a:satOff val="3213"/>
                <a:lumOff val="-589"/>
                <a:alphaOff val="0"/>
                <a:shade val="40000"/>
              </a:schemeClr>
              <a:schemeClr val="accent5">
                <a:hueOff val="-3039673"/>
                <a:satOff val="3213"/>
                <a:lumOff val="-589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1CA699-2D26-4C02-A48D-6D878868B403}">
      <dsp:nvSpPr>
        <dsp:cNvPr id="0" name=""/>
        <dsp:cNvSpPr/>
      </dsp:nvSpPr>
      <dsp:spPr>
        <a:xfrm>
          <a:off x="3616497" y="2377439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marL="0" lvl="0" indent="0" algn="justLow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b="1" kern="1200" dirty="0">
              <a:cs typeface="B Nazanin" pitchFamily="2" charset="-78"/>
            </a:rPr>
            <a:t>مدل تحلیل لولایی است که طرح نظری مسئله تحقیق را با کار بعدی وی که مشاهده و تحلیل اطلاعات می باشد به یکدیگر متصل می کند.</a:t>
          </a:r>
        </a:p>
      </dsp:txBody>
      <dsp:txXfrm>
        <a:off x="3616497" y="2377439"/>
        <a:ext cx="4608576" cy="2194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91518E-D096-4790-9B90-451E13441B52}">
      <dsp:nvSpPr>
        <dsp:cNvPr id="0" name=""/>
        <dsp:cNvSpPr/>
      </dsp:nvSpPr>
      <dsp:spPr>
        <a:xfrm>
          <a:off x="0" y="0"/>
          <a:ext cx="8229600" cy="453024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3">
                <a:alpha val="9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alpha val="9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justLow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kern="1200" dirty="0">
              <a:cs typeface="B Nazanin" panose="00000400000000000000" pitchFamily="2" charset="-78"/>
            </a:rPr>
            <a:t>آشنایی کلی دانشجویان با ساختن طرح کلی مسئله و طرح های نظری مسئله و طرح تحلیلی با استفاده از اطلاعات و مطالعات انجام شده در مراحل قبلی خصوصا“ مطالعات اکتشافی</a:t>
          </a:r>
        </a:p>
      </dsp:txBody>
      <dsp:txXfrm>
        <a:off x="221148" y="221148"/>
        <a:ext cx="7787304" cy="40879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F9D1E-FB77-4D36-9C75-4C4AC6A07AFB}">
      <dsp:nvSpPr>
        <dsp:cNvPr id="0" name=""/>
        <dsp:cNvSpPr/>
      </dsp:nvSpPr>
      <dsp:spPr>
        <a:xfrm rot="5400000">
          <a:off x="99433" y="1263816"/>
          <a:ext cx="1969476" cy="23791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B3059-5217-4169-B7CC-496FE204B81D}">
      <dsp:nvSpPr>
        <dsp:cNvPr id="0" name=""/>
        <dsp:cNvSpPr/>
      </dsp:nvSpPr>
      <dsp:spPr>
        <a:xfrm>
          <a:off x="548923" y="1619"/>
          <a:ext cx="2643452" cy="1586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>
              <a:cs typeface="B Nazanin" pitchFamily="2" charset="-78"/>
            </a:rPr>
            <a:t>آزاد اندیشی در دین</a:t>
          </a:r>
        </a:p>
      </dsp:txBody>
      <dsp:txXfrm>
        <a:off x="595377" y="48073"/>
        <a:ext cx="2550544" cy="1493163"/>
      </dsp:txXfrm>
    </dsp:sp>
    <dsp:sp modelId="{470C372A-6480-44B5-8A91-9ADFC20B663E}">
      <dsp:nvSpPr>
        <dsp:cNvPr id="0" name=""/>
        <dsp:cNvSpPr/>
      </dsp:nvSpPr>
      <dsp:spPr>
        <a:xfrm>
          <a:off x="1090727" y="2255110"/>
          <a:ext cx="3502678" cy="23791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6647C-0408-4CC4-AFD5-D232C6957760}">
      <dsp:nvSpPr>
        <dsp:cNvPr id="0" name=""/>
        <dsp:cNvSpPr/>
      </dsp:nvSpPr>
      <dsp:spPr>
        <a:xfrm>
          <a:off x="548923" y="1984208"/>
          <a:ext cx="2643452" cy="1586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>
              <a:cs typeface="B Nazanin" pitchFamily="2" charset="-78"/>
            </a:rPr>
            <a:t>تعداد مقامات روحانی</a:t>
          </a:r>
        </a:p>
      </dsp:txBody>
      <dsp:txXfrm>
        <a:off x="595377" y="2030662"/>
        <a:ext cx="2550544" cy="1493163"/>
      </dsp:txXfrm>
    </dsp:sp>
    <dsp:sp modelId="{B8A99EA3-5329-42F8-966B-D73429E6E89A}">
      <dsp:nvSpPr>
        <dsp:cNvPr id="0" name=""/>
        <dsp:cNvSpPr/>
      </dsp:nvSpPr>
      <dsp:spPr>
        <a:xfrm rot="16200000">
          <a:off x="3615225" y="1263816"/>
          <a:ext cx="1969476" cy="23791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EA12A-228B-43F3-8684-B5B2CD255C97}">
      <dsp:nvSpPr>
        <dsp:cNvPr id="0" name=""/>
        <dsp:cNvSpPr/>
      </dsp:nvSpPr>
      <dsp:spPr>
        <a:xfrm>
          <a:off x="4064716" y="1984208"/>
          <a:ext cx="2643452" cy="1586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>
              <a:cs typeface="B Nazanin" pitchFamily="2" charset="-78"/>
            </a:rPr>
            <a:t>قانونی بودن دستورات دینی</a:t>
          </a:r>
        </a:p>
      </dsp:txBody>
      <dsp:txXfrm>
        <a:off x="4111170" y="2030662"/>
        <a:ext cx="2550544" cy="1493163"/>
      </dsp:txXfrm>
    </dsp:sp>
    <dsp:sp modelId="{D0747AD3-9741-4ADC-AF21-36AEEA4D4902}">
      <dsp:nvSpPr>
        <dsp:cNvPr id="0" name=""/>
        <dsp:cNvSpPr/>
      </dsp:nvSpPr>
      <dsp:spPr>
        <a:xfrm>
          <a:off x="4064716" y="1619"/>
          <a:ext cx="2643452" cy="1586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kern="1200" dirty="0">
              <a:cs typeface="B Nazanin" pitchFamily="2" charset="-78"/>
            </a:rPr>
            <a:t>نفوذ دین در زندگی</a:t>
          </a:r>
        </a:p>
      </dsp:txBody>
      <dsp:txXfrm>
        <a:off x="4111170" y="48073"/>
        <a:ext cx="2550544" cy="149316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7E9FC-D730-48DD-8848-86453E7BFBDB}">
      <dsp:nvSpPr>
        <dsp:cNvPr id="0" name=""/>
        <dsp:cNvSpPr/>
      </dsp:nvSpPr>
      <dsp:spPr>
        <a:xfrm>
          <a:off x="0" y="0"/>
          <a:ext cx="990584" cy="99058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E1CB6-E223-415F-8C90-959982AB85F1}">
      <dsp:nvSpPr>
        <dsp:cNvPr id="0" name=""/>
        <dsp:cNvSpPr/>
      </dsp:nvSpPr>
      <dsp:spPr>
        <a:xfrm>
          <a:off x="495292" y="0"/>
          <a:ext cx="7762912" cy="990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b="1" kern="1200" baseline="0" dirty="0">
              <a:cs typeface="B Nazanin" pitchFamily="2" charset="-78"/>
            </a:rPr>
            <a:t>نمودار صفحه 112</a:t>
          </a:r>
        </a:p>
      </dsp:txBody>
      <dsp:txXfrm>
        <a:off x="495292" y="0"/>
        <a:ext cx="7762912" cy="99058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46430-5E69-4129-8E93-94CD9B3CE564}">
      <dsp:nvSpPr>
        <dsp:cNvPr id="0" name=""/>
        <dsp:cNvSpPr/>
      </dsp:nvSpPr>
      <dsp:spPr>
        <a:xfrm>
          <a:off x="0" y="0"/>
          <a:ext cx="1133460" cy="11334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6208C-4489-451C-915D-B9067B16123B}">
      <dsp:nvSpPr>
        <dsp:cNvPr id="0" name=""/>
        <dsp:cNvSpPr/>
      </dsp:nvSpPr>
      <dsp:spPr>
        <a:xfrm>
          <a:off x="566730" y="0"/>
          <a:ext cx="7691473" cy="1133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5400" b="0" kern="1200" baseline="0" dirty="0"/>
            <a:t>نمودار صفحه 114</a:t>
          </a:r>
        </a:p>
      </dsp:txBody>
      <dsp:txXfrm>
        <a:off x="566730" y="0"/>
        <a:ext cx="7691473" cy="113346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03AF6-DDDB-4967-A445-3D912F7A3091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92BBD-90A3-4058-8E8F-635AFF43C7D7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b="1" kern="1200" baseline="0" dirty="0">
              <a:cs typeface="B Nazanin" pitchFamily="2" charset="-78"/>
            </a:rPr>
            <a:t>مثال: حاشیه نشینی و بزهکاری</a:t>
          </a:r>
        </a:p>
      </dsp:txBody>
      <dsp:txXfrm>
        <a:off x="609600" y="0"/>
        <a:ext cx="7620000" cy="12192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DF4CE-BCE4-40AB-A725-140537B61951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63FD4-00C0-48FE-9F48-F7E6D60280B1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500" b="0" kern="1200" baseline="0" dirty="0"/>
            <a:t>پس از بررسی مثال ( بزهکاری ) ملاحظه میکنیم:</a:t>
          </a:r>
          <a:br>
            <a:rPr lang="fa-IR" sz="3500" b="0" kern="1200" baseline="0" dirty="0"/>
          </a:br>
          <a:endParaRPr lang="fa-IR" sz="3500" kern="1200" dirty="0"/>
        </a:p>
      </dsp:txBody>
      <dsp:txXfrm>
        <a:off x="609600" y="0"/>
        <a:ext cx="7620000" cy="12192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CA3F4-E76C-499D-97AC-C4074555A2A2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00187-1F5C-4036-BF18-CC2B6D8460C9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000" b="0" kern="1200" baseline="0" dirty="0">
              <a:cs typeface="B Nazanin" panose="00000400000000000000" pitchFamily="2" charset="-78"/>
            </a:rPr>
            <a:t>اهمیت فرضیه ها</a:t>
          </a:r>
          <a:endParaRPr lang="fa-IR" sz="40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1A6A4-0EA2-4385-9961-60A9D215959D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97071-148B-4917-BC98-76A58A7DB6E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anose="00000400000000000000" pitchFamily="2" charset="-78"/>
            </a:rPr>
            <a:t>مدل تحلیلی را چگونه میتوان ساخت ؟</a:t>
          </a:r>
          <a:endParaRPr lang="fa-IR" sz="48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2F11C-EF61-450D-81A7-7B9BC3CDFD05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F9893-E217-4592-B17C-B78F0515CAF5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b="0" kern="1200" baseline="0" dirty="0">
              <a:cs typeface="B Nazanin" panose="00000400000000000000" pitchFamily="2" charset="-78"/>
            </a:rPr>
            <a:t>ساختن مفاهیم</a:t>
          </a:r>
          <a:endParaRPr lang="fa-IR" sz="44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B9219-71AC-476B-BA76-59D0E1A0E43A}">
      <dsp:nvSpPr>
        <dsp:cNvPr id="0" name=""/>
        <dsp:cNvSpPr/>
      </dsp:nvSpPr>
      <dsp:spPr>
        <a:xfrm>
          <a:off x="0" y="3441586"/>
          <a:ext cx="8229600" cy="1129605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alpha val="9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4">
                <a:alpha val="9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/>
            <a:t>چارلز ای گلاک جنبه های متفاوت دین را در 4 بعد سامان داد که عبارتند :</a:t>
          </a:r>
        </a:p>
      </dsp:txBody>
      <dsp:txXfrm>
        <a:off x="0" y="3441586"/>
        <a:ext cx="8229600" cy="609986"/>
      </dsp:txXfrm>
    </dsp:sp>
    <dsp:sp modelId="{8D0077CB-F36A-40BF-9270-2233035ED2F9}">
      <dsp:nvSpPr>
        <dsp:cNvPr id="0" name=""/>
        <dsp:cNvSpPr/>
      </dsp:nvSpPr>
      <dsp:spPr>
        <a:xfrm>
          <a:off x="0" y="4028981"/>
          <a:ext cx="2057399" cy="51961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kern="1200"/>
            <a:t>بعد تجربی</a:t>
          </a:r>
        </a:p>
      </dsp:txBody>
      <dsp:txXfrm>
        <a:off x="0" y="4028981"/>
        <a:ext cx="2057399" cy="519618"/>
      </dsp:txXfrm>
    </dsp:sp>
    <dsp:sp modelId="{1555AF0A-ABE2-43C7-9266-BEFE2DF9298E}">
      <dsp:nvSpPr>
        <dsp:cNvPr id="0" name=""/>
        <dsp:cNvSpPr/>
      </dsp:nvSpPr>
      <dsp:spPr>
        <a:xfrm>
          <a:off x="2057400" y="4028981"/>
          <a:ext cx="2057399" cy="51961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kern="1200"/>
            <a:t>بعد ایدئولوژیکی</a:t>
          </a:r>
        </a:p>
      </dsp:txBody>
      <dsp:txXfrm>
        <a:off x="2057400" y="4028981"/>
        <a:ext cx="2057399" cy="519618"/>
      </dsp:txXfrm>
    </dsp:sp>
    <dsp:sp modelId="{DFF0D274-0853-4FFC-92B3-3098812BAAF1}">
      <dsp:nvSpPr>
        <dsp:cNvPr id="0" name=""/>
        <dsp:cNvSpPr/>
      </dsp:nvSpPr>
      <dsp:spPr>
        <a:xfrm>
          <a:off x="4114800" y="4028981"/>
          <a:ext cx="2057399" cy="51961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kern="1200"/>
            <a:t>مناسکی</a:t>
          </a:r>
        </a:p>
      </dsp:txBody>
      <dsp:txXfrm>
        <a:off x="4114800" y="4028981"/>
        <a:ext cx="2057399" cy="519618"/>
      </dsp:txXfrm>
    </dsp:sp>
    <dsp:sp modelId="{1C347F16-39A7-4A49-8EB8-61638295B779}">
      <dsp:nvSpPr>
        <dsp:cNvPr id="0" name=""/>
        <dsp:cNvSpPr/>
      </dsp:nvSpPr>
      <dsp:spPr>
        <a:xfrm>
          <a:off x="6172199" y="4028981"/>
          <a:ext cx="2057399" cy="519618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500" kern="1200"/>
            <a:t>استنتاجی</a:t>
          </a:r>
        </a:p>
      </dsp:txBody>
      <dsp:txXfrm>
        <a:off x="6172199" y="4028981"/>
        <a:ext cx="2057399" cy="519618"/>
      </dsp:txXfrm>
    </dsp:sp>
    <dsp:sp modelId="{E84B9CC1-8F7F-4215-BB29-AC5A6A8330DA}">
      <dsp:nvSpPr>
        <dsp:cNvPr id="0" name=""/>
        <dsp:cNvSpPr/>
      </dsp:nvSpPr>
      <dsp:spPr>
        <a:xfrm rot="10800000">
          <a:off x="0" y="1721197"/>
          <a:ext cx="8229600" cy="1737333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4">
                <a:alpha val="90000"/>
                <a:hueOff val="0"/>
                <a:satOff val="0"/>
                <a:lumOff val="0"/>
                <a:alphaOff val="-20000"/>
                <a:shade val="63000"/>
                <a:tint val="82000"/>
              </a:schemeClr>
              <a:schemeClr val="accent4">
                <a:alpha val="90000"/>
                <a:hueOff val="0"/>
                <a:satOff val="0"/>
                <a:lumOff val="0"/>
                <a:alphaOff val="-2000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/>
            <a:t>مفهوم عملی مجزا : ( صفحه 124 ) تحقیق تحت عنوان آیا ایلات متحده آمریکا شاهد یک بیداری دینی است؟</a:t>
          </a:r>
        </a:p>
      </dsp:txBody>
      <dsp:txXfrm rot="10800000">
        <a:off x="0" y="1721197"/>
        <a:ext cx="8229600" cy="1128867"/>
      </dsp:txXfrm>
    </dsp:sp>
    <dsp:sp modelId="{F271F1E6-15C1-45B7-BB7C-6C8B0F083955}">
      <dsp:nvSpPr>
        <dsp:cNvPr id="0" name=""/>
        <dsp:cNvSpPr/>
      </dsp:nvSpPr>
      <dsp:spPr>
        <a:xfrm rot="10800000">
          <a:off x="0" y="808"/>
          <a:ext cx="8229600" cy="1737333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4">
                <a:alpha val="90000"/>
                <a:hueOff val="0"/>
                <a:satOff val="0"/>
                <a:lumOff val="0"/>
                <a:alphaOff val="-40000"/>
                <a:shade val="63000"/>
                <a:tint val="82000"/>
              </a:schemeClr>
              <a:schemeClr val="accent4">
                <a:alpha val="90000"/>
                <a:hueOff val="0"/>
                <a:satOff val="0"/>
                <a:lumOff val="0"/>
                <a:alphaOff val="-4000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/>
            <a:t>این شیوه به طور تجربی بر مبنای مشاهدات مستقیم یا اطلاعاتی که دیگران جمع آوری کرده اند ساخته میشود.</a:t>
          </a:r>
        </a:p>
      </dsp:txBody>
      <dsp:txXfrm rot="10800000">
        <a:off x="0" y="808"/>
        <a:ext cx="8229600" cy="112886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34186-47BE-4871-929B-23E39591C2E7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C0AF4-28F1-4D2C-9514-D5ED099E1DD3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b="0" kern="1200" baseline="0" dirty="0">
              <a:cs typeface="B Nazanin" panose="00000400000000000000" pitchFamily="2" charset="-78"/>
            </a:rPr>
            <a:t>شیوه ساختن مفهوم</a:t>
          </a:r>
          <a:endParaRPr lang="fa-IR" sz="44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C7BBF-9E35-4CA0-8626-FEB1939131A0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CFD55-4475-4AE8-AAFD-06814356E033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5800" b="0" kern="1200" baseline="0" dirty="0"/>
            <a:t>هدف این مرحله</a:t>
          </a:r>
        </a:p>
      </dsp:txBody>
      <dsp:txXfrm>
        <a:off x="609600" y="0"/>
        <a:ext cx="7620000" cy="12192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670CC-D72C-47F6-AA6B-0D24F5746224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00060-72B3-4CB9-99A0-EA6A8A19877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b="0" kern="1200" baseline="0" dirty="0">
              <a:cs typeface="B Nazanin" panose="00000400000000000000" pitchFamily="2" charset="-78"/>
            </a:rPr>
            <a:t>مفهوم دستگاهی</a:t>
          </a:r>
          <a:endParaRPr lang="fa-IR" sz="44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8DDB5-AC60-4721-B3FF-FBE23FE47402}">
      <dsp:nvSpPr>
        <dsp:cNvPr id="0" name=""/>
        <dsp:cNvSpPr/>
      </dsp:nvSpPr>
      <dsp:spPr>
        <a:xfrm>
          <a:off x="0" y="0"/>
          <a:ext cx="6336792" cy="900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0" kern="1200">
              <a:solidFill>
                <a:srgbClr val="7030A0"/>
              </a:solidFill>
              <a:cs typeface="B Nazanin" panose="00000400000000000000" pitchFamily="2" charset="-78"/>
            </a:rPr>
            <a:t>مولفه اول : منابع</a:t>
          </a:r>
        </a:p>
      </dsp:txBody>
      <dsp:txXfrm>
        <a:off x="26367" y="26367"/>
        <a:ext cx="5260032" cy="847507"/>
      </dsp:txXfrm>
    </dsp:sp>
    <dsp:sp modelId="{1C241546-7AB0-4210-B0FA-86A06FF88D06}">
      <dsp:nvSpPr>
        <dsp:cNvPr id="0" name=""/>
        <dsp:cNvSpPr/>
      </dsp:nvSpPr>
      <dsp:spPr>
        <a:xfrm>
          <a:off x="473202" y="1025275"/>
          <a:ext cx="6336792" cy="900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0" kern="1200">
              <a:solidFill>
                <a:srgbClr val="7030A0"/>
              </a:solidFill>
              <a:cs typeface="B Nazanin" panose="00000400000000000000" pitchFamily="2" charset="-78"/>
            </a:rPr>
            <a:t>مولفه دوم : فایده مندی منابع</a:t>
          </a:r>
        </a:p>
      </dsp:txBody>
      <dsp:txXfrm>
        <a:off x="499569" y="1051642"/>
        <a:ext cx="5225698" cy="847507"/>
      </dsp:txXfrm>
    </dsp:sp>
    <dsp:sp modelId="{3456DAA1-40BE-43C3-8BC5-20CAE9E1D875}">
      <dsp:nvSpPr>
        <dsp:cNvPr id="0" name=""/>
        <dsp:cNvSpPr/>
      </dsp:nvSpPr>
      <dsp:spPr>
        <a:xfrm>
          <a:off x="946404" y="2050551"/>
          <a:ext cx="6336792" cy="900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0" kern="1200" dirty="0">
              <a:solidFill>
                <a:srgbClr val="7030A0"/>
              </a:solidFill>
              <a:cs typeface="B Nazanin" panose="00000400000000000000" pitchFamily="2" charset="-78"/>
            </a:rPr>
            <a:t>مولفه سوم : به رسمیت شناسی ارزش مبادله ای</a:t>
          </a:r>
        </a:p>
      </dsp:txBody>
      <dsp:txXfrm>
        <a:off x="972771" y="2076918"/>
        <a:ext cx="5225698" cy="847507"/>
      </dsp:txXfrm>
    </dsp:sp>
    <dsp:sp modelId="{9BF73D44-E0DA-4E05-932F-FEE79436901B}">
      <dsp:nvSpPr>
        <dsp:cNvPr id="0" name=""/>
        <dsp:cNvSpPr/>
      </dsp:nvSpPr>
      <dsp:spPr>
        <a:xfrm>
          <a:off x="1419605" y="3075826"/>
          <a:ext cx="6336792" cy="900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0" kern="1200" dirty="0">
              <a:solidFill>
                <a:srgbClr val="7030A0"/>
              </a:solidFill>
              <a:cs typeface="B Nazanin" panose="00000400000000000000" pitchFamily="2" charset="-78"/>
            </a:rPr>
            <a:t>مولفه چهارم : هنجار پذیری</a:t>
          </a:r>
        </a:p>
      </dsp:txBody>
      <dsp:txXfrm>
        <a:off x="1445972" y="3102193"/>
        <a:ext cx="5225698" cy="847507"/>
      </dsp:txXfrm>
    </dsp:sp>
    <dsp:sp modelId="{E63095A0-30E5-4EDC-89F3-EECDAD9F8C2A}">
      <dsp:nvSpPr>
        <dsp:cNvPr id="0" name=""/>
        <dsp:cNvSpPr/>
      </dsp:nvSpPr>
      <dsp:spPr>
        <a:xfrm>
          <a:off x="1892808" y="4101102"/>
          <a:ext cx="6336792" cy="900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0" kern="1200">
              <a:solidFill>
                <a:srgbClr val="7030A0"/>
              </a:solidFill>
              <a:cs typeface="B Nazanin" panose="00000400000000000000" pitchFamily="2" charset="-78"/>
            </a:rPr>
            <a:t>مولفه پنجم : هم سویی در ارزش ها و هماهنگی در هدف های غایی</a:t>
          </a:r>
        </a:p>
      </dsp:txBody>
      <dsp:txXfrm>
        <a:off x="1919175" y="4127469"/>
        <a:ext cx="5225698" cy="847507"/>
      </dsp:txXfrm>
    </dsp:sp>
    <dsp:sp modelId="{4B8D5D80-B06D-4FD0-98AE-C84EFA412AEE}">
      <dsp:nvSpPr>
        <dsp:cNvPr id="0" name=""/>
        <dsp:cNvSpPr/>
      </dsp:nvSpPr>
      <dsp:spPr>
        <a:xfrm>
          <a:off x="5751634" y="657676"/>
          <a:ext cx="585157" cy="585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2400" b="0" kern="1200">
            <a:solidFill>
              <a:srgbClr val="7030A0"/>
            </a:solidFill>
            <a:cs typeface="B Nazanin" panose="00000400000000000000" pitchFamily="2" charset="-78"/>
          </a:endParaRPr>
        </a:p>
      </dsp:txBody>
      <dsp:txXfrm>
        <a:off x="5883294" y="657676"/>
        <a:ext cx="321837" cy="440331"/>
      </dsp:txXfrm>
    </dsp:sp>
    <dsp:sp modelId="{77751EA8-62AC-49A5-8F18-445C070D526B}">
      <dsp:nvSpPr>
        <dsp:cNvPr id="0" name=""/>
        <dsp:cNvSpPr/>
      </dsp:nvSpPr>
      <dsp:spPr>
        <a:xfrm>
          <a:off x="6224836" y="1682952"/>
          <a:ext cx="585157" cy="585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2400" b="0" kern="1200">
            <a:solidFill>
              <a:srgbClr val="7030A0"/>
            </a:solidFill>
            <a:cs typeface="B Nazanin" panose="00000400000000000000" pitchFamily="2" charset="-78"/>
          </a:endParaRPr>
        </a:p>
      </dsp:txBody>
      <dsp:txXfrm>
        <a:off x="6356496" y="1682952"/>
        <a:ext cx="321837" cy="440331"/>
      </dsp:txXfrm>
    </dsp:sp>
    <dsp:sp modelId="{A36A68A3-281B-4E4E-BB04-3A044461A137}">
      <dsp:nvSpPr>
        <dsp:cNvPr id="0" name=""/>
        <dsp:cNvSpPr/>
      </dsp:nvSpPr>
      <dsp:spPr>
        <a:xfrm>
          <a:off x="6698038" y="2693223"/>
          <a:ext cx="585157" cy="585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2400" b="0" kern="1200">
            <a:solidFill>
              <a:srgbClr val="7030A0"/>
            </a:solidFill>
            <a:cs typeface="B Nazanin" panose="00000400000000000000" pitchFamily="2" charset="-78"/>
          </a:endParaRPr>
        </a:p>
      </dsp:txBody>
      <dsp:txXfrm>
        <a:off x="6829698" y="2693223"/>
        <a:ext cx="321837" cy="440331"/>
      </dsp:txXfrm>
    </dsp:sp>
    <dsp:sp modelId="{06CB980D-1B24-4FDC-830E-A7F3E21D538D}">
      <dsp:nvSpPr>
        <dsp:cNvPr id="0" name=""/>
        <dsp:cNvSpPr/>
      </dsp:nvSpPr>
      <dsp:spPr>
        <a:xfrm>
          <a:off x="7171240" y="3728501"/>
          <a:ext cx="585157" cy="58515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2400" b="0" kern="1200">
            <a:solidFill>
              <a:srgbClr val="7030A0"/>
            </a:solidFill>
            <a:cs typeface="B Nazanin" panose="00000400000000000000" pitchFamily="2" charset="-78"/>
          </a:endParaRPr>
        </a:p>
      </dsp:txBody>
      <dsp:txXfrm>
        <a:off x="7302900" y="3728501"/>
        <a:ext cx="321837" cy="440331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178C6-F25E-456C-BD25-2101EE5B0C36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F1ED1-B9C8-4BF1-A9FD-F33FF744545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200" b="0" kern="1200" baseline="0" dirty="0">
              <a:cs typeface="B Nazanin" panose="00000400000000000000" pitchFamily="2" charset="-78"/>
            </a:rPr>
            <a:t>مولف های همکاری می تواند بشرح زیر باشد:</a:t>
          </a:r>
          <a:endParaRPr lang="fa-IR" sz="42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90DA2-C406-490B-B79F-EBE928F17411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FEA0F-6388-401F-9681-38FAC343A911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anose="00000400000000000000" pitchFamily="2" charset="-78"/>
            </a:rPr>
            <a:t>بعد تعارض : مولف ها و شاخص ها</a:t>
          </a:r>
          <a:endParaRPr lang="fa-IR" sz="48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1EB5A-DB2A-4408-BEEA-7C0D88FFEA7E}">
      <dsp:nvSpPr>
        <dsp:cNvPr id="0" name=""/>
        <dsp:cNvSpPr/>
      </dsp:nvSpPr>
      <dsp:spPr>
        <a:xfrm>
          <a:off x="0" y="879"/>
          <a:ext cx="71287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74070-65C5-428A-AD34-37489934A983}">
      <dsp:nvSpPr>
        <dsp:cNvPr id="0" name=""/>
        <dsp:cNvSpPr/>
      </dsp:nvSpPr>
      <dsp:spPr>
        <a:xfrm>
          <a:off x="0" y="879"/>
          <a:ext cx="7128792" cy="59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0" kern="1200" dirty="0">
              <a:solidFill>
                <a:schemeClr val="tx1"/>
              </a:solidFill>
              <a:cs typeface="B Nazanin" panose="00000400000000000000" pitchFamily="2" charset="-78"/>
            </a:rPr>
            <a:t>جزئی </a:t>
          </a:r>
        </a:p>
      </dsp:txBody>
      <dsp:txXfrm>
        <a:off x="0" y="879"/>
        <a:ext cx="7128792" cy="599480"/>
      </dsp:txXfrm>
    </dsp:sp>
    <dsp:sp modelId="{301A34FB-803B-42B4-AD0D-21AF251749FF}">
      <dsp:nvSpPr>
        <dsp:cNvPr id="0" name=""/>
        <dsp:cNvSpPr/>
      </dsp:nvSpPr>
      <dsp:spPr>
        <a:xfrm>
          <a:off x="0" y="600359"/>
          <a:ext cx="71287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DBE92-C3F3-4546-BCC7-FDE0E99F1972}">
      <dsp:nvSpPr>
        <dsp:cNvPr id="0" name=""/>
        <dsp:cNvSpPr/>
      </dsp:nvSpPr>
      <dsp:spPr>
        <a:xfrm>
          <a:off x="0" y="600359"/>
          <a:ext cx="7128792" cy="59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0" kern="1200">
              <a:solidFill>
                <a:schemeClr val="tx1"/>
              </a:solidFill>
              <a:cs typeface="B Nazanin" panose="00000400000000000000" pitchFamily="2" charset="-78"/>
            </a:rPr>
            <a:t>موقتی اند</a:t>
          </a:r>
        </a:p>
      </dsp:txBody>
      <dsp:txXfrm>
        <a:off x="0" y="600359"/>
        <a:ext cx="7128792" cy="599480"/>
      </dsp:txXfrm>
    </dsp:sp>
    <dsp:sp modelId="{6C8B5063-AF3C-458A-A3B8-24BCCD6AB5E1}">
      <dsp:nvSpPr>
        <dsp:cNvPr id="0" name=""/>
        <dsp:cNvSpPr/>
      </dsp:nvSpPr>
      <dsp:spPr>
        <a:xfrm>
          <a:off x="0" y="1199840"/>
          <a:ext cx="71287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1CD31-2B5E-46E9-9E67-4FFC9D9A41DD}">
      <dsp:nvSpPr>
        <dsp:cNvPr id="0" name=""/>
        <dsp:cNvSpPr/>
      </dsp:nvSpPr>
      <dsp:spPr>
        <a:xfrm>
          <a:off x="0" y="1199840"/>
          <a:ext cx="7128792" cy="599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600" b="0" kern="1200">
              <a:solidFill>
                <a:schemeClr val="tx1"/>
              </a:solidFill>
              <a:cs typeface="B Nazanin" panose="00000400000000000000" pitchFamily="2" charset="-78"/>
            </a:rPr>
            <a:t>محتمل است</a:t>
          </a:r>
        </a:p>
      </dsp:txBody>
      <dsp:txXfrm>
        <a:off x="0" y="1199840"/>
        <a:ext cx="7128792" cy="59948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C7E56-7C45-482B-B1F4-6D22C7215084}">
      <dsp:nvSpPr>
        <dsp:cNvPr id="0" name=""/>
        <dsp:cNvSpPr/>
      </dsp:nvSpPr>
      <dsp:spPr>
        <a:xfrm>
          <a:off x="415096" y="661155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rgbClr val="002060"/>
              </a:solidFill>
              <a:cs typeface="B Nazanin" panose="00000400000000000000" pitchFamily="2" charset="-78"/>
            </a:rPr>
            <a:t>مولفه اول: توانایی تشخیص کنشگران و داوهای ارتباط اجتماعی شان</a:t>
          </a:r>
        </a:p>
      </dsp:txBody>
      <dsp:txXfrm>
        <a:off x="415096" y="661155"/>
        <a:ext cx="7399406" cy="672673"/>
      </dsp:txXfrm>
    </dsp:sp>
    <dsp:sp modelId="{87923135-1038-4C51-B2D7-98D788C8328E}">
      <dsp:nvSpPr>
        <dsp:cNvPr id="0" name=""/>
        <dsp:cNvSpPr/>
      </dsp:nvSpPr>
      <dsp:spPr>
        <a:xfrm>
          <a:off x="415096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E3FD8-A106-4747-A463-6983693ED26E}">
      <dsp:nvSpPr>
        <dsp:cNvPr id="0" name=""/>
        <dsp:cNvSpPr/>
      </dsp:nvSpPr>
      <dsp:spPr>
        <a:xfrm>
          <a:off x="1459235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3466"/>
            <a:satOff val="239"/>
            <a:lumOff val="662"/>
            <a:alphaOff val="0"/>
          </a:schemeClr>
        </a:solidFill>
        <a:ln w="38100" cap="flat" cmpd="sng" algn="ctr">
          <a:solidFill>
            <a:schemeClr val="accent4">
              <a:shade val="80000"/>
              <a:hueOff val="3466"/>
              <a:satOff val="239"/>
              <a:lumOff val="6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D36CE-EBA8-4426-8D0F-495DAD735848}">
      <dsp:nvSpPr>
        <dsp:cNvPr id="0" name=""/>
        <dsp:cNvSpPr/>
      </dsp:nvSpPr>
      <dsp:spPr>
        <a:xfrm>
          <a:off x="2503373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6932"/>
            <a:satOff val="478"/>
            <a:lumOff val="1323"/>
            <a:alphaOff val="0"/>
          </a:schemeClr>
        </a:solidFill>
        <a:ln w="38100" cap="flat" cmpd="sng" algn="ctr">
          <a:solidFill>
            <a:schemeClr val="accent4">
              <a:shade val="80000"/>
              <a:hueOff val="6932"/>
              <a:satOff val="478"/>
              <a:lumOff val="13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9819D-DA57-4580-81E4-71A2BF9FEFE3}">
      <dsp:nvSpPr>
        <dsp:cNvPr id="0" name=""/>
        <dsp:cNvSpPr/>
      </dsp:nvSpPr>
      <dsp:spPr>
        <a:xfrm>
          <a:off x="3547512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10398"/>
            <a:satOff val="717"/>
            <a:lumOff val="1985"/>
            <a:alphaOff val="0"/>
          </a:schemeClr>
        </a:solidFill>
        <a:ln w="38100" cap="flat" cmpd="sng" algn="ctr">
          <a:solidFill>
            <a:schemeClr val="accent4">
              <a:shade val="80000"/>
              <a:hueOff val="10398"/>
              <a:satOff val="717"/>
              <a:lumOff val="19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E7B0A-22FF-40DE-92B0-E17E8FF7830D}">
      <dsp:nvSpPr>
        <dsp:cNvPr id="0" name=""/>
        <dsp:cNvSpPr/>
      </dsp:nvSpPr>
      <dsp:spPr>
        <a:xfrm>
          <a:off x="4591650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13864"/>
            <a:satOff val="956"/>
            <a:lumOff val="2647"/>
            <a:alphaOff val="0"/>
          </a:schemeClr>
        </a:solidFill>
        <a:ln w="38100" cap="flat" cmpd="sng" algn="ctr">
          <a:solidFill>
            <a:schemeClr val="accent4">
              <a:shade val="80000"/>
              <a:hueOff val="13864"/>
              <a:satOff val="956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3C471-726B-4D38-AE6F-8FF97696BA13}">
      <dsp:nvSpPr>
        <dsp:cNvPr id="0" name=""/>
        <dsp:cNvSpPr/>
      </dsp:nvSpPr>
      <dsp:spPr>
        <a:xfrm>
          <a:off x="5635789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17330"/>
            <a:satOff val="1195"/>
            <a:lumOff val="3309"/>
            <a:alphaOff val="0"/>
          </a:schemeClr>
        </a:solidFill>
        <a:ln w="38100" cap="flat" cmpd="sng" algn="ctr">
          <a:solidFill>
            <a:schemeClr val="accent4">
              <a:shade val="80000"/>
              <a:hueOff val="17330"/>
              <a:satOff val="1195"/>
              <a:lumOff val="33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5BBC6-5438-4937-A8DE-1A6AA5342305}">
      <dsp:nvSpPr>
        <dsp:cNvPr id="0" name=""/>
        <dsp:cNvSpPr/>
      </dsp:nvSpPr>
      <dsp:spPr>
        <a:xfrm>
          <a:off x="6679927" y="1333829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20796"/>
            <a:satOff val="1434"/>
            <a:lumOff val="3970"/>
            <a:alphaOff val="0"/>
          </a:schemeClr>
        </a:solidFill>
        <a:ln w="38100" cap="flat" cmpd="sng" algn="ctr">
          <a:solidFill>
            <a:schemeClr val="accent4">
              <a:shade val="80000"/>
              <a:hueOff val="20796"/>
              <a:satOff val="1434"/>
              <a:lumOff val="3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699AC-8654-497C-AB26-B676F29095ED}">
      <dsp:nvSpPr>
        <dsp:cNvPr id="0" name=""/>
        <dsp:cNvSpPr/>
      </dsp:nvSpPr>
      <dsp:spPr>
        <a:xfrm>
          <a:off x="415096" y="1597534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rgbClr val="002060"/>
              </a:solidFill>
              <a:cs typeface="B Nazanin" panose="00000400000000000000" pitchFamily="2" charset="-78"/>
            </a:rPr>
            <a:t>مولفه دوم: توانایی ادراک قوائد بازی</a:t>
          </a:r>
        </a:p>
      </dsp:txBody>
      <dsp:txXfrm>
        <a:off x="415096" y="1597534"/>
        <a:ext cx="7399406" cy="672673"/>
      </dsp:txXfrm>
    </dsp:sp>
    <dsp:sp modelId="{C845F0B8-58B3-42B3-A25C-EAF74E025D92}">
      <dsp:nvSpPr>
        <dsp:cNvPr id="0" name=""/>
        <dsp:cNvSpPr/>
      </dsp:nvSpPr>
      <dsp:spPr>
        <a:xfrm>
          <a:off x="415096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24262"/>
            <a:satOff val="1673"/>
            <a:lumOff val="4632"/>
            <a:alphaOff val="0"/>
          </a:schemeClr>
        </a:solidFill>
        <a:ln w="38100" cap="flat" cmpd="sng" algn="ctr">
          <a:solidFill>
            <a:schemeClr val="accent4">
              <a:shade val="80000"/>
              <a:hueOff val="24262"/>
              <a:satOff val="1673"/>
              <a:lumOff val="46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6D7C4-3466-4779-A21A-7C4B778D674B}">
      <dsp:nvSpPr>
        <dsp:cNvPr id="0" name=""/>
        <dsp:cNvSpPr/>
      </dsp:nvSpPr>
      <dsp:spPr>
        <a:xfrm>
          <a:off x="1459235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27728"/>
            <a:satOff val="1912"/>
            <a:lumOff val="5294"/>
            <a:alphaOff val="0"/>
          </a:schemeClr>
        </a:solidFill>
        <a:ln w="38100" cap="flat" cmpd="sng" algn="ctr">
          <a:solidFill>
            <a:schemeClr val="accent4">
              <a:shade val="80000"/>
              <a:hueOff val="27728"/>
              <a:satOff val="1912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5B433-4E79-492B-B4F0-1888C115C2FC}">
      <dsp:nvSpPr>
        <dsp:cNvPr id="0" name=""/>
        <dsp:cNvSpPr/>
      </dsp:nvSpPr>
      <dsp:spPr>
        <a:xfrm>
          <a:off x="2503373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31194"/>
            <a:satOff val="2151"/>
            <a:lumOff val="5956"/>
            <a:alphaOff val="0"/>
          </a:schemeClr>
        </a:solidFill>
        <a:ln w="38100" cap="flat" cmpd="sng" algn="ctr">
          <a:solidFill>
            <a:schemeClr val="accent4">
              <a:shade val="80000"/>
              <a:hueOff val="31194"/>
              <a:satOff val="2151"/>
              <a:lumOff val="59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DFCE2-409D-4576-A66E-638C9C6D3E81}">
      <dsp:nvSpPr>
        <dsp:cNvPr id="0" name=""/>
        <dsp:cNvSpPr/>
      </dsp:nvSpPr>
      <dsp:spPr>
        <a:xfrm>
          <a:off x="3547512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34661"/>
            <a:satOff val="2390"/>
            <a:lumOff val="6617"/>
            <a:alphaOff val="0"/>
          </a:schemeClr>
        </a:solidFill>
        <a:ln w="38100" cap="flat" cmpd="sng" algn="ctr">
          <a:solidFill>
            <a:schemeClr val="accent4">
              <a:shade val="80000"/>
              <a:hueOff val="34661"/>
              <a:satOff val="2390"/>
              <a:lumOff val="6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9C6D5-A918-492E-A0CA-3659463D87E8}">
      <dsp:nvSpPr>
        <dsp:cNvPr id="0" name=""/>
        <dsp:cNvSpPr/>
      </dsp:nvSpPr>
      <dsp:spPr>
        <a:xfrm>
          <a:off x="4591650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38127"/>
            <a:satOff val="2629"/>
            <a:lumOff val="7279"/>
            <a:alphaOff val="0"/>
          </a:schemeClr>
        </a:solidFill>
        <a:ln w="38100" cap="flat" cmpd="sng" algn="ctr">
          <a:solidFill>
            <a:schemeClr val="accent4">
              <a:shade val="80000"/>
              <a:hueOff val="38127"/>
              <a:satOff val="2629"/>
              <a:lumOff val="72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B911B-EAF9-4D85-8B43-0C329EDFD6DF}">
      <dsp:nvSpPr>
        <dsp:cNvPr id="0" name=""/>
        <dsp:cNvSpPr/>
      </dsp:nvSpPr>
      <dsp:spPr>
        <a:xfrm>
          <a:off x="5635789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41593"/>
            <a:satOff val="2868"/>
            <a:lumOff val="7941"/>
            <a:alphaOff val="0"/>
          </a:schemeClr>
        </a:solidFill>
        <a:ln w="38100" cap="flat" cmpd="sng" algn="ctr">
          <a:solidFill>
            <a:schemeClr val="accent4">
              <a:shade val="80000"/>
              <a:hueOff val="41593"/>
              <a:satOff val="2868"/>
              <a:lumOff val="7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78A59E-84B4-49BE-93D8-5F634B5F8854}">
      <dsp:nvSpPr>
        <dsp:cNvPr id="0" name=""/>
        <dsp:cNvSpPr/>
      </dsp:nvSpPr>
      <dsp:spPr>
        <a:xfrm>
          <a:off x="6679927" y="2270207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45059"/>
            <a:satOff val="3107"/>
            <a:lumOff val="8603"/>
            <a:alphaOff val="0"/>
          </a:schemeClr>
        </a:solidFill>
        <a:ln w="38100" cap="flat" cmpd="sng" algn="ctr">
          <a:solidFill>
            <a:schemeClr val="accent4">
              <a:shade val="80000"/>
              <a:hueOff val="45059"/>
              <a:satOff val="3107"/>
              <a:lumOff val="86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89898-7A8A-4AAE-9465-96AD175B6EE8}">
      <dsp:nvSpPr>
        <dsp:cNvPr id="0" name=""/>
        <dsp:cNvSpPr/>
      </dsp:nvSpPr>
      <dsp:spPr>
        <a:xfrm>
          <a:off x="370404" y="2736306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rgbClr val="002060"/>
              </a:solidFill>
              <a:cs typeface="B Nazanin" panose="00000400000000000000" pitchFamily="2" charset="-78"/>
            </a:rPr>
            <a:t>مولفه سوم: برخوردار بودن از حداقل فرجه آزادی که مذاکره را امکان پذیر می کند</a:t>
          </a:r>
        </a:p>
      </dsp:txBody>
      <dsp:txXfrm>
        <a:off x="370404" y="2736306"/>
        <a:ext cx="7399406" cy="672673"/>
      </dsp:txXfrm>
    </dsp:sp>
    <dsp:sp modelId="{5B26C65C-E2A5-4E07-AABE-62511410E7CB}">
      <dsp:nvSpPr>
        <dsp:cNvPr id="0" name=""/>
        <dsp:cNvSpPr/>
      </dsp:nvSpPr>
      <dsp:spPr>
        <a:xfrm>
          <a:off x="415096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48525"/>
            <a:satOff val="3345"/>
            <a:lumOff val="9264"/>
            <a:alphaOff val="0"/>
          </a:schemeClr>
        </a:solidFill>
        <a:ln w="38100" cap="flat" cmpd="sng" algn="ctr">
          <a:solidFill>
            <a:schemeClr val="accent4">
              <a:shade val="80000"/>
              <a:hueOff val="48525"/>
              <a:satOff val="3345"/>
              <a:lumOff val="92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0718-D932-4F84-92A6-E39E0960BCF6}">
      <dsp:nvSpPr>
        <dsp:cNvPr id="0" name=""/>
        <dsp:cNvSpPr/>
      </dsp:nvSpPr>
      <dsp:spPr>
        <a:xfrm>
          <a:off x="1459235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51991"/>
            <a:satOff val="3584"/>
            <a:lumOff val="9926"/>
            <a:alphaOff val="0"/>
          </a:schemeClr>
        </a:solidFill>
        <a:ln w="38100" cap="flat" cmpd="sng" algn="ctr">
          <a:solidFill>
            <a:schemeClr val="accent4">
              <a:shade val="80000"/>
              <a:hueOff val="51991"/>
              <a:satOff val="3584"/>
              <a:lumOff val="9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1F6B3-1E9A-460D-8B5A-0C2588D4A7F2}">
      <dsp:nvSpPr>
        <dsp:cNvPr id="0" name=""/>
        <dsp:cNvSpPr/>
      </dsp:nvSpPr>
      <dsp:spPr>
        <a:xfrm>
          <a:off x="2503373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55457"/>
            <a:satOff val="3823"/>
            <a:lumOff val="10588"/>
            <a:alphaOff val="0"/>
          </a:schemeClr>
        </a:solidFill>
        <a:ln w="38100" cap="flat" cmpd="sng" algn="ctr">
          <a:solidFill>
            <a:schemeClr val="accent4">
              <a:shade val="80000"/>
              <a:hueOff val="55457"/>
              <a:satOff val="3823"/>
              <a:lumOff val="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4DFB9-D9C2-48A7-BDBA-25D1B3A44F27}">
      <dsp:nvSpPr>
        <dsp:cNvPr id="0" name=""/>
        <dsp:cNvSpPr/>
      </dsp:nvSpPr>
      <dsp:spPr>
        <a:xfrm>
          <a:off x="3547512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58923"/>
            <a:satOff val="4062"/>
            <a:lumOff val="11250"/>
            <a:alphaOff val="0"/>
          </a:schemeClr>
        </a:solidFill>
        <a:ln w="38100" cap="flat" cmpd="sng" algn="ctr">
          <a:solidFill>
            <a:schemeClr val="accent4">
              <a:shade val="80000"/>
              <a:hueOff val="58923"/>
              <a:satOff val="4062"/>
              <a:lumOff val="112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5AE8F-8376-42E9-9115-63BBFA40650D}">
      <dsp:nvSpPr>
        <dsp:cNvPr id="0" name=""/>
        <dsp:cNvSpPr/>
      </dsp:nvSpPr>
      <dsp:spPr>
        <a:xfrm>
          <a:off x="4591650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62389"/>
            <a:satOff val="4301"/>
            <a:lumOff val="11911"/>
            <a:alphaOff val="0"/>
          </a:schemeClr>
        </a:solidFill>
        <a:ln w="38100" cap="flat" cmpd="sng" algn="ctr">
          <a:solidFill>
            <a:schemeClr val="accent4">
              <a:shade val="80000"/>
              <a:hueOff val="62389"/>
              <a:satOff val="4301"/>
              <a:lumOff val="119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06D61-36A1-47E8-89FA-6C1391F03871}">
      <dsp:nvSpPr>
        <dsp:cNvPr id="0" name=""/>
        <dsp:cNvSpPr/>
      </dsp:nvSpPr>
      <dsp:spPr>
        <a:xfrm>
          <a:off x="5635789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65855"/>
            <a:satOff val="4540"/>
            <a:lumOff val="12573"/>
            <a:alphaOff val="0"/>
          </a:schemeClr>
        </a:solidFill>
        <a:ln w="38100" cap="flat" cmpd="sng" algn="ctr">
          <a:solidFill>
            <a:schemeClr val="accent4">
              <a:shade val="80000"/>
              <a:hueOff val="65855"/>
              <a:satOff val="4540"/>
              <a:lumOff val="125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04E6B-452C-4D76-998A-3C252BCFA23A}">
      <dsp:nvSpPr>
        <dsp:cNvPr id="0" name=""/>
        <dsp:cNvSpPr/>
      </dsp:nvSpPr>
      <dsp:spPr>
        <a:xfrm>
          <a:off x="6679927" y="3206586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69321"/>
            <a:satOff val="4779"/>
            <a:lumOff val="13235"/>
            <a:alphaOff val="0"/>
          </a:schemeClr>
        </a:solidFill>
        <a:ln w="38100" cap="flat" cmpd="sng" algn="ctr">
          <a:solidFill>
            <a:schemeClr val="accent4">
              <a:shade val="80000"/>
              <a:hueOff val="69321"/>
              <a:satOff val="4779"/>
              <a:lumOff val="1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DEB4B-0482-47FB-9137-3D700620DA4A}">
      <dsp:nvSpPr>
        <dsp:cNvPr id="0" name=""/>
        <dsp:cNvSpPr/>
      </dsp:nvSpPr>
      <dsp:spPr>
        <a:xfrm>
          <a:off x="415096" y="3470291"/>
          <a:ext cx="7399406" cy="672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solidFill>
                <a:srgbClr val="002060"/>
              </a:solidFill>
              <a:cs typeface="B Nazanin" panose="00000400000000000000" pitchFamily="2" charset="-78"/>
            </a:rPr>
            <a:t>مولفه چهارم: توانایی اداره کردن تعارض</a:t>
          </a:r>
        </a:p>
      </dsp:txBody>
      <dsp:txXfrm>
        <a:off x="415096" y="3470291"/>
        <a:ext cx="7399406" cy="672673"/>
      </dsp:txXfrm>
    </dsp:sp>
    <dsp:sp modelId="{3ED09805-DF2D-4CCC-A3F1-A28202DEA8BB}">
      <dsp:nvSpPr>
        <dsp:cNvPr id="0" name=""/>
        <dsp:cNvSpPr/>
      </dsp:nvSpPr>
      <dsp:spPr>
        <a:xfrm>
          <a:off x="415096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72787"/>
            <a:satOff val="5018"/>
            <a:lumOff val="13897"/>
            <a:alphaOff val="0"/>
          </a:schemeClr>
        </a:solidFill>
        <a:ln w="38100" cap="flat" cmpd="sng" algn="ctr">
          <a:solidFill>
            <a:schemeClr val="accent4">
              <a:shade val="80000"/>
              <a:hueOff val="72787"/>
              <a:satOff val="5018"/>
              <a:lumOff val="138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1A57B-AED3-4342-98E9-67E341535A61}">
      <dsp:nvSpPr>
        <dsp:cNvPr id="0" name=""/>
        <dsp:cNvSpPr/>
      </dsp:nvSpPr>
      <dsp:spPr>
        <a:xfrm>
          <a:off x="1459235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76253"/>
            <a:satOff val="5257"/>
            <a:lumOff val="14558"/>
            <a:alphaOff val="0"/>
          </a:schemeClr>
        </a:solidFill>
        <a:ln w="38100" cap="flat" cmpd="sng" algn="ctr">
          <a:solidFill>
            <a:schemeClr val="accent4">
              <a:shade val="80000"/>
              <a:hueOff val="76253"/>
              <a:satOff val="5257"/>
              <a:lumOff val="145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4E905-EDC6-48C7-AAB6-1719F9F5903A}">
      <dsp:nvSpPr>
        <dsp:cNvPr id="0" name=""/>
        <dsp:cNvSpPr/>
      </dsp:nvSpPr>
      <dsp:spPr>
        <a:xfrm>
          <a:off x="2503373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79719"/>
            <a:satOff val="5496"/>
            <a:lumOff val="15220"/>
            <a:alphaOff val="0"/>
          </a:schemeClr>
        </a:solidFill>
        <a:ln w="38100" cap="flat" cmpd="sng" algn="ctr">
          <a:solidFill>
            <a:schemeClr val="accent4">
              <a:shade val="80000"/>
              <a:hueOff val="79719"/>
              <a:satOff val="5496"/>
              <a:lumOff val="152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99D62-01E6-473E-B0E9-66F8B7E7D3B9}">
      <dsp:nvSpPr>
        <dsp:cNvPr id="0" name=""/>
        <dsp:cNvSpPr/>
      </dsp:nvSpPr>
      <dsp:spPr>
        <a:xfrm>
          <a:off x="3547512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83185"/>
            <a:satOff val="5735"/>
            <a:lumOff val="15882"/>
            <a:alphaOff val="0"/>
          </a:schemeClr>
        </a:solidFill>
        <a:ln w="38100" cap="flat" cmpd="sng" algn="ctr">
          <a:solidFill>
            <a:schemeClr val="accent4">
              <a:shade val="80000"/>
              <a:hueOff val="83185"/>
              <a:satOff val="5735"/>
              <a:lumOff val="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07166-BEBA-4ED8-8AB6-04DA5D9398E3}">
      <dsp:nvSpPr>
        <dsp:cNvPr id="0" name=""/>
        <dsp:cNvSpPr/>
      </dsp:nvSpPr>
      <dsp:spPr>
        <a:xfrm>
          <a:off x="4591650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86651"/>
            <a:satOff val="5974"/>
            <a:lumOff val="16544"/>
            <a:alphaOff val="0"/>
          </a:schemeClr>
        </a:solidFill>
        <a:ln w="38100" cap="flat" cmpd="sng" algn="ctr">
          <a:solidFill>
            <a:schemeClr val="accent4">
              <a:shade val="80000"/>
              <a:hueOff val="86651"/>
              <a:satOff val="5974"/>
              <a:lumOff val="165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C0E8D-B190-440A-8ED8-488E50CF16AE}">
      <dsp:nvSpPr>
        <dsp:cNvPr id="0" name=""/>
        <dsp:cNvSpPr/>
      </dsp:nvSpPr>
      <dsp:spPr>
        <a:xfrm>
          <a:off x="5635789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90117"/>
            <a:satOff val="6213"/>
            <a:lumOff val="17205"/>
            <a:alphaOff val="0"/>
          </a:schemeClr>
        </a:solidFill>
        <a:ln w="38100" cap="flat" cmpd="sng" algn="ctr">
          <a:solidFill>
            <a:schemeClr val="accent4">
              <a:shade val="80000"/>
              <a:hueOff val="90117"/>
              <a:satOff val="6213"/>
              <a:lumOff val="172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668EB-3018-4595-AFC5-3F5A695FB14B}">
      <dsp:nvSpPr>
        <dsp:cNvPr id="0" name=""/>
        <dsp:cNvSpPr/>
      </dsp:nvSpPr>
      <dsp:spPr>
        <a:xfrm>
          <a:off x="6679927" y="4142964"/>
          <a:ext cx="986587" cy="164431"/>
        </a:xfrm>
        <a:prstGeom prst="parallelogram">
          <a:avLst>
            <a:gd name="adj" fmla="val 140840"/>
          </a:avLst>
        </a:prstGeom>
        <a:solidFill>
          <a:schemeClr val="accent4">
            <a:shade val="80000"/>
            <a:hueOff val="93583"/>
            <a:satOff val="6452"/>
            <a:lumOff val="17867"/>
            <a:alphaOff val="0"/>
          </a:schemeClr>
        </a:solidFill>
        <a:ln w="38100" cap="flat" cmpd="sng" algn="ctr">
          <a:solidFill>
            <a:schemeClr val="accent4">
              <a:shade val="80000"/>
              <a:hueOff val="93583"/>
              <a:satOff val="6452"/>
              <a:lumOff val="178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F3474-45A6-4BF5-B282-FA89FF3A4367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8EF16-AFB1-4AEE-93B6-74ECD3A5D438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b="0" kern="1200" baseline="0" dirty="0">
              <a:cs typeface="B Nazanin" panose="00000400000000000000" pitchFamily="2" charset="-78"/>
            </a:rPr>
            <a:t>مولف های تعارض و شاخص های آن</a:t>
          </a:r>
          <a:endParaRPr lang="fa-IR" sz="44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C2103-F0DC-42CF-A24B-7DDE82B32C2B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CCDB0-52B1-4DF8-9341-5BE6239771D4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anose="00000400000000000000" pitchFamily="2" charset="-78"/>
            </a:rPr>
            <a:t>ساختن فرضیه ها(صفحه 138)</a:t>
          </a:r>
          <a:endParaRPr lang="fa-IR" sz="48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85DF3-96EE-4312-AAB6-08750C2B2935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8A72B-8B9D-4EF9-8FB2-591856BCDDE9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anose="00000400000000000000" pitchFamily="2" charset="-78"/>
            </a:rPr>
            <a:t>ساختن فرضیه ها و مدل های استقرایی</a:t>
          </a:r>
          <a:endParaRPr lang="fa-IR" sz="48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58EA8-0260-446C-BAEC-390F6876E1F1}">
      <dsp:nvSpPr>
        <dsp:cNvPr id="0" name=""/>
        <dsp:cNvSpPr/>
      </dsp:nvSpPr>
      <dsp:spPr>
        <a:xfrm>
          <a:off x="2529301" y="59572"/>
          <a:ext cx="3153950" cy="315395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b="0" kern="1200" dirty="0">
              <a:cs typeface="B Nazanin" panose="00000400000000000000" pitchFamily="2" charset="-78"/>
            </a:rPr>
            <a:t>تمام دستگاه به دلیل نقص تنها یک عنصرش آسیب پذیر خواهد بود</a:t>
          </a:r>
        </a:p>
      </dsp:txBody>
      <dsp:txXfrm>
        <a:off x="2949827" y="611514"/>
        <a:ext cx="2312896" cy="1419277"/>
      </dsp:txXfrm>
    </dsp:sp>
    <dsp:sp modelId="{A0531CB1-EBC5-4E26-AD85-207CD88B4B8D}">
      <dsp:nvSpPr>
        <dsp:cNvPr id="0" name=""/>
        <dsp:cNvSpPr/>
      </dsp:nvSpPr>
      <dsp:spPr>
        <a:xfrm>
          <a:off x="3650304" y="2018522"/>
          <a:ext cx="3188044" cy="3178488"/>
        </a:xfrm>
        <a:prstGeom prst="ellipse">
          <a:avLst/>
        </a:prstGeom>
        <a:solidFill>
          <a:schemeClr val="accent5">
            <a:alpha val="50000"/>
            <a:hueOff val="-1519836"/>
            <a:satOff val="1607"/>
            <a:lumOff val="-2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cs typeface="B Nazanin" panose="00000400000000000000" pitchFamily="2" charset="-78"/>
            </a:rPr>
            <a:t>به سهولت میتوان نواقص مدل را تشخیص داد</a:t>
          </a:r>
        </a:p>
      </dsp:txBody>
      <dsp:txXfrm>
        <a:off x="4625314" y="2839632"/>
        <a:ext cx="1912826" cy="1748168"/>
      </dsp:txXfrm>
    </dsp:sp>
    <dsp:sp modelId="{08DDF0DE-9657-46A9-BA57-113D3E1E9F88}">
      <dsp:nvSpPr>
        <dsp:cNvPr id="0" name=""/>
        <dsp:cNvSpPr/>
      </dsp:nvSpPr>
      <dsp:spPr>
        <a:xfrm>
          <a:off x="1391250" y="2030791"/>
          <a:ext cx="3153950" cy="3153950"/>
        </a:xfrm>
        <a:prstGeom prst="ellipse">
          <a:avLst/>
        </a:prstGeom>
        <a:solidFill>
          <a:schemeClr val="accent5">
            <a:alpha val="50000"/>
            <a:hueOff val="-3039673"/>
            <a:satOff val="3213"/>
            <a:lumOff val="-58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cs typeface="B Nazanin" panose="00000400000000000000" pitchFamily="2" charset="-78"/>
            </a:rPr>
            <a:t>در ساختمان آن تجدید نظر کرد</a:t>
          </a:r>
        </a:p>
      </dsp:txBody>
      <dsp:txXfrm>
        <a:off x="1688247" y="2845562"/>
        <a:ext cx="1892370" cy="1734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B0F75-48EE-433F-A93E-1AD080C8AA35}">
      <dsp:nvSpPr>
        <dsp:cNvPr id="0" name=""/>
        <dsp:cNvSpPr/>
      </dsp:nvSpPr>
      <dsp:spPr>
        <a:xfrm>
          <a:off x="0" y="0"/>
          <a:ext cx="1428759" cy="14287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B60E5-EABA-4D51-A623-0DEE9178276F}">
      <dsp:nvSpPr>
        <dsp:cNvPr id="0" name=""/>
        <dsp:cNvSpPr/>
      </dsp:nvSpPr>
      <dsp:spPr>
        <a:xfrm>
          <a:off x="714379" y="0"/>
          <a:ext cx="7372344" cy="14287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kern="1200" dirty="0">
              <a:cs typeface="B Nazanin" panose="00000400000000000000" pitchFamily="2" charset="-78"/>
            </a:rPr>
            <a:t>مرحله 3 – طرح نظری مسئله تحقیق</a:t>
          </a:r>
        </a:p>
      </dsp:txBody>
      <dsp:txXfrm>
        <a:off x="714379" y="0"/>
        <a:ext cx="7372344" cy="1428759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DB3DF-9C0B-4431-9DB0-2FE074F968DB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792EA-2C52-4D0E-BE77-4476FEB87464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anose="00000400000000000000" pitchFamily="2" charset="-78"/>
            </a:rPr>
            <a:t>فواید ساختن مدل(صفحه 145)</a:t>
          </a:r>
          <a:endParaRPr lang="fa-IR" sz="4800" kern="1200" dirty="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16B52-2303-4C31-B1A5-8077C9A2A76F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AD959-6F89-4F0F-A7EC-C95C593C1AF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700" b="0" kern="1200" baseline="0">
              <a:cs typeface="B Nazanin" panose="00000400000000000000" pitchFamily="2" charset="-78"/>
            </a:rPr>
            <a:t>ساختن فرضیه ها و مدل ها از راه قیاسی</a:t>
          </a:r>
          <a:endParaRPr lang="fa-IR" sz="4700" kern="120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02E36-D1EA-43CB-8AFC-4127A7721ECE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CE688-6D29-4253-B769-88DC9CA6F085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>
              <a:cs typeface="B Nazanin" panose="00000400000000000000" pitchFamily="2" charset="-78"/>
            </a:rPr>
            <a:t>معیار بطلان پذیری فرضیه</a:t>
          </a:r>
          <a:endParaRPr lang="fa-IR" sz="4800" kern="120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7F58E-F69B-4BE5-89A4-499FFA81A41D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34AAF-B4F3-4E3E-AFC9-690FC5E69087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>
              <a:cs typeface="B Nazanin" panose="00000400000000000000" pitchFamily="2" charset="-78"/>
            </a:rPr>
            <a:t>شروط بطلان پذیر فرضیه</a:t>
          </a:r>
          <a:endParaRPr lang="fa-IR" sz="4800" kern="1200">
            <a:cs typeface="B Nazanin" panose="00000400000000000000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A2921-DFB3-44ED-924E-40A54DF31E4E}">
      <dsp:nvSpPr>
        <dsp:cNvPr id="0" name=""/>
        <dsp:cNvSpPr/>
      </dsp:nvSpPr>
      <dsp:spPr>
        <a:xfrm>
          <a:off x="-6839757" y="-1045771"/>
          <a:ext cx="8140215" cy="8140215"/>
        </a:xfrm>
        <a:prstGeom prst="blockArc">
          <a:avLst>
            <a:gd name="adj1" fmla="val 18900000"/>
            <a:gd name="adj2" fmla="val 2700000"/>
            <a:gd name="adj3" fmla="val 265"/>
          </a:avLst>
        </a:prstGeom>
        <a:noFill/>
        <a:ln w="381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6442E-3C2B-44E2-B267-D4C8BEFF72E2}">
      <dsp:nvSpPr>
        <dsp:cNvPr id="0" name=""/>
        <dsp:cNvSpPr/>
      </dsp:nvSpPr>
      <dsp:spPr>
        <a:xfrm>
          <a:off x="680439" y="465021"/>
          <a:ext cx="7462628" cy="930527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shade val="5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4">
                <a:shade val="5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606" tIns="55880" rIns="55880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cs typeface="B Nazanin" panose="00000400000000000000" pitchFamily="2" charset="-78"/>
            </a:rPr>
            <a:t>یک فرضیه را میتوان درست دانست چنانچه همه فرضیه های مخالفش غلط باشد.</a:t>
          </a:r>
        </a:p>
      </dsp:txBody>
      <dsp:txXfrm>
        <a:off x="680439" y="465021"/>
        <a:ext cx="7462628" cy="930527"/>
      </dsp:txXfrm>
    </dsp:sp>
    <dsp:sp modelId="{1866CF34-C5AD-48D9-97E3-BD285C503E44}">
      <dsp:nvSpPr>
        <dsp:cNvPr id="0" name=""/>
        <dsp:cNvSpPr/>
      </dsp:nvSpPr>
      <dsp:spPr>
        <a:xfrm>
          <a:off x="98859" y="348705"/>
          <a:ext cx="1163159" cy="116315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l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2C10B46-42A0-4273-AECE-54BB6401A91B}">
      <dsp:nvSpPr>
        <dsp:cNvPr id="0" name=""/>
        <dsp:cNvSpPr/>
      </dsp:nvSpPr>
      <dsp:spPr>
        <a:xfrm>
          <a:off x="1213932" y="1861055"/>
          <a:ext cx="6929135" cy="930527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shade val="50000"/>
                <a:hueOff val="60621"/>
                <a:satOff val="8249"/>
                <a:lumOff val="17372"/>
                <a:alphaOff val="0"/>
                <a:shade val="63000"/>
                <a:tint val="82000"/>
              </a:schemeClr>
              <a:schemeClr val="accent4">
                <a:shade val="50000"/>
                <a:hueOff val="60621"/>
                <a:satOff val="8249"/>
                <a:lumOff val="17372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606" tIns="55880" rIns="55880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cs typeface="B Nazanin" panose="00000400000000000000" pitchFamily="2" charset="-78"/>
            </a:rPr>
            <a:t>بایستی توجه کرد فرضیه ها در علوم انسانی به شیوه ای یکسان قابل اجرا نیستند.</a:t>
          </a:r>
        </a:p>
      </dsp:txBody>
      <dsp:txXfrm>
        <a:off x="1213932" y="1861055"/>
        <a:ext cx="6929135" cy="930527"/>
      </dsp:txXfrm>
    </dsp:sp>
    <dsp:sp modelId="{8F9E92FA-B07B-4C87-B1C7-FA7BA2B0F7AF}">
      <dsp:nvSpPr>
        <dsp:cNvPr id="0" name=""/>
        <dsp:cNvSpPr/>
      </dsp:nvSpPr>
      <dsp:spPr>
        <a:xfrm>
          <a:off x="632352" y="1744739"/>
          <a:ext cx="1163159" cy="116315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l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4">
              <a:shade val="50000"/>
              <a:hueOff val="60621"/>
              <a:satOff val="8249"/>
              <a:lumOff val="173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746418D-99D5-4EE4-A294-2DF04A474D1B}">
      <dsp:nvSpPr>
        <dsp:cNvPr id="0" name=""/>
        <dsp:cNvSpPr/>
      </dsp:nvSpPr>
      <dsp:spPr>
        <a:xfrm>
          <a:off x="1213932" y="3257088"/>
          <a:ext cx="6929135" cy="930527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shade val="50000"/>
                <a:hueOff val="121241"/>
                <a:satOff val="16499"/>
                <a:lumOff val="34745"/>
                <a:alphaOff val="0"/>
                <a:shade val="63000"/>
                <a:tint val="82000"/>
              </a:schemeClr>
              <a:schemeClr val="accent4">
                <a:shade val="50000"/>
                <a:hueOff val="121241"/>
                <a:satOff val="16499"/>
                <a:lumOff val="34745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606" tIns="55880" rIns="55880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cs typeface="B Nazanin" panose="00000400000000000000" pitchFamily="2" charset="-78"/>
            </a:rPr>
            <a:t>در علوم طبیعی مثلاً در آزمایشگاه بدون دخالت عوامل دیگر فرضیه آزمایش و داده ها جمع آوری و با آن فرضیه آزمایش می شود.</a:t>
          </a:r>
        </a:p>
      </dsp:txBody>
      <dsp:txXfrm>
        <a:off x="1213932" y="3257088"/>
        <a:ext cx="6929135" cy="930527"/>
      </dsp:txXfrm>
    </dsp:sp>
    <dsp:sp modelId="{4A020CD7-BB21-4BA2-9E50-634DE5EF11B7}">
      <dsp:nvSpPr>
        <dsp:cNvPr id="0" name=""/>
        <dsp:cNvSpPr/>
      </dsp:nvSpPr>
      <dsp:spPr>
        <a:xfrm>
          <a:off x="632352" y="3140772"/>
          <a:ext cx="1163159" cy="116315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l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4">
              <a:shade val="50000"/>
              <a:hueOff val="121241"/>
              <a:satOff val="16499"/>
              <a:lumOff val="34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8BE1D19-46DF-441C-808D-90893200AA4E}">
      <dsp:nvSpPr>
        <dsp:cNvPr id="0" name=""/>
        <dsp:cNvSpPr/>
      </dsp:nvSpPr>
      <dsp:spPr>
        <a:xfrm>
          <a:off x="680439" y="4653122"/>
          <a:ext cx="7462628" cy="930527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4">
                <a:shade val="50000"/>
                <a:hueOff val="60621"/>
                <a:satOff val="8249"/>
                <a:lumOff val="17372"/>
                <a:alphaOff val="0"/>
                <a:shade val="63000"/>
                <a:tint val="82000"/>
              </a:schemeClr>
              <a:schemeClr val="accent4">
                <a:shade val="50000"/>
                <a:hueOff val="60621"/>
                <a:satOff val="8249"/>
                <a:lumOff val="17372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8606" tIns="55880" rIns="55880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>
              <a:cs typeface="B Nazanin" panose="00000400000000000000" pitchFamily="2" charset="-78"/>
            </a:rPr>
            <a:t>ولی در عوامل انسانی نمی توان از تاثیر عوامل مزاحم جلوگیری کرد مثلاً در مسئله موفقیت تحصیلی عوامل گوناگونی بایستی مد نظر محقق قرار گیرد.</a:t>
          </a:r>
        </a:p>
      </dsp:txBody>
      <dsp:txXfrm>
        <a:off x="680439" y="4653122"/>
        <a:ext cx="7462628" cy="930527"/>
      </dsp:txXfrm>
    </dsp:sp>
    <dsp:sp modelId="{D2EE9D1D-2B75-42A0-B2F1-5C43C6C15771}">
      <dsp:nvSpPr>
        <dsp:cNvPr id="0" name=""/>
        <dsp:cNvSpPr/>
      </dsp:nvSpPr>
      <dsp:spPr>
        <a:xfrm>
          <a:off x="98859" y="4536806"/>
          <a:ext cx="1163159" cy="1163159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l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 w="12700" cap="flat" cmpd="sng" algn="ctr">
          <a:solidFill>
            <a:schemeClr val="accent4">
              <a:shade val="50000"/>
              <a:hueOff val="60621"/>
              <a:satOff val="8249"/>
              <a:lumOff val="173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61C34-1E64-4019-811F-16D78FC89432}">
      <dsp:nvSpPr>
        <dsp:cNvPr id="0" name=""/>
        <dsp:cNvSpPr/>
      </dsp:nvSpPr>
      <dsp:spPr>
        <a:xfrm>
          <a:off x="0" y="3387835"/>
          <a:ext cx="8072494" cy="1111963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alpha val="9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2">
                <a:alpha val="9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/>
            <a:t>فاز سوم - </a:t>
          </a:r>
          <a:r>
            <a:rPr lang="fa-IR" sz="2300" kern="1200" dirty="0"/>
            <a:t>در فاز سوم محقق طرح نظری خود را عیان می سازد و ساختن مدل تحلیلی می باشد، که بر اساس آن مدل کار تحقیق صورت می گیرد.</a:t>
          </a:r>
        </a:p>
      </dsp:txBody>
      <dsp:txXfrm>
        <a:off x="0" y="3387835"/>
        <a:ext cx="8072494" cy="1111963"/>
      </dsp:txXfrm>
    </dsp:sp>
    <dsp:sp modelId="{B8987DD1-2659-4AA6-A87E-4AD743A0F872}">
      <dsp:nvSpPr>
        <dsp:cNvPr id="0" name=""/>
        <dsp:cNvSpPr/>
      </dsp:nvSpPr>
      <dsp:spPr>
        <a:xfrm rot="10800000">
          <a:off x="0" y="1694315"/>
          <a:ext cx="8072494" cy="1710199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2">
                <a:alpha val="90000"/>
                <a:hueOff val="0"/>
                <a:satOff val="0"/>
                <a:lumOff val="0"/>
                <a:alphaOff val="-20000"/>
                <a:shade val="63000"/>
                <a:tint val="82000"/>
              </a:schemeClr>
              <a:schemeClr val="accent2">
                <a:alpha val="90000"/>
                <a:hueOff val="0"/>
                <a:satOff val="0"/>
                <a:lumOff val="0"/>
                <a:alphaOff val="-2000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/>
            <a:t>فاز دوم - </a:t>
          </a:r>
          <a:r>
            <a:rPr lang="fa-IR" sz="2300" kern="1200" dirty="0"/>
            <a:t>انتخاب دیدگاه به تدریج و با مقایسه دیدگاه ها و تحلیل منطقی نتایج به عمل می آید.</a:t>
          </a:r>
        </a:p>
      </dsp:txBody>
      <dsp:txXfrm rot="10800000">
        <a:off x="0" y="1694315"/>
        <a:ext cx="8072494" cy="1111236"/>
      </dsp:txXfrm>
    </dsp:sp>
    <dsp:sp modelId="{1D66301E-208A-4865-97B9-E1AC06AD11F9}">
      <dsp:nvSpPr>
        <dsp:cNvPr id="0" name=""/>
        <dsp:cNvSpPr/>
      </dsp:nvSpPr>
      <dsp:spPr>
        <a:xfrm rot="10800000">
          <a:off x="0" y="795"/>
          <a:ext cx="8072494" cy="1710199"/>
        </a:xfrm>
        <a:prstGeom prst="upArrowCallout">
          <a:avLst/>
        </a:prstGeom>
        <a:blipFill>
          <a:blip xmlns:r="http://schemas.openxmlformats.org/officeDocument/2006/relationships" r:embed="rId1">
            <a:duotone>
              <a:schemeClr val="accent2">
                <a:alpha val="90000"/>
                <a:hueOff val="0"/>
                <a:satOff val="0"/>
                <a:lumOff val="0"/>
                <a:alphaOff val="-40000"/>
                <a:shade val="63000"/>
                <a:tint val="82000"/>
              </a:schemeClr>
              <a:schemeClr val="accent2">
                <a:alpha val="90000"/>
                <a:hueOff val="0"/>
                <a:satOff val="0"/>
                <a:lumOff val="0"/>
                <a:alphaOff val="-4000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b="1" kern="1200" dirty="0"/>
            <a:t>فاز اول - </a:t>
          </a:r>
          <a:r>
            <a:rPr lang="fa-IR" sz="2300" kern="1200" dirty="0"/>
            <a:t>در این مرحله بایستی از دیدگاه های مختلف که در مصاحبه یا خواندن متون بدست آمده یا یکی را انتخاب کرد یا دیدگاه متفاوتی از بین آنها انتخاب کرد.</a:t>
          </a:r>
        </a:p>
      </dsp:txBody>
      <dsp:txXfrm rot="10800000">
        <a:off x="0" y="795"/>
        <a:ext cx="8072494" cy="1111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6A1A0-3E27-4BB3-8B5A-82ACB30F8FEF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A1603-6CED-4FAC-A9B4-6458B7896C45}">
      <dsp:nvSpPr>
        <dsp:cNvPr id="0" name=""/>
        <dsp:cNvSpPr/>
      </dsp:nvSpPr>
      <dsp:spPr>
        <a:xfrm>
          <a:off x="571500" y="0"/>
          <a:ext cx="72009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800" b="1" kern="1200"/>
            <a:t>فازهای سه گانه طرح نظری مسئله تحقیق ( صفحه 93 )</a:t>
          </a:r>
          <a:endParaRPr lang="fa-IR" sz="2800" b="1" kern="1200" dirty="0"/>
        </a:p>
      </dsp:txBody>
      <dsp:txXfrm>
        <a:off x="571500" y="0"/>
        <a:ext cx="7200900" cy="1143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AF723-E6AA-4460-AA77-FB521BCDA358}">
      <dsp:nvSpPr>
        <dsp:cNvPr id="0" name=""/>
        <dsp:cNvSpPr/>
      </dsp:nvSpPr>
      <dsp:spPr>
        <a:xfrm rot="10800000">
          <a:off x="617219" y="0"/>
          <a:ext cx="6995160" cy="4572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38ACA8-26AE-46A0-A578-5A49764BAE02}">
      <dsp:nvSpPr>
        <dsp:cNvPr id="0" name=""/>
        <dsp:cNvSpPr/>
      </dsp:nvSpPr>
      <dsp:spPr>
        <a:xfrm>
          <a:off x="5572164" y="1428768"/>
          <a:ext cx="2648902" cy="182880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2">
                <a:shade val="8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2">
                <a:shade val="8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900" b="1" kern="1200" dirty="0"/>
            <a:t>فاز اول - </a:t>
          </a:r>
          <a:r>
            <a:rPr lang="fa-IR" sz="2900" kern="1200" dirty="0"/>
            <a:t>مرور رویکردهای گوناگون </a:t>
          </a:r>
        </a:p>
      </dsp:txBody>
      <dsp:txXfrm>
        <a:off x="5661439" y="1518043"/>
        <a:ext cx="2470352" cy="1650250"/>
      </dsp:txXfrm>
    </dsp:sp>
    <dsp:sp modelId="{8AF8F826-1CB3-46E7-9B5D-F0011238BA9C}">
      <dsp:nvSpPr>
        <dsp:cNvPr id="0" name=""/>
        <dsp:cNvSpPr/>
      </dsp:nvSpPr>
      <dsp:spPr>
        <a:xfrm>
          <a:off x="2790348" y="1371599"/>
          <a:ext cx="2648902" cy="182880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2">
                <a:shade val="80000"/>
                <a:hueOff val="-181989"/>
                <a:satOff val="7449"/>
                <a:lumOff val="11913"/>
                <a:alphaOff val="0"/>
                <a:shade val="63000"/>
                <a:tint val="82000"/>
              </a:schemeClr>
              <a:schemeClr val="accent2">
                <a:shade val="80000"/>
                <a:hueOff val="-181989"/>
                <a:satOff val="7449"/>
                <a:lumOff val="11913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900" b="1" kern="1200" dirty="0"/>
            <a:t>فاز دوم - </a:t>
          </a:r>
          <a:r>
            <a:rPr lang="fa-IR" sz="2900" kern="1200" dirty="0"/>
            <a:t>انتخاب یک چارچوب نظری</a:t>
          </a:r>
        </a:p>
      </dsp:txBody>
      <dsp:txXfrm>
        <a:off x="2879623" y="1460874"/>
        <a:ext cx="2470352" cy="1650250"/>
      </dsp:txXfrm>
    </dsp:sp>
    <dsp:sp modelId="{2AC7BED9-0371-4D60-B757-831C0A35DC31}">
      <dsp:nvSpPr>
        <dsp:cNvPr id="0" name=""/>
        <dsp:cNvSpPr/>
      </dsp:nvSpPr>
      <dsp:spPr>
        <a:xfrm>
          <a:off x="0" y="1357317"/>
          <a:ext cx="2648902" cy="182880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2">
                <a:shade val="80000"/>
                <a:hueOff val="-363978"/>
                <a:satOff val="14898"/>
                <a:lumOff val="23825"/>
                <a:alphaOff val="0"/>
                <a:shade val="63000"/>
                <a:tint val="82000"/>
              </a:schemeClr>
              <a:schemeClr val="accent2">
                <a:shade val="80000"/>
                <a:hueOff val="-363978"/>
                <a:satOff val="14898"/>
                <a:lumOff val="23825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900" b="1" kern="1200" dirty="0"/>
            <a:t>فاز سوم - </a:t>
          </a:r>
          <a:r>
            <a:rPr lang="fa-IR" sz="2900" kern="1200" dirty="0"/>
            <a:t>آشکار سازی چارچوب نظری مسئله تحقیق</a:t>
          </a:r>
        </a:p>
      </dsp:txBody>
      <dsp:txXfrm>
        <a:off x="89275" y="1446592"/>
        <a:ext cx="2470352" cy="16502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764F1-5447-45F4-94B1-534E8FB35F77}">
      <dsp:nvSpPr>
        <dsp:cNvPr id="0" name=""/>
        <dsp:cNvSpPr/>
      </dsp:nvSpPr>
      <dsp:spPr>
        <a:xfrm>
          <a:off x="0" y="53639"/>
          <a:ext cx="8229600" cy="4464720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4">
                <a:alpha val="90000"/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4">
                <a:alpha val="90000"/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justLow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5300" kern="1200" dirty="0">
              <a:cs typeface="B Nazanin" pitchFamily="2" charset="-78"/>
            </a:rPr>
            <a:t>در این مرحله محقق بایستی رویکردها و نظرات گوناگون مسئله را فهرست کند و همبستگی و تضادهای میان آنها را تشخیص دهد.</a:t>
          </a:r>
        </a:p>
      </dsp:txBody>
      <dsp:txXfrm>
        <a:off x="217950" y="271589"/>
        <a:ext cx="7793700" cy="40288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EC593-8568-4B28-8382-A3667ADD2EEA}">
      <dsp:nvSpPr>
        <dsp:cNvPr id="0" name=""/>
        <dsp:cNvSpPr/>
      </dsp:nvSpPr>
      <dsp:spPr>
        <a:xfrm>
          <a:off x="0" y="0"/>
          <a:ext cx="1219200" cy="12192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0A7B4-F494-4D17-8D48-00842CBFB5B2}">
      <dsp:nvSpPr>
        <dsp:cNvPr id="0" name=""/>
        <dsp:cNvSpPr/>
      </dsp:nvSpPr>
      <dsp:spPr>
        <a:xfrm>
          <a:off x="609600" y="0"/>
          <a:ext cx="7620000" cy="121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800" b="0" kern="1200" baseline="0" dirty="0">
              <a:cs typeface="B Nazanin" pitchFamily="2" charset="-78"/>
            </a:rPr>
            <a:t>فاز اول : مرور رویکردهای گوناگون</a:t>
          </a:r>
          <a:endParaRPr lang="fa-IR" sz="4800" kern="1200" dirty="0">
            <a:cs typeface="B Nazanin" pitchFamily="2" charset="-78"/>
          </a:endParaRPr>
        </a:p>
      </dsp:txBody>
      <dsp:txXfrm>
        <a:off x="609600" y="0"/>
        <a:ext cx="7620000" cy="121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455BA2-1738-4B45-ABA7-AC7DA4E5B9DA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3EA826-1583-474F-9771-84A1F5D9DD6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052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EA826-1583-474F-9771-84A1F5D9DD63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247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DD6461-652C-4460-8C95-79CBB01B4EB2}" type="datetimeFigureOut">
              <a:rPr lang="fa-IR" smtClean="0"/>
              <a:pPr/>
              <a:t>1445/02/14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063EBC-D91B-4D76-B8ED-B8EE0207777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3" Type="http://schemas.openxmlformats.org/officeDocument/2006/relationships/diagramLayout" Target="../diagrams/layout31.xml"/><Relationship Id="rId7" Type="http://schemas.openxmlformats.org/officeDocument/2006/relationships/diagramData" Target="../diagrams/data32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11" Type="http://schemas.microsoft.com/office/2007/relationships/diagramDrawing" Target="../diagrams/drawing32.xml"/><Relationship Id="rId5" Type="http://schemas.openxmlformats.org/officeDocument/2006/relationships/diagramColors" Target="../diagrams/colors31.xml"/><Relationship Id="rId10" Type="http://schemas.openxmlformats.org/officeDocument/2006/relationships/diagramColors" Target="../diagrams/colors32.xml"/><Relationship Id="rId4" Type="http://schemas.openxmlformats.org/officeDocument/2006/relationships/diagramQuickStyle" Target="../diagrams/quickStyle31.xml"/><Relationship Id="rId9" Type="http://schemas.openxmlformats.org/officeDocument/2006/relationships/diagramQuickStyle" Target="../diagrams/quickStyle3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3" Type="http://schemas.openxmlformats.org/officeDocument/2006/relationships/diagramLayout" Target="../diagrams/layout33.xml"/><Relationship Id="rId7" Type="http://schemas.openxmlformats.org/officeDocument/2006/relationships/diagramData" Target="../diagrams/data34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11" Type="http://schemas.microsoft.com/office/2007/relationships/diagramDrawing" Target="../diagrams/drawing34.xml"/><Relationship Id="rId5" Type="http://schemas.openxmlformats.org/officeDocument/2006/relationships/diagramColors" Target="../diagrams/colors33.xml"/><Relationship Id="rId10" Type="http://schemas.openxmlformats.org/officeDocument/2006/relationships/diagramColors" Target="../diagrams/colors34.xml"/><Relationship Id="rId4" Type="http://schemas.openxmlformats.org/officeDocument/2006/relationships/diagramQuickStyle" Target="../diagrams/quickStyle33.xml"/><Relationship Id="rId9" Type="http://schemas.openxmlformats.org/officeDocument/2006/relationships/diagramQuickStyle" Target="../diagrams/quickStyle3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3" Type="http://schemas.openxmlformats.org/officeDocument/2006/relationships/diagramLayout" Target="../diagrams/layout35.xml"/><Relationship Id="rId7" Type="http://schemas.openxmlformats.org/officeDocument/2006/relationships/diagramData" Target="../diagrams/data36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5" Type="http://schemas.openxmlformats.org/officeDocument/2006/relationships/diagramColors" Target="../diagrams/colors35.xml"/><Relationship Id="rId10" Type="http://schemas.openxmlformats.org/officeDocument/2006/relationships/diagramColors" Target="../diagrams/colors36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0.xml"/><Relationship Id="rId3" Type="http://schemas.openxmlformats.org/officeDocument/2006/relationships/diagramLayout" Target="../diagrams/layout39.xml"/><Relationship Id="rId7" Type="http://schemas.openxmlformats.org/officeDocument/2006/relationships/diagramData" Target="../diagrams/data40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11" Type="http://schemas.microsoft.com/office/2007/relationships/diagramDrawing" Target="../diagrams/drawing40.xml"/><Relationship Id="rId5" Type="http://schemas.openxmlformats.org/officeDocument/2006/relationships/diagramColors" Target="../diagrams/colors39.xml"/><Relationship Id="rId10" Type="http://schemas.openxmlformats.org/officeDocument/2006/relationships/diagramColors" Target="../diagrams/colors40.xml"/><Relationship Id="rId4" Type="http://schemas.openxmlformats.org/officeDocument/2006/relationships/diagramQuickStyle" Target="../diagrams/quickStyle39.xml"/><Relationship Id="rId9" Type="http://schemas.openxmlformats.org/officeDocument/2006/relationships/diagramQuickStyle" Target="../diagrams/quickStyle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5214950"/>
            <a:ext cx="3857620" cy="857256"/>
          </a:xfrm>
        </p:spPr>
        <p:txBody>
          <a:bodyPr/>
          <a:lstStyle/>
          <a:p>
            <a:r>
              <a:rPr lang="fa-IR" sz="2400" b="1" dirty="0">
                <a:solidFill>
                  <a:schemeClr val="accent3"/>
                </a:solidFill>
                <a:cs typeface="B Nazanin" pitchFamily="2" charset="-78"/>
              </a:rPr>
              <a:t>تنظیم کننده : ستار زلقی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b="1" dirty="0">
                <a:cs typeface="B Nazanin" pitchFamily="2" charset="-78"/>
              </a:rPr>
              <a:t>روش تحقیق در علوم اجتماعی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6286520"/>
            <a:ext cx="1428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>
                <a:solidFill>
                  <a:schemeClr val="accent3"/>
                </a:solidFill>
                <a:cs typeface="B Nazanin" pitchFamily="2" charset="-78"/>
              </a:rPr>
              <a:t>23 مهر 1392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4643446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solidFill>
                  <a:schemeClr val="accent3"/>
                </a:solidFill>
                <a:cs typeface="B Nazanin" pitchFamily="2" charset="-78"/>
              </a:rPr>
              <a:t>استاد : سرکار خانم صلاحی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71847-D58A-4975-987A-D5AC1CD44D2B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79301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766033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6045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52204883"/>
              </p:ext>
            </p:extLst>
          </p:nvPr>
        </p:nvGraphicFramePr>
        <p:xfrm>
          <a:off x="642910" y="152400"/>
          <a:ext cx="8043890" cy="113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500034" y="1571612"/>
          <a:ext cx="828680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63897976"/>
              </p:ext>
            </p:extLst>
          </p:nvPr>
        </p:nvGraphicFramePr>
        <p:xfrm>
          <a:off x="9144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7181"/>
              </p:ext>
            </p:extLst>
          </p:nvPr>
        </p:nvGraphicFramePr>
        <p:xfrm>
          <a:off x="500034" y="192880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3AA4F43-23A9-4E3F-AD47-75FCC3697C1A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00034" y="1143000"/>
            <a:ext cx="6248400" cy="4500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a-IR" sz="3200" b="1" dirty="0">
              <a:cs typeface="B Nazanin" pitchFamily="2" charset="-78"/>
            </a:endParaRPr>
          </a:p>
          <a:p>
            <a:pPr algn="justLow"/>
            <a:r>
              <a:rPr lang="fa-IR" sz="3600" dirty="0">
                <a:cs typeface="B Nazanin" pitchFamily="2" charset="-78"/>
              </a:rPr>
              <a:t>بیان مفهومی پدیده های موضوع تحقیق مفهوم سازی نامیده میشود و یکی از ابعاد اصلی مدل تحلیلی است. بدون بیان مفهومی پدیده ها کار ساختن مدل تحقیقی محکم و دقیق نخواهد بود.</a:t>
            </a:r>
          </a:p>
          <a:p>
            <a:pPr algn="justLow"/>
            <a:endParaRPr lang="fa-IR" sz="3600" dirty="0">
              <a:cs typeface="B Nazanin" pitchFamily="2" charset="-78"/>
            </a:endParaRPr>
          </a:p>
          <a:p>
            <a:pPr algn="justLow"/>
            <a:r>
              <a:rPr lang="fa-IR" sz="3600" dirty="0">
                <a:cs typeface="B Nazanin" pitchFamily="2" charset="-78"/>
              </a:rPr>
              <a:t>روش تحقیق با فرضیه های تحقیق مشخص میشوند.</a:t>
            </a:r>
          </a:p>
          <a:p>
            <a:pPr algn="justLow">
              <a:buNone/>
            </a:pPr>
            <a:endParaRPr lang="fa-IR" sz="3600" dirty="0">
              <a:cs typeface="B Nazanin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" cap="rnd">
            <a:noFill/>
          </a:ln>
        </p:spPr>
        <p:txBody>
          <a:bodyPr vert="horz" lIns="91440" tIns="91440" anchor="b" anchorCtr="0">
            <a:normAutofit fontScale="90000"/>
          </a:bodyPr>
          <a:lstStyle/>
          <a:p>
            <a:r>
              <a:rPr lang="fa-IR" sz="3600" u="sng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مفهوم سازی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61CDC-59B6-4650-9C6D-D0BD8BB8A14D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690686"/>
          </a:xfrm>
        </p:spPr>
        <p:txBody>
          <a:bodyPr>
            <a:normAutofit/>
          </a:bodyPr>
          <a:lstStyle/>
          <a:p>
            <a:r>
              <a:rPr lang="fa-IR" sz="4000" dirty="0">
                <a:cs typeface="B Nazanin" pitchFamily="2" charset="-78"/>
              </a:rPr>
              <a:t>به هم پیوستگی دینی را میتواند به آسانی با شاخص ارزیابی کرد.</a:t>
            </a:r>
          </a:p>
          <a:p>
            <a:pPr>
              <a:buNone/>
            </a:pPr>
            <a:endParaRPr lang="fa-IR" sz="4400" dirty="0">
              <a:cs typeface="B Nazanin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rmAutofit/>
          </a:bodyPr>
          <a:lstStyle/>
          <a:p>
            <a:pPr algn="r"/>
            <a:r>
              <a:rPr lang="fa-IR" sz="4800" b="1" u="sng" dirty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شاخص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142976" y="2786058"/>
          <a:ext cx="7257093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 lnSpcReduction="10000"/>
          </a:bodyPr>
          <a:lstStyle/>
          <a:p>
            <a:endParaRPr lang="fa-IR" dirty="0"/>
          </a:p>
          <a:p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مفاهیم</a:t>
            </a:r>
          </a:p>
          <a:p>
            <a:endParaRPr lang="fa-IR" dirty="0"/>
          </a:p>
          <a:p>
            <a:pPr>
              <a:buNone/>
            </a:pPr>
            <a:r>
              <a:rPr lang="fa-IR" sz="2400" b="1" dirty="0">
                <a:cs typeface="B Nazanin" pitchFamily="2" charset="-78"/>
              </a:rPr>
              <a:t>                    به هم پیوستگی دینی        به هم پیوستگی خانوادگی</a:t>
            </a:r>
          </a:p>
          <a:p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ابعاد  </a:t>
            </a:r>
            <a:r>
              <a:rPr lang="fa-IR" dirty="0">
                <a:solidFill>
                  <a:srgbClr val="C00000"/>
                </a:solidFill>
              </a:rPr>
              <a:t>                  </a:t>
            </a:r>
          </a:p>
          <a:p>
            <a:endParaRPr lang="fa-IR" dirty="0"/>
          </a:p>
          <a:p>
            <a:pPr>
              <a:buNone/>
            </a:pPr>
            <a:r>
              <a:rPr lang="fa-IR" b="1" dirty="0"/>
              <a:t>                        </a:t>
            </a:r>
            <a:r>
              <a:rPr lang="fa-IR" sz="1600" b="1" dirty="0">
                <a:cs typeface="B Nazanin" pitchFamily="2" charset="-78"/>
              </a:rPr>
              <a:t>مقام آزاداندیشی در دین                         </a:t>
            </a:r>
            <a:r>
              <a:rPr lang="fa-IR" sz="1600" b="1" dirty="0"/>
              <a:t>اهمیت عددی روحانیون</a:t>
            </a:r>
            <a:endParaRPr lang="fa-IR" sz="1600" b="1" dirty="0">
              <a:cs typeface="B Nazanin" pitchFamily="2" charset="-78"/>
            </a:endParaRPr>
          </a:p>
          <a:p>
            <a:r>
              <a:rPr lang="fa-IR" sz="2800" b="1" dirty="0">
                <a:solidFill>
                  <a:srgbClr val="C00000"/>
                </a:solidFill>
                <a:cs typeface="B Nazanin" pitchFamily="2" charset="-78"/>
              </a:rPr>
              <a:t>شاخص ها  </a:t>
            </a:r>
            <a:r>
              <a:rPr lang="fa-IR" sz="1600" b="1" dirty="0">
                <a:cs typeface="B Nazanin" pitchFamily="2" charset="-78"/>
              </a:rPr>
              <a:t>خصلت قانونی بودن یا نبودن دستورات دینی             </a:t>
            </a:r>
            <a:r>
              <a:rPr lang="fa-IR" sz="1600" b="1" dirty="0"/>
              <a:t>نفوذ دین در زندگی روزمره </a:t>
            </a:r>
          </a:p>
          <a:p>
            <a:pPr>
              <a:buNone/>
            </a:pPr>
            <a:r>
              <a:rPr lang="fa-IR" b="1" dirty="0"/>
              <a:t>                          </a:t>
            </a:r>
            <a:r>
              <a:rPr lang="fa-IR" sz="1600" b="1" dirty="0"/>
              <a:t>                                                فرایض و مناسک عمومی             میزان خودکشی</a:t>
            </a:r>
          </a:p>
          <a:p>
            <a:pPr>
              <a:buNone/>
            </a:pPr>
            <a:endParaRPr lang="fa-IR" b="1" dirty="0"/>
          </a:p>
        </p:txBody>
      </p:sp>
      <p:graphicFrame>
        <p:nvGraphicFramePr>
          <p:cNvPr id="39" name="Diagram 38"/>
          <p:cNvGraphicFramePr/>
          <p:nvPr>
            <p:extLst>
              <p:ext uri="{D42A27DB-BD31-4B8C-83A1-F6EECF244321}">
                <p14:modId xmlns:p14="http://schemas.microsoft.com/office/powerpoint/2010/main" val="723617441"/>
              </p:ext>
            </p:extLst>
          </p:nvPr>
        </p:nvGraphicFramePr>
        <p:xfrm>
          <a:off x="428596" y="152400"/>
          <a:ext cx="8258204" cy="990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3372" y="1500174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>
                <a:cs typeface="B Nazanin" pitchFamily="2" charset="-78"/>
              </a:rPr>
              <a:t>به هم پیوستگی اجتماعی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1500174"/>
            <a:ext cx="270751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>
                <a:cs typeface="B Nazanin" pitchFamily="2" charset="-78"/>
              </a:rPr>
              <a:t>میزان خودکشی به عنوان پدیده اجتماعی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3857620" y="171448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57620" y="1357298"/>
            <a:ext cx="6254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فرضیه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-356428" y="3929066"/>
            <a:ext cx="299960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5400000">
            <a:off x="5144298" y="2643182"/>
            <a:ext cx="1142214" cy="7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>
            <a:off x="3428992" y="2643182"/>
            <a:ext cx="2286016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>
            <a:off x="3179753" y="2893215"/>
            <a:ext cx="499272" cy="7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3929058" y="3786190"/>
            <a:ext cx="200026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607851" y="4107661"/>
            <a:ext cx="78581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3929058" y="3786190"/>
            <a:ext cx="2000264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5822165" y="3893347"/>
            <a:ext cx="121444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3786182" y="3786190"/>
            <a:ext cx="2143140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Minus 49"/>
          <p:cNvSpPr/>
          <p:nvPr/>
        </p:nvSpPr>
        <p:spPr>
          <a:xfrm>
            <a:off x="-285784" y="2786058"/>
            <a:ext cx="9644130" cy="214314"/>
          </a:xfrm>
          <a:prstGeom prst="mathMin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1" name="Minus 50"/>
          <p:cNvSpPr/>
          <p:nvPr/>
        </p:nvSpPr>
        <p:spPr>
          <a:xfrm>
            <a:off x="-285784" y="4286256"/>
            <a:ext cx="9644130" cy="214314"/>
          </a:xfrm>
          <a:prstGeom prst="mathMin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A6F1A4-DF57-43E4-88BD-2786B4698F58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urved Connector 23"/>
          <p:cNvCxnSpPr>
            <a:stCxn id="6" idx="3"/>
          </p:cNvCxnSpPr>
          <p:nvPr/>
        </p:nvCxnSpPr>
        <p:spPr>
          <a:xfrm flipV="1">
            <a:off x="2184968" y="1785927"/>
            <a:ext cx="2387032" cy="1802468"/>
          </a:xfrm>
          <a:prstGeom prst="curvedConnector3">
            <a:avLst>
              <a:gd name="adj1" fmla="val 50000"/>
            </a:avLst>
          </a:prstGeom>
          <a:ln cmpd="sng">
            <a:solidFill>
              <a:schemeClr val="bg1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 descr="تتتتدددد"/>
          <p:cNvSpPr>
            <a:spLocks noGrp="1" noChangeAspect="1"/>
          </p:cNvSpPr>
          <p:nvPr>
            <p:ph idx="1"/>
          </p:nvPr>
        </p:nvSpPr>
        <p:spPr>
          <a:xfrm>
            <a:off x="3428992" y="1524000"/>
            <a:ext cx="5257808" cy="4572000"/>
          </a:xfrm>
        </p:spPr>
        <p:txBody>
          <a:bodyPr/>
          <a:lstStyle/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فرضیه 1: </a:t>
            </a:r>
            <a:r>
              <a:rPr lang="fa-IR" sz="1800" b="1" dirty="0">
                <a:cs typeface="B Nazanin" pitchFamily="2" charset="-78"/>
              </a:rPr>
              <a:t>به هم پیوستگی  اجتماعی ضعیف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فرضیه 2: </a:t>
            </a:r>
            <a:r>
              <a:rPr lang="fa-IR" sz="1800" b="1" dirty="0">
                <a:cs typeface="B Nazanin" pitchFamily="2" charset="-78"/>
              </a:rPr>
              <a:t>به هم پیوستگی اجتماعی نیرومند</a:t>
            </a:r>
          </a:p>
          <a:p>
            <a:endParaRPr lang="fa-IR" dirty="0"/>
          </a:p>
          <a:p>
            <a:endParaRPr lang="fa-IR" dirty="0"/>
          </a:p>
          <a:p>
            <a:endParaRPr lang="fa-IR" dirty="0"/>
          </a:p>
          <a:p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فرضیه 3: </a:t>
            </a:r>
            <a:r>
              <a:rPr lang="fa-IR" sz="1800" b="1" dirty="0">
                <a:cs typeface="B Nazanin" pitchFamily="2" charset="-78"/>
              </a:rPr>
              <a:t>نابسامانی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1216627"/>
              </p:ext>
            </p:extLst>
          </p:nvPr>
        </p:nvGraphicFramePr>
        <p:xfrm>
          <a:off x="428596" y="152400"/>
          <a:ext cx="8258204" cy="113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6665" y="3357562"/>
            <a:ext cx="105830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>
                <a:cs typeface="B Nazanin" pitchFamily="2" charset="-78"/>
              </a:rPr>
              <a:t>خودکشی</a:t>
            </a:r>
          </a:p>
        </p:txBody>
      </p:sp>
      <p:cxnSp>
        <p:nvCxnSpPr>
          <p:cNvPr id="30" name="Curved Connector 29"/>
          <p:cNvCxnSpPr>
            <a:stCxn id="6" idx="3"/>
          </p:cNvCxnSpPr>
          <p:nvPr/>
        </p:nvCxnSpPr>
        <p:spPr>
          <a:xfrm>
            <a:off x="2184968" y="3588395"/>
            <a:ext cx="4101544" cy="2055183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6" idx="3"/>
          </p:cNvCxnSpPr>
          <p:nvPr/>
        </p:nvCxnSpPr>
        <p:spPr>
          <a:xfrm>
            <a:off x="2184968" y="3588395"/>
            <a:ext cx="2458470" cy="54919"/>
          </a:xfrm>
          <a:prstGeom prst="curved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8418864">
            <a:off x="2214161" y="2224223"/>
            <a:ext cx="181812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خودکشی خود خواهانه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57488" y="3286124"/>
            <a:ext cx="1560042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1600" b="1" dirty="0">
                <a:solidFill>
                  <a:srgbClr val="002060"/>
                </a:solidFill>
                <a:cs typeface="B Nazanin" pitchFamily="2" charset="-78"/>
              </a:rPr>
              <a:t>خودکشی دگر خواهانه</a:t>
            </a:r>
          </a:p>
        </p:txBody>
      </p:sp>
      <p:sp>
        <p:nvSpPr>
          <p:cNvPr id="36" name="TextBox 35"/>
          <p:cNvSpPr txBox="1"/>
          <p:nvPr/>
        </p:nvSpPr>
        <p:spPr>
          <a:xfrm rot="2173040">
            <a:off x="3107675" y="4692981"/>
            <a:ext cx="149752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>
                <a:solidFill>
                  <a:srgbClr val="002060"/>
                </a:solidFill>
                <a:cs typeface="B Nazanin" pitchFamily="2" charset="-78"/>
              </a:rPr>
              <a:t>خودکشی نابسامان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C77C2-3437-450E-955E-62C4478898D8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7349940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7718" y="2580567"/>
            <a:ext cx="4059936" cy="547678"/>
          </a:xfrm>
        </p:spPr>
        <p:txBody>
          <a:bodyPr/>
          <a:lstStyle/>
          <a:p>
            <a:r>
              <a:rPr lang="fa-IR" dirty="0"/>
              <a:t>مفهوم کنشگر اجتماعی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63852"/>
            <a:ext cx="4059936" cy="690554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مفهوم ارتباط اجتماعی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488524"/>
            <a:ext cx="8143932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>
              <a:buFont typeface="Wingdings" pitchFamily="2" charset="2"/>
              <a:buChar char="ü"/>
            </a:pPr>
            <a:r>
              <a:rPr lang="fa-IR" sz="2800" b="1" dirty="0">
                <a:cs typeface="B Nazanin" pitchFamily="2" charset="-78"/>
              </a:rPr>
              <a:t>در این مدل بزهکاری به عنوان پدیده طرد اجتماعی و از سوی دیگری پاسخ به این طرد شدگی ملاحضه شده است.</a:t>
            </a:r>
          </a:p>
          <a:p>
            <a:pPr algn="justLow">
              <a:buFont typeface="Wingdings" pitchFamily="2" charset="2"/>
              <a:buChar char="ü"/>
            </a:pPr>
            <a:endParaRPr lang="fa-IR" sz="2800" b="1" dirty="0">
              <a:cs typeface="B Nazanin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800" b="1" dirty="0">
                <a:cs typeface="B Nazanin" pitchFamily="2" charset="-78"/>
              </a:rPr>
              <a:t>بزهکار طرد شده بر طرد شدگی و بزهکاری اش کنار خواهد آمد و در صدد بر می آید با کمک دیگر طرد شدگان دنیای اجتماعی را بازسازی کند و رسمیت پیدا بکند و احترامش محفوظ باشد.</a:t>
            </a:r>
          </a:p>
          <a:p>
            <a:endParaRPr lang="fa-IR" dirty="0"/>
          </a:p>
        </p:txBody>
      </p:sp>
      <p:sp>
        <p:nvSpPr>
          <p:cNvPr id="2" name="TextBox 1"/>
          <p:cNvSpPr txBox="1"/>
          <p:nvPr/>
        </p:nvSpPr>
        <p:spPr>
          <a:xfrm>
            <a:off x="976441" y="1478678"/>
            <a:ext cx="74888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Low"/>
            <a:r>
              <a:rPr lang="fa-IR" sz="2800" b="1" dirty="0">
                <a:cs typeface="B Nazanin" pitchFamily="2" charset="-78"/>
              </a:rPr>
              <a:t>مدل تحلیلی پیشنهاد شده از دو مفهوم ساخته شده است: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endParaRPr lang="fa-IR" sz="3200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مدل تحلیلی از مفاهیم و فرضیه های که میانشان ارتباط تنگاتنگی برقرار است ساخته شده است و اگر این کار صورت نگیرد تحقیق در جهات مختلف پراکنده میشود و محقق نمی تواند بکارش سامان بدهد.</a:t>
            </a:r>
          </a:p>
          <a:p>
            <a:pPr marL="514350" indent="-514350" algn="justLow">
              <a:buFont typeface="+mj-lt"/>
              <a:buAutoNum type="arabicPeriod"/>
            </a:pPr>
            <a:endParaRPr lang="fa-IR" sz="2800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sz="2800" dirty="0">
                <a:cs typeface="B Nazanin" panose="00000400000000000000" pitchFamily="2" charset="-78"/>
              </a:rPr>
              <a:t>این مدل تحلیلی از تعداد کمی مفاهیم اساسی و فرضیه تشکیل شده است در بیشتر موارد تنها یک فرضیه اصلی به مجموعه تحقیق ساخت می دهد.</a:t>
            </a:r>
          </a:p>
          <a:p>
            <a:endParaRPr lang="fa-IR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سازمان دادن تحقیق در محور فرضیه ها بهترین وسیله هدایت و پایدار آن است اگر تحقیق در محور و مسیر فرضیه شکل یابد دنباله کار عبارت است از آزمون فرضیه ها در مقابله با داده های مشاهده شده – و محقق از میان انبوه داده ها داده های مناسب را انتخاب می نماید.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فرضیه ها هم معیار انتخاب و گزینش داده هستند و هم با این داده مقایسه میشوند.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تحقیق تجربی تنها تحلیل واقعی بر مبنای مدل تحلیلی نیست بلکه وسیله برای تصحیح و تعدیل این مدل است.</a:t>
            </a:r>
          </a:p>
          <a:p>
            <a:pPr marL="0" indent="0" algn="justLow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7551350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64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02853.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4341916" cy="55721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6000760" y="285728"/>
            <a:ext cx="27146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مراحل روش علمی </a:t>
            </a:r>
            <a:r>
              <a:rPr lang="fa-IR" sz="3200" dirty="0">
                <a:cs typeface="B Nazanin" pitchFamily="2" charset="-78"/>
              </a:rPr>
              <a:t>: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071934" y="1000108"/>
          <a:ext cx="464347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sz="3200" dirty="0">
                <a:cs typeface="B Nazanin" panose="00000400000000000000" pitchFamily="2" charset="-78"/>
              </a:rPr>
              <a:t>هر تحقیق تجربه ای منحصر به فرد است که از راه های ویژه ای صورت می گیرد.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ابتدا فرضیه ها را تدوین و در مرحله بعدی به مفاهیم می پردازد.</a:t>
            </a:r>
          </a:p>
          <a:p>
            <a:pPr marL="514350" indent="-514350" algn="justLow">
              <a:buFont typeface="+mj-lt"/>
              <a:buAutoNum type="arabicPeriod"/>
            </a:pPr>
            <a:endParaRPr lang="fa-IR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یا بر عکس عمل می کند. (شاخص – مولفه – بعد – مفهوم)</a:t>
            </a:r>
          </a:p>
          <a:p>
            <a:pPr marL="514350" indent="-514350" algn="justLow">
              <a:buFont typeface="+mj-lt"/>
              <a:buAutoNum type="arabicPeriod"/>
            </a:pP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4693567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2D818D-262B-4E9B-9B3D-EFC906DFC397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630889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buNone/>
            </a:pPr>
            <a:r>
              <a:rPr lang="fa-IR" dirty="0">
                <a:cs typeface="B Nazanin" panose="00000400000000000000" pitchFamily="2" charset="-78"/>
              </a:rPr>
              <a:t>ساختن یک مفهوم در گام اول عبارت از تعیین ابعادی است که آن را تشکیل می دهد و امر واقعی را منعکس می سازد.</a:t>
            </a:r>
          </a:p>
          <a:p>
            <a:pPr marL="0" indent="0" algn="justLow">
              <a:buNone/>
            </a:pPr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مثلا : مستطیل دو بعد و مکعب سه بعد دارد.</a:t>
            </a:r>
          </a:p>
          <a:p>
            <a:pPr marL="0" indent="0" algn="justLow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justLow">
              <a:buNone/>
            </a:pPr>
            <a:r>
              <a:rPr lang="fa-IR" sz="3200" b="1" dirty="0">
                <a:cs typeface="B Nazanin" panose="00000400000000000000" pitchFamily="2" charset="-78"/>
              </a:rPr>
              <a:t>شاخص ها: </a:t>
            </a:r>
            <a:r>
              <a:rPr lang="fa-IR" dirty="0">
                <a:cs typeface="B Nazanin" panose="00000400000000000000" pitchFamily="2" charset="-78"/>
              </a:rPr>
              <a:t>نشانه های عینی قابل شناسایی و قابل اندازه گیری ابعاد مفهوم هستند.</a:t>
            </a:r>
          </a:p>
          <a:p>
            <a:pPr marL="0" indent="0" algn="justLow">
              <a:buNone/>
            </a:pPr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مثلا : شاخص های پیری موهای سفید ، دندان های افتاده و ... اما تاریخ تولد شاخص معتبرتری است.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9592064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444D35-8520-4420-AE0D-65CF808087B0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852497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96574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375921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66863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در حالیکه مفاهیم عملی مجزا تحلیلی و استقرایی است مفاهیم دستگاهی ترکیبی و قیاسی است و مبنای آن بر منطق روابطی است که میان اجزاء یک سیستم وجود دارد.</a:t>
            </a:r>
          </a:p>
          <a:p>
            <a:endParaRPr lang="fa-IR" u="sng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063368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335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15054"/>
              </p:ext>
            </p:extLst>
          </p:nvPr>
        </p:nvGraphicFramePr>
        <p:xfrm>
          <a:off x="457200" y="1524000"/>
          <a:ext cx="8229600" cy="5001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780954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32262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3673973318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41104"/>
          </a:xfrm>
        </p:spPr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تعارض عنصر ذاتی همکاری است و تعارض به معنای گسیختگی نیست ولزوما ً با خشونت فیزیکی یا اقتصادی همراه نمی باشد. تعارض تنها در جادترین صورتش به گسیختگی مبدل می شود </a:t>
            </a:r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مثل جنگ داخلی </a:t>
            </a:r>
            <a:r>
              <a:rPr lang="fa-IR" dirty="0">
                <a:cs typeface="B Nazanin" panose="00000400000000000000" pitchFamily="2" charset="-78"/>
              </a:rPr>
              <a:t>– و این در صورتی رخ می دهد که یکی از دو کنشگر فکر می کند از همکاری هیچ نفعی نمی برد.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قوائد سازمان دهنده همکاری نمیتواند خنثی باشد و بشرح زیر است: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algn="justLow"/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2641003408"/>
              </p:ext>
            </p:extLst>
          </p:nvPr>
        </p:nvGraphicFramePr>
        <p:xfrm>
          <a:off x="1259632" y="4581128"/>
          <a:ext cx="7128792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B2A69E-02ED-496F-AA26-F572348F71A4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4055036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380559"/>
              </p:ext>
            </p:extLst>
          </p:nvPr>
        </p:nvGraphicFramePr>
        <p:xfrm>
          <a:off x="457200" y="148478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8696177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33190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مشاهده یا تجربه بر فرضیه مبتنی می باشد اگر فرضیه ها صریح نباشد تلویحی اند و کار محقق را به نسبت می کشاند و اطلاعات جمع آموری شده ناقص و غیر قابل استفاده هستند و بجزء برای تایید پیش داوری های ناخود آگاهانه مصرف دیگری ندارد.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صورت متفاوت فرضیه ها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فرضیه ها و مدل ها</a:t>
            </a:r>
          </a:p>
          <a:p>
            <a:pPr marL="514350" indent="-514350" algn="justLow">
              <a:buFont typeface="+mj-lt"/>
              <a:buAutoNum type="arabicPeriod"/>
            </a:pP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5130632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A97725-5013-432D-998A-B9F5DCEF6207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839889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برای پوشش جنبه های گوناگون مسئله ، تلفیق چند مفهوم و فرضیه ضرورت دارد که بایستی با هم ارتباط منطقی داشته باشند.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ساختمان مدل تحلیلی باید دو شرط  داشته باشد.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دستگاهی از روابط تشکیل دهد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fa-IR" dirty="0">
                <a:cs typeface="B Nazanin" panose="00000400000000000000" pitchFamily="2" charset="-78"/>
              </a:rPr>
              <a:t>با استلال عقلی یا منطقی ساخته شود</a:t>
            </a:r>
          </a:p>
          <a:p>
            <a:pPr marL="514350" indent="-514350" algn="justLow">
              <a:buFont typeface="+mj-lt"/>
              <a:buAutoNum type="arabicPeriod"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justLow">
              <a:buNone/>
            </a:pPr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بطور مثال: عوامل موفقیت در آموزش ابتدایی کدامند؟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57495384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956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458256"/>
              </p:ext>
            </p:extLst>
          </p:nvPr>
        </p:nvGraphicFramePr>
        <p:xfrm>
          <a:off x="457200" y="1412776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204583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2AAA47-CFD0-463F-9830-BC1914961AF4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48641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45708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9130905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B3AE31B-504E-4A3A-861D-480C8FE6B808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در نظر گرفته شود در مورد بزهکاری نوجوانان بر مبنای طرح نظری مسئله تحقیق میتوان فرضیه های زیر را تدوین کرد.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marL="0" indent="0" algn="justLow">
              <a:buNone/>
            </a:pPr>
            <a:r>
              <a:rPr lang="fa-IR" dirty="0">
                <a:cs typeface="B Nazanin" panose="00000400000000000000" pitchFamily="2" charset="-78"/>
              </a:rPr>
              <a:t>فرضیه 1 : بزهکاری جوانان کنشگران اجتماعی هستند که ارتباطات اجتماعی آنها به سختی آسیب دیده است.</a:t>
            </a:r>
          </a:p>
          <a:p>
            <a:pPr marL="0" indent="0" algn="justLow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0" indent="0" algn="justLow">
              <a:buNone/>
            </a:pPr>
            <a:r>
              <a:rPr lang="fa-IR" dirty="0">
                <a:cs typeface="B Nazanin" panose="00000400000000000000" pitchFamily="2" charset="-78"/>
              </a:rPr>
              <a:t>فرضیه 2 : به موازات گسیختگی از هنجارهای اجتماعی ، این رفتار خشونت آمیز تلاش بیرون از هنجارها یا انحرافی برای بازسازی خود به عنوان کنشگر اجتماعی است.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4315484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934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یک فرضیه را می توان از راه مقایسه با داده های مشاهده آزمایش کرد و میزان درست نادرست بودن آنرا مشخص کرد ولی در صورتیکه فرضیه تایید شود باز هم نمیتوان حکم قطعی برای آن صادر کرد.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marL="0" indent="0" algn="justLow">
              <a:buNone/>
            </a:pPr>
            <a:r>
              <a:rPr lang="fa-IR" dirty="0">
                <a:solidFill>
                  <a:srgbClr val="002060"/>
                </a:solidFill>
                <a:cs typeface="B Nazanin" panose="00000400000000000000" pitchFamily="2" charset="-78"/>
              </a:rPr>
              <a:t>مثلا:  </a:t>
            </a:r>
            <a:r>
              <a:rPr lang="fa-IR" dirty="0">
                <a:cs typeface="B Nazanin" panose="00000400000000000000" pitchFamily="2" charset="-78"/>
              </a:rPr>
              <a:t>انتقاداتی به تحقیق دورکیم در مورد خودکشی از سایر دانشمندان بعمل آمده است از جمله </a:t>
            </a:r>
            <a:r>
              <a:rPr lang="fa-IR" dirty="0">
                <a:cs typeface="B Nazanin" panose="00000400000000000000" pitchFamily="2" charset="-78"/>
                <a:sym typeface="Wingdings" panose="05000000000000000000" pitchFamily="2" charset="2"/>
              </a:rPr>
              <a:t>(( تعداد کافی شاهد برای تحقیق در نظر گرفته نشده است یا تاثیر دین با تاثیرمشاقل مقایسه می شد))</a:t>
            </a:r>
          </a:p>
          <a:p>
            <a:pPr marL="0" indent="0" algn="justLow">
              <a:buNone/>
            </a:pPr>
            <a:endParaRPr lang="fa-IR" dirty="0">
              <a:cs typeface="B Nazanin" panose="00000400000000000000" pitchFamily="2" charset="-78"/>
              <a:sym typeface="Wingdings" panose="05000000000000000000" pitchFamily="2" charset="2"/>
            </a:endParaRPr>
          </a:p>
          <a:p>
            <a:pPr marL="0" indent="0" algn="justLow">
              <a:buNone/>
            </a:pPr>
            <a:r>
              <a:rPr lang="fa-IR" dirty="0">
                <a:cs typeface="B Nazanin" panose="00000400000000000000" pitchFamily="2" charset="-78"/>
                <a:sym typeface="Wingdings" panose="05000000000000000000" pitchFamily="2" charset="2"/>
              </a:rPr>
              <a:t>فرضیه هیچ وقت اثبات نخواهد شد و دیر یا زود و کلاً یا جزئاً باطل می شوند.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7831603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59AC42-C4D8-406C-9501-888B20732DB2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154579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fa-IR" dirty="0">
                <a:cs typeface="B Nazanin" panose="00000400000000000000" pitchFamily="2" charset="-78"/>
              </a:rPr>
              <a:t>شرط اول: فرضیه باید عمومیت داشته باشد یعنی محدود به مکان و زمان خاص نباشد</a:t>
            </a:r>
          </a:p>
          <a:p>
            <a:pPr algn="justLow"/>
            <a:endParaRPr lang="fa-IR" dirty="0">
              <a:cs typeface="B Nazanin" panose="00000400000000000000" pitchFamily="2" charset="-78"/>
            </a:endParaRPr>
          </a:p>
          <a:p>
            <a:pPr algn="justLow"/>
            <a:r>
              <a:rPr lang="fa-IR" dirty="0">
                <a:cs typeface="B Nazanin" panose="00000400000000000000" pitchFamily="2" charset="-78"/>
              </a:rPr>
              <a:t>شرط دوم: فرضیه ای بطلان پذیر است که گزاره های مخالفی را که از لحاظ نظری قابل رسیدگی هستند بپذیرد.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78285118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F34C26-2C4E-4E59-BFF5-5F22053BD29F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228289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857667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E2D2D7-46C4-4D3A-96E7-18A75D63FEF4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39828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2641411"/>
              </p:ext>
            </p:extLst>
          </p:nvPr>
        </p:nvGraphicFramePr>
        <p:xfrm>
          <a:off x="642910" y="285728"/>
          <a:ext cx="808672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42910" y="1857364"/>
          <a:ext cx="807249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E61B426-2047-4762-9E05-E4630BD0EDD3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Low"/>
            <a:r>
              <a:rPr lang="fa-IR" sz="3200" dirty="0">
                <a:cs typeface="B Nazanin" pitchFamily="2" charset="-78"/>
              </a:rPr>
              <a:t>مثال آموزش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itchFamily="2" charset="-78"/>
              </a:rPr>
              <a:t>با تدوین چارچوب نظری نتایج تحصیلی را نه عنوان شکست بلکه به عنوان اطلاعات مفیدی درباره استعدادها می توان بررسی کرد.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Low"/>
            <a:r>
              <a:rPr lang="fa-IR" b="1" dirty="0">
                <a:cs typeface="B Nazanin" pitchFamily="2" charset="-78"/>
              </a:rPr>
              <a:t>دورکیم خودکشی را یک (واقعه اجتماعی) خاص بررسی کرد که بدلیل کاهش همبستگی میان اعضایی جامعه و فردگرایی قوت میگیرد.</a:t>
            </a:r>
          </a:p>
          <a:p>
            <a:pPr algn="justLow"/>
            <a:r>
              <a:rPr lang="fa-IR" b="1" dirty="0">
                <a:cs typeface="B Nazanin" pitchFamily="2" charset="-78"/>
              </a:rPr>
              <a:t>دورکیم در این تحقیق ساختن مفاهیم خودکشی و میزان آن را به دقت تعریف مینماید.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itchFamily="2" charset="-78"/>
              </a:rPr>
              <a:t>دو مثال از کتاب به صورت مختصر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justLow"/>
            <a:r>
              <a:rPr lang="fa-IR" sz="3200" dirty="0">
                <a:cs typeface="B Nazanin" pitchFamily="2" charset="-78"/>
              </a:rPr>
              <a:t>مثال خودکشی دورکیم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3390724"/>
              </p:ext>
            </p:extLst>
          </p:nvPr>
        </p:nvGraphicFramePr>
        <p:xfrm>
          <a:off x="914400" y="27463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3F2C38-3426-4749-964B-C8199FFCAB74}"/>
              </a:ext>
            </a:extLst>
          </p:cNvPr>
          <p:cNvSpPr txBox="1"/>
          <p:nvPr/>
        </p:nvSpPr>
        <p:spPr>
          <a:xfrm>
            <a:off x="4221338" y="61018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86936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5629848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8886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9050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4630727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18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989622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1836948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81449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 cmpd="sng">
          <a:solidFill>
            <a:schemeClr val="bg1"/>
          </a:solidFill>
          <a:tailEnd type="arrow"/>
        </a:ln>
        <a:scene3d>
          <a:camera prst="orthographicFront">
            <a:rot lat="0" lon="0" rev="0"/>
          </a:camera>
          <a:lightRig rig="threePt" dir="t"/>
        </a:scene3d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1069</TotalTime>
  <Words>1893</Words>
  <Application>Microsoft Office PowerPoint</Application>
  <PresentationFormat>On-screen Show (4:3)</PresentationFormat>
  <Paragraphs>196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B Nazanin</vt:lpstr>
      <vt:lpstr>Calibri</vt:lpstr>
      <vt:lpstr>Constantia</vt:lpstr>
      <vt:lpstr>Wingdings</vt:lpstr>
      <vt:lpstr>Wingdings 2</vt:lpstr>
      <vt:lpstr>Paper</vt:lpstr>
      <vt:lpstr>روش تحقیق در علوم اجتماعی</vt:lpstr>
      <vt:lpstr>PowerPoint Presentation</vt:lpstr>
      <vt:lpstr>PowerPoint Presentation</vt:lpstr>
      <vt:lpstr>PowerPoint Presentation</vt:lpstr>
      <vt:lpstr>دو مثال از کتاب به صورت مختصر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مفهوم سازی</vt:lpstr>
      <vt:lpstr>شاخص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ofogh talaee</dc:creator>
  <cp:lastModifiedBy>nabizadeh73</cp:lastModifiedBy>
  <cp:revision>121</cp:revision>
  <dcterms:created xsi:type="dcterms:W3CDTF">2013-10-16T16:28:12Z</dcterms:created>
  <dcterms:modified xsi:type="dcterms:W3CDTF">2023-08-29T21:05:33Z</dcterms:modified>
</cp:coreProperties>
</file>