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  <p:sldMasterId id="2147483738" r:id="rId3"/>
    <p:sldMasterId id="2147483750" r:id="rId4"/>
    <p:sldMasterId id="2147483762" r:id="rId5"/>
    <p:sldMasterId id="2147483774" r:id="rId6"/>
    <p:sldMasterId id="2147483786" r:id="rId7"/>
    <p:sldMasterId id="2147483798" r:id="rId8"/>
    <p:sldMasterId id="2147483810" r:id="rId9"/>
    <p:sldMasterId id="2147483822" r:id="rId10"/>
    <p:sldMasterId id="2147484058" r:id="rId11"/>
    <p:sldMasterId id="2147484082" r:id="rId12"/>
    <p:sldMasterId id="2147484106" r:id="rId13"/>
    <p:sldMasterId id="2147484130" r:id="rId14"/>
    <p:sldMasterId id="2147484154" r:id="rId15"/>
    <p:sldMasterId id="2147484214" r:id="rId16"/>
  </p:sldMasterIdLst>
  <p:notesMasterIdLst>
    <p:notesMasterId r:id="rId37"/>
  </p:notesMasterIdLst>
  <p:sldIdLst>
    <p:sldId id="264" r:id="rId17"/>
    <p:sldId id="256" r:id="rId18"/>
    <p:sldId id="258" r:id="rId19"/>
    <p:sldId id="259" r:id="rId20"/>
    <p:sldId id="260" r:id="rId21"/>
    <p:sldId id="261" r:id="rId22"/>
    <p:sldId id="266" r:id="rId23"/>
    <p:sldId id="262" r:id="rId24"/>
    <p:sldId id="263" r:id="rId25"/>
    <p:sldId id="276" r:id="rId26"/>
    <p:sldId id="265" r:id="rId27"/>
    <p:sldId id="267" r:id="rId28"/>
    <p:sldId id="268" r:id="rId29"/>
    <p:sldId id="269" r:id="rId30"/>
    <p:sldId id="270" r:id="rId31"/>
    <p:sldId id="271" r:id="rId32"/>
    <p:sldId id="275" r:id="rId33"/>
    <p:sldId id="272" r:id="rId34"/>
    <p:sldId id="273" r:id="rId35"/>
    <p:sldId id="274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2CFB71C-A1F4-4A4F-9D50-C0A8B8B2BC2F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C61A443-6333-4039-9572-879EF990A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706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1A443-6333-4039-9572-879EF990A8E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754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4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6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8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02B8730-E47F-41A2-B3FE-4ACD1C0E87FD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D3374D-FAFC-4B59-B23C-D2A992699A1A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47C4F0E-934E-430D-B25D-1FCCB23BED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E5B73A9-A326-4CA1-A545-EFC8AEED60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E6900059-0630-42E2-89E2-5E3157449C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274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3EF8-A366-49A9-9896-FB76D7DC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C3E68-753A-416C-89EA-300792BF3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B21E-6220-4EB0-968C-D7E17A19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DF0F-7892-428B-AEF7-9EEA602B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15B3-4E7A-4F41-9ED5-FC139CFB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3643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1981200"/>
            <a:ext cx="8940800" cy="762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2819400"/>
            <a:ext cx="8981440" cy="609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9AA44B-992B-49B0-80F7-010B66244FFA}" type="datetimeFigureOut">
              <a:rPr lang="en-US" smtClean="0">
                <a:solidFill>
                  <a:srgbClr val="69676D">
                    <a:lumMod val="50000"/>
                  </a:srgbClr>
                </a:solidFill>
              </a:rPr>
              <a:pPr/>
              <a:t>2/22/2024</a:t>
            </a:fld>
            <a:endParaRPr lang="en-US">
              <a:solidFill>
                <a:srgbClr val="6967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6967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BC5307C-9AC7-448E-9FCE-3A20542CE215}" type="slidenum">
              <a:rPr lang="en-US" smtClean="0">
                <a:solidFill>
                  <a:srgbClr val="6967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58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1"/>
            <a:ext cx="10972800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9AA44B-992B-49B0-80F7-010B66244FFA}" type="datetimeFigureOut">
              <a:rPr lang="en-US" smtClean="0">
                <a:solidFill>
                  <a:srgbClr val="69676D">
                    <a:lumMod val="50000"/>
                  </a:srgbClr>
                </a:solidFill>
              </a:rPr>
              <a:pPr/>
              <a:t>2/22/2024</a:t>
            </a:fld>
            <a:endParaRPr lang="en-US">
              <a:solidFill>
                <a:srgbClr val="69676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9676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BC5307C-9AC7-448E-9FCE-3A20542CE215}" type="slidenum">
              <a:rPr lang="en-US" smtClean="0">
                <a:solidFill>
                  <a:srgbClr val="69676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7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42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12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524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174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79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77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209801"/>
            <a:ext cx="6815667" cy="3916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09801"/>
            <a:ext cx="4011084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92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331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A77453-0155-47CD-8472-57FD197B4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8AAEA-41C8-4FB8-ADD9-B57F690C6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B21D-2548-4798-ACF8-602D4EB7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4B364-466A-4ECD-AF80-7B0F09DE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0BDF-44E0-435A-8950-D52C07F7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1181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676" y="6248400"/>
            <a:ext cx="12192000" cy="609600"/>
          </a:xfrm>
          <a:prstGeom prst="rect">
            <a:avLst/>
          </a:prstGeom>
          <a:gradFill>
            <a:gsLst>
              <a:gs pos="542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shade val="50000"/>
                  <a:hueOff val="74773"/>
                  <a:satOff val="2874"/>
                  <a:lumOff val="15397"/>
                  <a:alphaOff val="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  <a:gs pos="100000">
                <a:schemeClr val="accent3">
                  <a:shade val="50000"/>
                  <a:hueOff val="74773"/>
                  <a:satOff val="2874"/>
                  <a:lumOff val="15397"/>
                  <a:alphaOff val="0"/>
                  <a:shade val="48000"/>
                  <a:satMod val="180000"/>
                  <a:lumMod val="94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7401"/>
            <a:ext cx="2743200" cy="4068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7401"/>
            <a:ext cx="8026400" cy="406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98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29200"/>
            <a:ext cx="10363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38800"/>
            <a:ext cx="9448800" cy="68131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</p:spPr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16676"/>
            <a:ext cx="2844800" cy="365125"/>
          </a:xfrm>
        </p:spPr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70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94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49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211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624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223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640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04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5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B1D4A41-C010-49E1-A633-C3825EC5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004875D-C297-4A65-B15B-66F6406859B3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CE75A8A-3653-41CB-82E9-74FD6B89FFB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36CD52C1-94C9-4565-A82D-4CEB000C11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E3723A51-8D35-4C7B-8372-987B9A452D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249AB7DB-4540-4B5F-BE83-BD9B2333D9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947DAC-79B6-478C-9547-9E7C3527ABC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36865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305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56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C83BE60-74AF-4647-B532-7A11B2EED5D6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5ECA1AC-F7FA-4639-9A80-FBA02BB48859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2C4EC8C-74BE-4429-BA82-C211F5BA91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67C2B46-A355-4A71-9AB3-6ED14E0BF3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513F3105-1539-4DDB-B84A-94E9E6D70F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1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12B5-189B-4BD6-81D7-01EB802E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DEA6-4BEB-4DE3-9F8D-01F0EE8C0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425B2-37AD-4CC5-9CD3-19AF1D57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8818-29EB-47E5-B9BB-BB41AC87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F0602-5D76-46C6-BF47-30085FD7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468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FA37-B67A-415F-8869-EA734646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4E4D2-BAB3-4AE3-84C0-74FAB17C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097B-D4EA-4DC5-BC6A-A8A76930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77E1-7BBD-4031-87B6-FAEB22A6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AD7D6-DBE4-457B-9344-96D71535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1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8FAA-A188-498C-BF32-114843B5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D229-607A-472D-837B-EE832C3FA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A0507-6CBC-424A-9582-D2855B7E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1BEDB-C638-4E26-9599-48AE85D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13E4B-9BC2-4690-94BE-B6660477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15F35-2269-4DC2-B52F-A5831F54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71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7072-8126-4578-B480-C8947D80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5044-32C5-4B77-9CCD-C297AB56F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243A-035B-4A72-A694-CF17C2EAF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483AD-3A8F-4695-90E9-58E05DD1A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35185-74AF-4FC4-8182-E571223A5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E7DBE-03CB-4B70-9B44-AA53E3F9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430C2-DE12-46FB-8EDC-DB15CDF9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B7AF3-5179-4526-BEAE-FA5BAD26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8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B224-EAE3-4BB1-9552-3D574F7E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EB941-DBE1-450F-97F4-5D5139C7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DFA31-A958-48CC-8552-3C14A987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116B9-6155-464F-BB67-3450F2EE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627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3A1C5-FFDB-41D8-8835-47AE4578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6B56-6EE3-4E0C-85DB-5FF895B7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254B7-8041-488E-84EF-C9DCC2F4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52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FD6F-7EFE-432E-86C0-B83CAB25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33D-9D25-46E0-AC6E-5816C5C1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D8A8A-4F93-4828-BC1C-68A5AF7F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03475-0EAC-4707-B691-5156D06F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BB193-A261-4F5D-AA24-203CAA64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FE1C6-3DC2-49B5-AE36-6CAEDDEB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FEA2-F0F4-4DEA-8D61-6A649276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5EA1-7C0E-4617-BD39-81D938B1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1EF6-CD9F-40E2-98D7-3C1D8E54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F2F0E-E692-4453-87CD-B2AC8FF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46D1A-71AB-4C07-BC7B-FF45798B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D8222-7F1C-4917-9509-292317EB5E9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241258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605F-C71F-47E8-B772-4D660395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84F4A-DE7B-4748-B3AD-4B8A36A04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C96F8-FCBA-49DF-9E40-AE8EF14D2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3699E-3883-45DE-9EE0-2C9756B0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2BC7-032F-4A02-B106-386FAD98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B503A-1E92-466F-BB39-9B1CFA3F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640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EEC-4DAB-4398-9177-FF13B99A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2DCAA-00DB-4E92-A477-97073451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44CE9-98DA-4005-8A8A-E7ECB2C6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96FF-F68E-4A2E-907A-5C069FA4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4DD2-F782-47D1-A720-FE79C394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28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0253A-6541-40E4-B174-C995647E3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7B760-E0EF-4FC3-B145-AB3977E31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AB5D3-FCE4-4E99-8020-59B7A9E3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31AF0-D759-4C1F-B23A-C2B72684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6988-F843-4B64-801E-DA959064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895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20214B4-7F7F-47B1-AF52-F804183F242F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8AB6A3C-F1F3-43DF-B2E2-A437E8F7435A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DCB8F17C-F3F4-4147-9E9C-756E65C346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48D3A31-E447-4595-AF12-F0E63DB1AD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FB86258E-D7C4-472A-B63A-8C0949BAB6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427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6361-0069-42FF-894E-66E7BECF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39E8-C652-4396-9713-73163F4A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0D557-BDD9-47E4-A2BA-6FEFFAFE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DE6B-5C69-4435-B374-A3529B9F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DE5B-25DF-4EBF-87EA-4A4B4B4E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798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99ED-A99D-4602-BF15-7FA13AE1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72D4A-ACF1-4AD0-8530-151BFA18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2BA10-0301-4CDC-9244-3CC33766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161C-D959-4F44-AF6D-A6CEE4EB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3A5D-0B7D-4F74-9DB5-C3C71928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81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56B3-3610-4398-8415-22E2361F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1142-C440-4A76-8885-9525ABA81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F1D8E-804F-4454-A55B-82055110F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4BC21-274A-4EA8-A37C-DC7E5EFF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CC5F-1836-4BE6-9A78-024E5290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48333-ED23-435A-8D70-D0BE6E3F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822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FFF1-0188-41C2-BF55-7653ADF3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30A3-1D14-4145-A0C4-6BEAD6428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54570-80FB-4000-BC28-05A5F6EC7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2DCA9-3ACD-476C-ACEE-00DF16FC5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2921C-8F31-4FB9-BB31-6FC072176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62B39-CB68-4B73-BA47-59272FC0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C0D1C-60FB-4A7F-8079-5BE90364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35646-0173-4509-9DCA-93E54EF4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54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9852-3709-413D-B300-E023CD0E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C7B2F-B7AA-48F9-B6C2-A441A67A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55016-0629-4446-A77B-43177405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CB595-B864-4146-AEA8-02770139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68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5E1DE-8E81-4AB6-8CB5-91AAFC3A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4175C-5394-4E22-B230-2100A290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8FAA6-69F1-4D5F-9603-EBFB6DF9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0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396B-E877-4A04-8DCB-8F258378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1184-1C42-4558-B121-3448A834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96246-0228-48E3-8512-18BB755A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0705-1355-418C-A915-BABDC37E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9FC5-085B-40F2-B851-2328E89A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50F8-E089-46F4-B16C-E23FE5DF2F0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501133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9874-D28A-468B-B6B6-ED2A2B04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7041-73C2-4B39-A295-6DB842FE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7FEA5-2EB2-43A2-84F1-B9DF4D141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47AB7-AB81-4DB2-A9CC-F4C3DFCB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FC5E-580C-4791-A79B-5640A4F3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081E2-EC4C-4C34-86CA-903008CC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88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D146-0815-4956-B9FF-05ED2FD2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64201-FACB-4A00-9736-E7CAFFB8E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92302-21B9-48DD-824D-0E1C901DC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978C3-7B84-46FC-847F-1DD36226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8EC28-09B8-4C49-A690-484DF665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72015-36AC-46B5-AB8B-7F646751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60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494B-843A-437A-A3DE-E9730EBC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4A544-B5AA-4900-BDA9-B759040C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8095-CFA6-4F94-90BE-2B9328D1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A19E4-3C70-4870-AF0A-37223D86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D1D6F-6295-4B5C-9EFE-42D60808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34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946CF-B301-491D-A1B2-EEF57F7EA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89701-2AF0-4D23-8AED-386C7D549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235A-8463-4411-961B-BA2A9A41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745F4-8FCA-47F9-8027-35D278B9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CD1C7-3455-4A92-A515-1C977E87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473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79840C-8935-45E3-8F6C-9F35AE68DBAF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6071D2F-4E28-4ECA-9891-E46E16B8198C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B5AC2A36-8BC9-4F5C-93D4-940A0CF22A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41194FE-A0B3-46CB-8AA1-232E17257B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21DE28B-9FA6-4E91-BF5F-EAE95CAEA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47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3456-68F9-4576-9419-99C85233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15FDD-CE84-4BCE-B74C-48F28452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6021-A5D5-44E4-86CD-3D97F3BC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EB2E-B730-4C18-92F9-6F54BBF4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453D5-247B-4BFD-AF71-39170228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347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9334-BAFF-431C-A5A0-3DA2AE6B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9D2BD-C5EB-48BB-BBBC-7A9E18EF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B3C8D-8065-434E-9CD7-FE32D740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5473C-5ACB-4874-B4BF-8F4829E1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CED1B-37E3-4997-B24A-F2409F25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195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9796-634B-4B1F-B9AD-B1648E36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998C-0A32-4870-92BD-A76C58E54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26DC9-ABEE-42E4-9DE3-B69FD46A4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6DE44-5EA4-44B4-ACE2-62CE158A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C967E-4997-4F1A-9BB5-FBAED230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C995-5617-4D55-82D2-3879389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1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8AF1-A38D-44A3-BA0D-7967C3C4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B397-93BD-4A89-A1E3-223BD8F22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1A766-5F78-4005-BF60-F81E8A0A8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17900-F609-40BF-8E1F-0B4A8AF62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8ACDE-1308-462A-83B7-C0FE5E7EC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9192D-CC88-4DA4-BB11-D5CEE97B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016AE-8EDF-4C28-86AE-30F4A83E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90627-B8F7-494C-8960-9EE932FC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533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4228-512F-47CB-B75E-405C8A6D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9A196-212B-4580-9EDA-87C19635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A15-C32D-4954-901B-A5153E06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88258-6708-49C6-A400-E876449C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3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972F-0373-4D39-A5D1-F5D57BB7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E166-B0AF-43A8-8BF9-34C705A35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F46B5-C510-4471-BFB3-A94AEC49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B71E3-8795-4B14-9A8C-0986C6C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8FFAB-9962-4217-BF7A-AC89580E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78B94-0211-4F4A-9CF3-E4EF0901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EA55-BF7F-4113-A93D-577789A767C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998116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F6900-219C-47AB-8382-8EEE8C35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95C2D-EAA3-42FE-868E-3DF6A34B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54643-B0F8-4156-AA51-87588A7B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776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3D19-3433-4084-94E6-411DA056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C3B2-EFAC-416B-A1FC-8DFC9983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0F23F-6FEC-46EE-AF53-FE1CD90C1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30F7F-686D-4018-A241-A57A8D7B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5505A-A0D8-4955-B263-4BB7FE59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65B7-CCD4-4B76-A4F5-29EEB014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011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E70F-5C48-4B85-B474-8E5B023C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2C110-4BDE-4D0C-B145-23C54DE33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D0A9F-B80B-4B87-BAAF-4F6E9C339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A20EE-3A77-4AF2-8206-DA85A9B8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4A5BA-72FB-45CE-B242-53435575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04ED4-A048-459E-9B38-B34D7482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62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47D4-C3F9-48D4-A3FD-AC19A3CB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BDA61-E8E3-4F63-9848-D5ED70B55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450F5-C164-4385-B00E-C0C4C4AA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13E1-87CA-4DD5-BFAC-06E9D689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B652-8510-4411-9150-D8211146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260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872D6-71A6-449F-9F11-1B8D3360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F3061-C796-4D14-AD25-6A044F235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40C8-AFBF-4F4B-9202-9A5F37E0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D308A-FF6F-4B39-A04A-8DD44308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92BA9-0DA2-4059-A20B-C3F9FC56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518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E2CB80C-E22F-4533-B43F-8923C7A7CB7E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C6E8DF-C5F0-4457-A620-A17725B12186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ABA09B6-4458-4E70-BCEF-FED721DD92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FF7218E6-ADE7-4AB3-98E8-A089E8D9D6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5DF1921-14C1-41CA-BB93-BC7266DEE2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719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15B6-9676-4E1E-9AA6-6774D936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0E79-5302-409E-8549-C290BFAD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FAB66-19AD-4276-86BA-F422D13F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592A-8FCF-4268-A5D1-F068096B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793A1-374D-42F5-8A9B-06FE24FA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590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ED14-F2EF-4BDE-BD2A-5468FE75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3455D-DED9-4B60-9E3B-0A6CED60E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8A0-B39E-4E07-A801-5999C5AA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F2E-D966-43B8-BE36-EB7959BA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FF6F-EC1A-467E-B2DD-8ACD47ED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482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493-91B0-4A02-80C8-30CBF5CF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82F2-D554-46EB-AAF0-A0FDD4251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760D-ABF0-4E3C-A555-C92818721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9E816-9F55-4B31-BE0F-8AA933CA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2EB1D-FA6D-4A09-BA93-B8F2C7DC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366F1-AE33-4CBD-A1DB-0621BB95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29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69E9-4957-4597-AA53-22E56B5B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22AC-1A18-4F26-A856-28E1F338D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ADC98-A0C1-4016-9144-89715B162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DDF74-68AB-4A3F-8A6C-C8C2E0294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28501-CE67-4C63-89FA-3CBD8364E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15A05-392A-471E-9F98-B72EFFBA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48BF4-C07D-4871-990C-604CD01A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AAC55-AE80-44E4-842E-1F99AED1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17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5D7C-7815-4E27-AEA6-3E643AD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9A259-E6C5-4C73-8517-CDC19FC0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C25F3-1457-45A2-9C65-81C3E79A7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2D5E9-6D9D-414E-9D4F-D8A96932C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F6052-1854-454D-A879-6F0B96DB9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32AE5-D4F6-4A3C-B958-BE8B4584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37D57-B084-4EC2-A4EA-425C84EE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56887-5FA5-422E-B6A3-637910FF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2BA9-2AC5-4EB0-AF5E-1A13F8B9C70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58213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F136-90A2-49DE-AA89-07F30B65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88A90-E0C8-424A-BA05-9E566C9F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D6C22-8C28-4F15-8148-466B92AC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C3419-12F4-475F-AEF4-E20B93C3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740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3D26E-DA48-42F7-8C5E-4FFC1B28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861A2-D6B1-4343-8AA7-40A9BDD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7C183-A174-49CE-B2E1-A9627D6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517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7F16-3A4C-4D12-8C6C-0BAFDDD2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3B90-C755-46CB-8F69-3A403C15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95AEF-68F1-4A66-8547-A680FB5CB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32139-AC2E-4094-B3BA-5630CD34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582C6-24B2-4BA8-9774-12F78B51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3C653-F70D-4614-9461-EE554388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13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7B17-7D82-4F73-908B-4C84C19D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7CD90-B09B-427D-B0F2-C52C33677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E8719-D28D-4A02-A611-B8C6B45D2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A841F-6453-4249-BB54-A1ECCF4B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40EA6-B5A9-4250-89B3-44EB0BDF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1F104-E99B-461E-8817-3F1EB11F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675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655C-51C3-4113-A86F-382FDA3D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05F99-0A5C-4184-9A9A-1602F86F3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9604C-2322-4E8A-A777-85895532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2B09-225B-4059-9A14-E5A2F783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C334-DF9B-4CDA-9A26-D4C57447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554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623AA-A82B-4977-95D6-96BD5BFAA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3542F-2B6F-4347-A540-4F5F9AE3F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372D-9D3C-4EE7-A61C-64DA27AE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2979-124A-4465-8C47-4C8C9D2C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FB3B-2C82-490A-99EE-4D1741FA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455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5181600"/>
            <a:ext cx="9245600" cy="685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0" y="5791200"/>
            <a:ext cx="67056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873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87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809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422D-4399-4178-BB12-7732656B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ABE3-0159-4ED3-8C07-A614AACF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C2AF3-5415-41F2-A1E0-1E3D74E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C8962-794D-4320-82FA-1583DA30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2B174-FF9F-4464-9689-9B2F613AC0C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087413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38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1"/>
            <a:ext cx="5386917" cy="3916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938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09801"/>
            <a:ext cx="5389033" cy="3916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273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904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781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28801"/>
            <a:ext cx="4011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369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502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244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0A6EF-74A6-416E-96AC-8B49D0D5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FC485-8F0B-4056-85DE-4CD5E519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78AB-B8CD-4BA7-A14A-181DF61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8774-7CFB-4C7D-88DE-E160ED3B1A8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6032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60F-7CB3-46D2-B527-3002E105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56A8-70ED-4A69-AF63-976D64C28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5446-829F-43A6-89C2-665A24161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F25C6-D961-46B6-826D-1E1E0969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F3A7-E8C0-44FC-A25A-E5A0B35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462D2-3E1F-46B5-BF3A-3D30DB39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DC90-5930-4054-AC4A-7D67C2C37D6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1705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E50E-CCFC-487E-9DB4-7725448D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46DBE-72B3-4E99-9641-D7614C517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52ECA-3AD5-44BD-A71C-C33A9516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0F57-B31C-40D0-9B70-7C4A9A2B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AD2E1-36B0-4EFA-A28C-93E21D7E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380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0CD7-4E77-4CCF-BCC5-303A2FF2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DC8B0-961A-49AA-BE24-25B9810B6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5630F-815A-4DD9-AB86-8623AFA10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F4385-C7D3-45C9-A276-D58C9E94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0405A-7343-42F0-853D-9058866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BCC35-1FC4-4739-8F3E-B9D5331F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3E27-94DA-4A50-A34A-D108076977D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88590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F704-2E50-4160-A602-7BD1237C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E85F-D731-4D68-AA40-0DBDB7A3D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C882-67FA-4C7C-BFDD-56292BCC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DF162-0399-4409-8B93-D96E7613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339D-0163-4692-AB9E-60A1C50C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1309-D656-4820-B842-3843D670F46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94946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4F635-6386-42B8-824E-F2931D076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2CA00-01FE-44B6-9149-CB802FFAA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0CCB-1ECB-4748-A8B6-2C7F577D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9F969-703B-4F5F-8B63-D774B429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19F0-0D01-4C05-A6FA-7C8DCA48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2032-CE11-4E8D-9748-77A446E42F9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0017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40068B-9AAD-4F1A-8CE1-D602F06091B4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2FA2464-0AF0-435B-ABFA-F5308171C7CB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8B51574-0FBC-4903-8324-FB2F3AB993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2936F41-85FB-4A2A-AF32-13CB2C7683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9CC6077-151D-4C95-B7C3-A983D03B9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947DAC-79B6-478C-9547-9E7C3527ABC4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64045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EDF6-3DF2-4C69-9F04-6EBE7FFE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CF06-8944-4B28-BD27-571D8F77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87DD-38D7-43E2-AD79-1B931EAB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AD2C-46CF-471B-A567-EF5B1E68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F17CA-5CC8-49BB-BEDF-44C9CC7D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D8222-7F1C-4917-9509-292317EB5E96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2605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A2A6-23EB-4841-9FB9-0C8BDF25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88247-3CDE-47AC-A75F-A336D7E75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4C619-D10B-4C72-B388-8C0A3F12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992B4-E17B-429F-8FD4-B3BA396B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CCB6-DFEC-49ED-B3A0-88A52C64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50F8-E089-46F4-B16C-E23FE5DF2F0D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43690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2F17-19C9-41DC-81C7-9A1FE9A8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C23E4-5482-491C-975D-EA999049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F255D-7318-4131-9CFB-362C22803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341F8-63F5-4E08-B87D-F437CF2E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DC2E6-5709-4FB1-87E4-CD6352FF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A1961-C09E-42FA-8752-DFFDA73A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EA55-BF7F-4113-A93D-577789A767C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4038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2637-A414-44BC-AF60-9098C09B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A3BD7-CA44-4655-B02A-22214466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7A293-3F76-4F75-B1B1-369D674D4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C8CBA-7887-414B-9B43-104ABA020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E9306-9C4A-4E42-8AB7-3F51F0D5C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192EA-024F-4668-B622-074D5564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EC416-6F03-42EE-8949-D92CA351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5B139-37B8-4BEB-BF99-649DB3DD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2BA9-2AC5-4EB0-AF5E-1A13F8B9C70F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18485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0330-2C13-4006-92C8-3B688F0C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59626-E0FA-41A8-B3C0-C8C7F9D8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236E-CF00-4CA4-ACD9-6DB89954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8250D-9018-4DF2-9FA1-E3A17DC4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2B174-FF9F-4464-9689-9B2F613AC0C8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2920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BB9B6-E8B8-4914-8F35-A3CBDAB8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C1004-DAB3-4B4C-8D00-9E74A30C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E0089-E792-4C06-9BA7-E7FE9ABF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8774-7CFB-4C7D-88DE-E160ED3B1A87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4233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56B2-934B-4081-A986-E670A705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FC603-BE74-4FE8-A231-C7E3E707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7398-7580-45E8-81ED-2B5A866F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4B7C-75C5-44D2-9629-DADC105F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6FC32-A01D-4CDA-B4E8-38F78177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5762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7525-AEB3-4F21-B8E8-AEC6ED07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FEC-BE49-4A9A-B650-D0471E53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8B847-D447-4953-AABE-343AD82EE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6E8BB-2085-4C29-9E58-775F5745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3B373-0A57-494D-AB03-CF8DB3C7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F66C9-D3F5-410B-BD63-E7690F14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DC90-5930-4054-AC4A-7D67C2C37D63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4331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B237-1467-45CA-B2B2-0BA27690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724C0-70ED-4C9A-A054-795FE2F94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12745-ECE9-46F2-AE74-C7D8FF4B1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8AB4A-841F-45B4-8715-CB72150E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BD8C9-E738-4CFC-9478-713D8D33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A5386-7E14-4D3F-9246-6E498380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3E27-94DA-4A50-A34A-D108076977D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34580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F93E-B95E-40CE-A9BE-70E60822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5D647-2DD3-44F4-9C2A-275B85CF9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AEC9-682D-459C-89AA-3591CDE0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FA745-64A5-4F08-9321-97B5F5D1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54BE8-DD92-4F94-AABB-D95BDD24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1309-D656-4820-B842-3843D670F46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98213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6B620-7FBC-49AC-AF9F-B49DC2C73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C6D1A-D350-4369-83BE-C82DCE4D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8269C-B411-4255-8F03-7EBC4624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B7AE-2AF2-4AD2-A2CE-F39AA3CC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6DF29-197A-48FD-BB56-12B6FC2E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2032-CE11-4E8D-9748-77A446E42F9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82618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E5FD51A-D7D0-46D9-8C69-135719A8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E07AE61-FC59-4EFB-BB72-34334281CFE9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3C806693-53B0-4242-BD7D-5692481277A1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5E6E403-1899-4BF5-9AAA-C8E11D2408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51612F4-AC2E-4B34-AB98-A5D48226B5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999DB5D2-0873-4B7C-BBE8-FB83D9FAFD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15BCB4-B381-4CF1-AD37-08DF7F9298F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65528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D5E-A02E-4986-8F8E-22ED963F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4299-A0D4-4B23-ACB0-6F1ECEA0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A1858-2B6E-4AFE-9820-9788C4AF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3458-A215-4B24-BB37-3E6AB89E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C8D16-3C0A-42EE-A7C6-785C1969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A015A-0107-4B40-AFB6-698CDD4E60E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49741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E88A-8877-40A2-95C9-039EE4DD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185F-755E-4EF2-98C2-F6E377A1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D8E43-6F61-4EE4-9CE4-41057B6D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8A40-F73D-403A-BB7F-B8E8B23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DE50-712D-46CD-A072-A1D5D2CF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C1936-0F9F-45AE-BA7F-2A797CD2678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653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3CF5-A4EA-4737-A8B2-7E69FF42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F391-B10D-48C0-A272-F4A6A5C4F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7E46-A450-43E6-8F82-4D2C145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E44FE-CA94-4A90-85AE-FD868BDA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C81DE-DDAA-47E6-A7A9-AE1DEEAE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04267-DDFF-4B01-9E1D-6BB9D501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6E59-FA4C-4BD1-BAEC-75A4D1CE895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8275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18C9-6546-4583-83C4-2961FBC3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B7CB1-1C9C-4B59-9A8C-EBDB048A0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5C9AC-B022-40A3-BBDB-0F1EB9C2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2749F-9A9B-48F8-A22C-527D37365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63B1-9F26-4C4D-B806-8A886B4E3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57840-53D6-46E4-A137-D305F2D5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8355C-5B09-4AFA-9960-BE15B8F7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21A6D-920C-4555-A82C-96A6C49D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E6BC7-C07E-4D7F-87E0-908FA4A477B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94895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CE61-B513-4395-AA23-14518611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E745D-F26F-43BE-A172-D5886733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8914A-ACC4-4240-9CC6-7F3C7888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ED92C-7B8E-4A3E-9B6E-2A5A1733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A147-894D-4E09-B84E-A59B382218B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5594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FC17-9C7C-49B6-90C0-F1EA98A2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0B0F5-5EA9-44BC-9113-2302C552B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1141-8B86-4E58-816F-807856C2E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2FF11-C2EF-4C3A-B41E-45F71224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EE0D6-08E6-4A36-B6B8-4C085436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73D83-DE1D-4AAF-AD0B-9EB3072A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1028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0D843-A3B5-4D68-B6E4-90C3DDF1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4CB17-F522-4F80-8F4C-2997B4EE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7B44F-94C2-491A-ABC3-6FC3AC7F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95C0-110C-4320-88E9-8B764A89973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41577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D2CE-FE60-43F0-8A52-F935900E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DF69-52D3-4E10-BD78-5775A846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2118A-8EBD-4498-96B5-0AE752ADE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2F611-CA99-4E54-AC94-1E603EF2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857F7-9603-4AFA-8692-497CAEFD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C588C-771B-4082-BF0A-AC9AEF0C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CD2ED-3A2B-4FB6-B935-207295A88CC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21011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7B7A-16F3-4729-A19C-A6700267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A402E-6916-4F15-A8C7-001A7C827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272BC-D3FE-40EB-A2CE-B13FB3A2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63A02-BCFA-4D62-B494-7DA9B840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95720-961C-4DDA-B73A-4F83F5D7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E8F91-0A4A-46D8-8C66-CFF5A3AC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35CDB-6EA4-404E-896E-7BF48E2DAF7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66527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4266-05B3-40CD-AD5D-8D90A35A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30081-238B-431C-B589-18861F3FE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1720-3672-4CAB-BD25-096E2925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FD63A-7832-404E-AD18-758F039F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D4A79-E737-4977-975A-A25FAFE1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095F-0DA3-4E98-9CEC-978B2F98D6E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93634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77CD5-FB83-4053-932A-F6C159793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7692C-0B59-49BD-8E75-308A1780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2BFB-3A61-4201-A5E6-89DA18C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472F-49B0-467D-9DDF-7A3AB20C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942B-F67E-463E-A606-3BEAC430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09085-2C9A-4B6C-9CB7-1619AB7705E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92542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CD5FDB1-FFE2-470A-A799-27069F1A2531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FADE5D-0CB3-4A35-A06E-E46D4E1CACD8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3FDD4AB3-B186-4A25-A888-8565C13C50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81AF335-8C57-4A08-8EE0-026515C1EC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B1234E3-D709-4F5A-A2CD-8491DD0E6A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947DAC-79B6-478C-9547-9E7C3527ABC4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23452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E352-B234-4685-B7CE-9DE378DF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54D0-FAB8-4FF7-AEE6-7DFA7C5B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F08C-9934-4400-A8AA-C30F7B5B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942F-D5BC-4AB2-A89A-B0DC873D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73E8-61A9-4509-B0D6-EEF7D8A4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D8222-7F1C-4917-9509-292317EB5E96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21339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F6E3-3B6D-46E8-8D32-9BCD1B82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6776E-2ECB-4F2C-BD61-B4D221BA3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7DC46-48C9-4CDD-BB60-663D73BA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00F3-6078-457D-B85C-BD4DBCB3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D6C3-8712-478F-B00B-1B745263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50F8-E089-46F4-B16C-E23FE5DF2F0D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99615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C0B6-FF0A-43FD-897F-82F50E34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77500-FF97-4B73-9AF7-F1A90E880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34D83-37DD-4FC1-9606-E545CCFE3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AC0C2-EA12-4D2A-AC81-D73A222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98A7-1EE5-4E0A-84FD-DB2830DF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98730-9335-4635-BB01-F3F26982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EA55-BF7F-4113-A93D-577789A767C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18689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851-A628-4699-927A-E90513A3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97C6-99E5-4F05-B7B5-7D6B2EA02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47FF2-F898-4A70-B9B3-302EEFC4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976A3-67BB-4578-BCA0-5604E4A42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4E455-755E-4B64-BB88-9A27A3153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55685-F2DB-4961-A598-AE8979C2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54003-E253-4185-BC0E-1D703826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EB03B-006A-4509-9909-75C6AB45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2BA9-2AC5-4EB0-AF5E-1A13F8B9C70F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2775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0C8A-FEFE-4FEB-BDFF-8E9EA8A7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A4C6-F982-4116-B659-DEAB43B4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1CC72-83CD-4199-9A66-37719F163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B6A72-B847-4194-8540-0E68EE068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2C247-8189-4942-BA23-A74E3E022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193B7-C44F-42F0-9999-C7D34852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D0A5AA-32F3-48BB-A844-2649F1C0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1D85D-E2FB-4641-8BD1-3A69F6BF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3729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E8CC-D1D2-4221-BB78-829422DF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CD0DB-748F-4AD4-94D1-24E6ED8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CC92E-7862-4071-8169-8A56627B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D0399-704E-400C-907B-FD77BE1D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2B174-FF9F-4464-9689-9B2F613AC0C8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27487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71008-00B8-47C6-9D51-32F88F20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2DC32-D864-464E-9E53-4B23F4A6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286-21C8-456E-819C-FF7362C9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8774-7CFB-4C7D-88DE-E160ED3B1A87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45343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5199-F604-4F4F-91A8-DFC18393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267C4-90E7-43A5-8C0C-508162C3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CAF4A-3BEC-45CB-9FBF-66C09B06D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F250E-434E-4573-B699-A591E969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E07D7-D6FB-4236-A965-E5F60516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BC298-5235-41B9-B5E8-CEEC824A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DC90-5930-4054-AC4A-7D67C2C37D63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29174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5414-3C95-4DCC-B9AF-8E19E532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53883-5185-4408-A1FC-881CD83F3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D8532-C789-4C16-B898-214AE9373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7E224-E8A4-4E90-A658-6FD261A5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26BF1-3093-4AE1-852F-4C8F56E9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7B71F-C236-4B17-97A0-089F098C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3E27-94DA-4A50-A34A-D108076977D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43304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C11D-6887-4A93-92D0-2E4D8B44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20707-6D7A-4EC6-A60B-708180DEE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7A9D-936F-43DB-B1F3-B62B4D89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F996-7D3E-46F5-AD4E-59FB5B33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93267-A2D9-4751-A085-225AACD5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1309-D656-4820-B842-3843D670F46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62045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CDFD6-071B-4A19-8AF9-E2320BD39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06642-57E2-4280-980F-794D6BFA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0500-87B7-4795-AF75-8D13FEC3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EAF6F-99AF-415C-AAE7-6B00CAD5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E984-B074-421E-83A7-6875FFAD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2032-CE11-4E8D-9748-77A446E42F9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87846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E6FD5FC-857E-451B-9D3F-BEE07E1A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E98B91D-C150-4EDF-877D-4805329F6132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DDC7B4E-CD7D-484E-9BA1-8161EE1AFDDC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20B47F3-3B79-4C9B-BF2F-78042E0599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AC08780-D31F-47DC-957E-5D19845FE7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4CD337DB-04AF-420D-8475-CB383D0314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9C4939-E31C-45E6-AFAD-AF53095AB36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70381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72E-B633-4716-ACBF-423EA353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C3B9-A15C-4198-918A-023CF5BD0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E39B4-33F1-4395-8653-D864C84C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7DD6-5C30-48FD-8AE1-E5643CB5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3997D-141F-4185-8FA4-F1DB50E8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61BE-E583-4658-8925-7F5E9D6C905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90833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DAF5-ABA5-4963-B951-4384473A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D4DB-7334-4FA0-8BF0-3CD66AE3D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08FB-2A4D-4E84-8562-065725E4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B786-0DAA-4833-872E-C184AEF2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DBDC5-5A72-469E-8E24-71B3A79C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7AAC9-803A-45F2-BEDF-101BFFAF3E9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96579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BB17-A8B6-4363-B9A1-E8ED155D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4CA3-C82A-4E4E-BFB4-7187F6B42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237B-B8DF-46F9-90A7-62753C475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34285-A5B1-4231-BF18-BA9DE18C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CF3FA-1F91-4CEA-97EA-13E16052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E1630-2ADD-4F86-A61F-694D4FEF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172FE-86AD-4D7C-AB30-187590CDDF2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724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08A-F1A4-45D7-9B64-256121F4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B6939-9DA3-4B27-A597-2757F573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90460-9C53-4B50-ADB3-053D4714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84951-3D86-4CDD-AE64-B337B69E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50690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D59E-0221-45EB-92C1-6EB6025E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8EC4A-4B82-4A55-AB6C-C2927DFC3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4EB6C-5AB0-404A-BB89-E7DC4061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B782E-77DF-4868-A482-DB72B07B6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30999-7278-4FAA-B277-8C99E74F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07FF9-7E10-41E6-9EDD-7AC30F8C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C74E-81CA-4934-AFD3-ED0CE24D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47B18-DBD9-4B1A-BB25-06272B37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CDF10-C7E6-4A06-9885-A50C614A28B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57226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FBAE-BC63-4ECD-A8CB-7E7EC73B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C1C2B-D7D4-4B78-B3CB-8989AAF2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49889-39D0-4ED8-9944-0299CCE4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6D2AE-8CA9-4F35-BB9D-A5C8A09E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2224-98AC-40AC-98FD-96BDEB21AC4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46655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65CFC-AFBA-41AB-A8A0-16DE57F3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249E6-82BB-4618-A9B6-BFC64C8A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5960-D8CA-420F-A3FF-0F176503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93002-A166-404C-832D-1B39AA46815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72520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2F0E-6358-4797-874A-AEFD93C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695A-2600-4B40-8622-39B26A8D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04FF3-BADD-4069-9F6D-82704D4BE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B8AB8-3A88-49F0-87A7-2B108CBE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A4CC4-CACF-4855-9D6B-C660E377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60E23-E6BC-4E7A-8918-A4E7E1D7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67639-3B1E-4D1B-8228-0EE945E2066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11569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79FA-B0B7-4F10-A7D5-C9366AF4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E132D-54FE-4A2B-8D40-82B5921E3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98331-95F7-4EA0-8A1D-442640B24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3EA65-0739-4185-BD2C-C656FC0B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230B-886C-4B52-B7A4-70A89952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98C59-1C7A-47C3-885F-FC3BF08B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CAD73-8C1A-42EC-8CAE-C5B55510B96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9805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D430-2DD8-4C02-A9F2-E70AF04A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C641A-2117-43F1-8389-76E8C9AE1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C3B8-112D-4517-96D7-573ABCD2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B1F12-7AB7-42FA-9928-261A0748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5EBF-D3C7-4C75-B0C4-B5440857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A48-1BDE-4C6D-98B2-6B20F9149E0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75868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033B1-809E-4DF1-B85F-057DE3EFD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2B70C-CC42-42E7-8207-7D5952206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2ED0-AB1F-4099-9304-D779F538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6B108-C8A7-42C6-9A89-05215389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6C21-307B-4828-A78C-6E3F4D41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54946-262E-40F8-9E06-728C0D7CBD8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50754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CC6FD5-4531-478D-B480-860CE882A28D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06906F-BEA0-4E5F-9C7A-9BB75A70026F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5DF3F5A-2BA9-4FDB-9092-08981ECA7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EB33108-87CD-4528-8337-0300CEB5F9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C728E37-EF8C-4848-8192-DE4109F133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947DAC-79B6-478C-9547-9E7C3527ABC4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93590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65AB-3D45-4665-A5CB-AA9B1BBC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D0CF-E70A-43DE-840F-4A62C607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AE7C-6C61-4058-9903-5E6C542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BD934-D642-4E18-9E10-EC45BC8C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A83B-C47C-48A1-946C-373C8C6E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D8222-7F1C-4917-9509-292317EB5E96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0473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C1C6-E733-453E-ADE8-5C3FFE0E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36F5E-5A97-4519-968B-43C20AA06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ADAD7-E0B2-425D-B7B5-E19A475F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D0A95-8E11-4C4F-BFCA-F940813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AF2E0-9FC6-4C20-964A-5314B0D7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50F8-E089-46F4-B16C-E23FE5DF2F0D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466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35814-BB82-4B94-BFE2-076809D6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849A3-BE2D-4F16-9B6A-D8D1EE6C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8AC9F-2A30-4142-9B93-CBEB8930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33446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0488-5194-439C-89D9-1CEA3714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87EB-53FE-4DD6-8F0F-C67107089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71843-061D-4192-AA8F-029A9C6DA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030FB-7591-4FFD-8280-155A2815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F2380-2FCB-4222-B510-CFB9FDDF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14B8-B3E9-4474-850F-E7AD760E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BEA55-BF7F-4113-A93D-577789A767C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58970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0BC7-6E3E-4106-B352-D14392D0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CDB09-718C-4902-A484-F60B0E37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6FC6C-86C9-4292-B3DF-678755DB5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BC3A2-675D-42D5-9A55-BBA345326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947F9-44C0-4C2C-8C3A-0A51EF29A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9F82B-7CB6-4EFA-9765-4537E2FF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8FF0D-0A76-4422-A690-C3060EC5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ECD49-73AB-417F-B296-FB053DA7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2BA9-2AC5-4EB0-AF5E-1A13F8B9C70F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67490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4DBB-B1D2-4C78-9F9A-61ED5BBC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9A1AB-A749-47E0-85B9-01905F69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E93D4-D35F-4B20-B889-503D9876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9EDB0-308F-41E7-B49C-7FD6588C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2B174-FF9F-4464-9689-9B2F613AC0C8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89493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83425-2F29-426E-80C7-D4F3A5BA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8C5DF-1757-46F5-8D82-32487649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8990A-2221-49F8-88E5-9328DD72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8774-7CFB-4C7D-88DE-E160ED3B1A87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1897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5551-B8CC-4BBC-AC09-BFC1AD18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284B-241F-4405-88BD-43DDAF6B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054EC-32C7-4755-BABA-F389FCB00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0FE3F-6811-49D4-B6B8-9D84B163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C675D-57D9-4565-9ABB-A8A1ECDD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DF8DC-6C97-4A1B-B702-194C7E3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DC90-5930-4054-AC4A-7D67C2C37D63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35203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ED1D-1977-4B16-82AD-AFF27548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8EBAB-DEA2-4C2F-9419-3CB595878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F21FA-60F3-45AF-AAD9-4821B87FB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10DB4-17EE-42AD-A4D3-26884C70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4AD09-D3ED-4E16-AA44-5DBF5194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BB6EE-A402-446D-B374-E36274C2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3E27-94DA-4A50-A34A-D108076977D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23808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1DE3-D828-4980-956A-73602E8A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351CA-7DE2-44DB-BAAF-A7638CE76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9256-2825-4A0E-8F27-144AE6FE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4AC78-2607-45C6-9F41-E377D9E7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93937-BEA2-4440-AA62-1B9773E7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1309-D656-4820-B842-3843D670F46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6587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7D66-D9C4-4F33-BDDA-918D6BFE8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0FDB9-72B4-4C9A-9E3F-BB1C5EB71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D832D-5E85-4B71-A2B6-410E5D38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8D81-7AF3-4176-B4EE-7411CDF3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ABA8-BF23-4796-B13D-9C66CEED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2032-CE11-4E8D-9748-77A446E42F9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11830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526EC8-2117-4CDA-AE7E-F83F8F72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8FA6B72-4F30-4525-852F-197241965EAD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a-IR" noProof="0"/>
              <a:t>Click to edit Master title style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F5568C2-A41F-4DBD-BEBF-4560E1B224E1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fa-IR" noProof="0"/>
              <a:t>Click to edit Master subtitle style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BC8AAE2D-2FBC-446A-AC9D-DA8B3C82FE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8878F7E-65D0-4245-8E15-085853262D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78C31AE2-8754-463D-A254-7E86B914C4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4B1051-CC70-4575-893D-B2FA5A24F34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10345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C21D-92CB-4A46-8329-1366CEDE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A3F4-B965-4B9B-A0A1-ECA0B5C3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0F66-D757-4C3D-BC17-3694021F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FF47-96A2-4CEA-A3BD-375FCEE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FC4F-CBAD-4291-8742-A341A66E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FB44F-785C-4A82-A368-BAF21D7DA2F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7299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93C2-245C-4D86-921C-33B51EA0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BE00-D48F-499C-9CA6-9FCD22E4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6EEFC-32CA-4840-A6A2-4B50942B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1A883-9D95-4F31-884C-59028EB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02660-9890-4DCD-859B-664556BD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B49E0-A0BA-4419-B61A-49E5957B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5719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6D1A-D7D4-48C6-93B6-4D86EA77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50352-520D-4D47-A25F-F05682A1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A2CED-83A5-4DE6-BC6A-BD041DEA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FBBD4-92B7-41AE-9462-2BD1E89C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B2AFD-9052-4C2E-A11C-1E58B84B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9ADAA-78E8-474F-8D11-E6C9ABFA837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33546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219-90AD-45A2-96C5-6CBF95C3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9D12-F759-48C3-BADA-39E31879D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792B5-CDCA-4A2D-8D90-F7EB4DE87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D9C3D-3449-439B-A1D3-1B21105C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C5B23-1B8F-4017-AC39-4146772B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7738E-4FD3-4A59-8669-8B85D7A6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EB031-5A7D-4E37-AA0E-9901790567F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16493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EF6A-5BEA-4BEE-92D5-4DFDEEF3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AACC-B6CE-4B91-A31D-72E14B027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9CFB7-C469-48C7-9A9C-0C6938C34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D41C3-B132-422C-891F-76A3AED1E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CC041-D58B-47C2-9C98-4BAE09C59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F9491-E743-479B-B0EF-C7F207B0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8F770-9438-41EC-97D6-6BEA9954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3E920-B347-460B-B3DB-6203EBE7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EDC0D-4E8F-45EA-AB65-2471CE8EE64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969287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3097-FB93-438B-B85B-3368CA08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56EDB-4C75-428B-8585-00077908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E68FC-20B1-4FA0-BBF8-FFB1625A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BB4C4-A6B5-41FC-A975-2FEAFE6F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8FD9-FDC7-4EB0-BB73-3FBEE45C05A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73344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EAEDE-14F3-4B60-8C8E-BC00D992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D0BCB-DED7-473A-BD5A-89EAC760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DDE6-F1A7-445F-BC93-741FA50F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81623-10C8-4622-83FE-F9C9BE8D923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700505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ABA8-F6AF-456A-8C3E-869534BE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B0EB-8D21-4580-BC5F-43939320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5567E-D1C4-46A2-B47C-1BDD7E40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D7253-6B86-4EE7-9E7C-5241AFC5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DA281-B345-4BAD-9C7A-3B61CB10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9D123-EADD-4045-A6CE-2C28C247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4F39-A087-4B73-93A4-2BEDB43EB3B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002973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3819-877D-4CE5-AABA-6B846EE1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41BA9-3CFD-4183-B2D7-C221B4444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EB49A-A20D-4C02-89B4-F7B7D1AC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6CFC-4C78-44BA-9577-6E9E10C2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E5E32-984B-4215-A0CB-EC673BDD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47B06-3F57-4CFC-AD17-B1C579F3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DB5D8-C7BB-426A-BF34-6FA1E11F78C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69068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47D2-80F9-4CBB-9D82-09A25563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2A4E9-39D7-42CE-88AC-063F53882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C71AC-AE2E-4578-A496-77DB2A7F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992C4-FD61-4FEE-969F-FEE3F6C5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8CD32-A19A-4DE7-9049-073E992E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5D176-A467-4BD3-B03D-555C7CBB028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444719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0BFE2-4291-48DB-81F0-D355356B0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5E1C1-0430-480F-8DA8-FC47467B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9FFD-E932-4FAC-AD49-CC911F29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7716-1162-4E1B-819D-E065D083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3F917-35FB-4A82-94FB-078E7C85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D1D1B-33DF-49E4-955B-C2ABD3A2336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364386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29200"/>
            <a:ext cx="10363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38800"/>
            <a:ext cx="9448800" cy="68131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</p:spPr>
        <p:txBody>
          <a:bodyPr/>
          <a:lstStyle/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/>
          <a:lstStyle/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16676"/>
            <a:ext cx="2844800" cy="365125"/>
          </a:xfrm>
        </p:spPr>
        <p:txBody>
          <a:bodyPr/>
          <a:lstStyle/>
          <a:p>
            <a:fld id="{95947DAC-79B6-478C-9547-9E7C3527ABC4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5135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05B3-83F0-44E3-8FCC-FE13FF03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CB0A8-631A-4DC2-840E-0CAE7786D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FFBAE-041C-406C-A1F2-3006560E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FFBF5-18D9-48B1-8FD4-B6F073D9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674B5-D537-44AC-80F4-CD53499F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CDE88-5B0D-437C-A921-3593FA5C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1611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8222-7F1C-4917-9509-292317EB5E96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83046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50F8-E089-46F4-B16C-E23FE5DF2F0D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250579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EA55-BF7F-4113-A93D-577789A767C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226843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BA9-2AC5-4EB0-AF5E-1A13F8B9C70F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70000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174-FF9F-4464-9689-9B2F613AC0C8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513683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8774-7CFB-4C7D-88DE-E160ED3B1A87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75590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C90-5930-4054-AC4A-7D67C2C37D63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22933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E27-94DA-4A50-A34A-D108076977D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85773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1309-D656-4820-B842-3843D670F46B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02821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2032-CE11-4E8D-9748-77A446E42F95}" type="slidenum">
              <a:rPr lang="en-US" altLang="fa-IR" smtClean="0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728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3930B3-7889-4EDC-9DC8-449F568F50D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2DB058-E945-466B-8D7E-FE0D1EDF0C4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D0A527-2E74-4FF6-BFC1-F9721E3A2B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D2A9BA-F637-41D2-9912-260FB49EB7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C9FFCC-F61B-483F-9A6A-618C293E9C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4698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09728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A44B-992B-49B0-80F7-010B66244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307C-9AC7-448E-9FCE-3A20542CE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5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11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11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111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14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8FDF2F-96A5-45C9-A0E4-DA53D6AD1DB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910955-9831-407E-BE11-BF51FC5DA56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772AC4-80EB-4207-9724-AA19E45CAB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4AC9F1-01D7-4A57-960C-72C3B4B165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4E4B37-23FB-4F78-B46F-425ADA6042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7638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838E85-7EBE-48A0-87AD-6F415BF6986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1ADD65-3411-4E78-825D-B4DF169FC05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7D78FE-F6BF-48DA-96BF-08698674F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0CB24E-8EC3-4F83-9166-FF5860D668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7931BB-EB0B-4BA5-9257-D2ED420834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924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5FE91C-D2A3-4760-82FA-3D16CAE6358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04656A-8B66-4391-B960-260282F3199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06813D-9F0E-49C9-9CB8-28E3A217F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9DF8F9-2489-4F2F-9262-70786CB02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7C9F8C-28F2-48D7-92B4-999B99F45B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604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568BBA-C2EE-4D3D-B7B6-4EF207F1941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FF87B5-7728-4AA2-A918-D3597215FE5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E3CBA4-8B39-400B-B3EE-AC8CD1B96E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570B9F-4196-4F15-9536-2901362386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C82380-9E0A-492A-8639-4C1C306C3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92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1" y="609600"/>
            <a:ext cx="1127760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200"/>
            <a:ext cx="1127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424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C195A6-7B19-499A-99DD-F291EC2B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FCE8888-20A6-49E5-BCE1-6549A09430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4B7FAA4-5A21-4BF7-9BF8-66E60877C9C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21D6F9D7-AB49-41B7-A72D-CB68920B50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B2F19C7-8D33-4D8F-B795-D71382B993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a-IR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DE13D1C-E2D5-491C-AC64-D5F0FD39C7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B1861E-67C4-4BDF-9554-757AA4342CE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86603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4B15BD-DE4E-43CF-A728-5BBA14607D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6BDD5F-2841-4043-8C13-3705BFDCEC4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2EB34A-D358-475E-BCD5-73F7C98A2F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342651-3E76-45A7-9150-A122278FB6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03ED32-CE14-4652-9CE9-ABD9244175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876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D8E8D54-FA68-41C3-A8F5-82001C66A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C959E2D-E3F3-48E6-8171-8EBB532876D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715DCF4-EBEB-40A2-BAAF-B206E8E2359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ED4D17F6-DDC9-4B62-B851-D056375431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fa-IR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0D9F3CE-0B5A-4314-81CC-F1B2ED14B0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fa-IR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EAD42ED-FB6D-427A-9701-D259CEEB47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3C2DAB4-2D55-4BCC-9093-478F2739628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031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EF3627-9F34-4E04-97A1-3729B050F7B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603322-A73D-4A3E-BBFE-F3CE9893E1C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9F0108-808B-4F71-9409-CDBBC2C011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2D420A-C5FA-4DA4-B34A-57DFF146B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028788-538F-46CD-AB9F-C52C7AD3E5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601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3DFD915-3597-4ABE-ACBF-67757AE90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91E2080-A49B-4AB0-B670-1595E959AD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139E795-A26A-4956-AE52-D95C0CA18A1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7CAF8414-5030-408C-AF7E-9592C11C5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7FB9F3A-9161-44B1-9C06-A37989DB1E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a-IR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EAAA00CA-5740-4582-B33D-27729BCABB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EA2BF1-02D0-43C3-9560-00A2847CEA9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117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61BE8B-128B-437F-9B96-91CCE4051EC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C45E12-7DB6-44BA-8CFF-4C1B111A145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941274-2BC2-4AE6-996B-AD5EEC4AD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098E12-A63E-481D-A7BE-3F12C10387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881032-F796-43F0-B697-D66F82B5FC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027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34F1447-8F8E-429D-88F9-D2061E49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22CAAD9-6CDE-4B60-B70A-927D15A5D80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CE6A9EDE-03C9-4AC8-AE5F-45F76C5309A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2BE2A7F-43F2-4C89-A7E1-89E279D70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a-IR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6CC5BE9-69BF-4094-BAA8-8BF91AC36B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a-I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DCA0C997-1AA3-4F80-8498-64125AF020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4444DB-7D13-4334-912E-C95AAD4E02D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1757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11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7829-7836-488E-9F09-AFB7BA54AC0E}" type="datetimeFigureOut">
              <a:rPr lang="fa-IR" smtClean="0"/>
              <a:t>13/08/1445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11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111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9357-227E-4C22-BC07-A171E631E0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65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0353-1B23-461F-8ED0-36B2A585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80" y="3048000"/>
            <a:ext cx="112776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بسم الله الرحمان الرحیم</a:t>
            </a: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F3564-63A0-4A01-AB04-0C7771E89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7242" y="1909354"/>
            <a:ext cx="5384800" cy="4830763"/>
          </a:xfrm>
        </p:spPr>
        <p:txBody>
          <a:bodyPr>
            <a:normAutofit/>
          </a:bodyPr>
          <a:lstStyle/>
          <a:p>
            <a:endParaRPr lang="fa-IR" sz="32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sz="32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endParaRPr lang="fa-IR" sz="32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         </a:t>
            </a: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استاد مربوطه : دکتر حبیب اللهی</a:t>
            </a:r>
          </a:p>
          <a:p>
            <a:pPr marL="0" indent="0">
              <a:buNone/>
            </a:pP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زمستان 1402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091D5-D4EC-4660-AF3E-FAF7BF63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2" y="2144486"/>
            <a:ext cx="5384800" cy="4830763"/>
          </a:xfrm>
        </p:spPr>
        <p:txBody>
          <a:bodyPr/>
          <a:lstStyle/>
          <a:p>
            <a:pPr marL="0" indent="0">
              <a:buNone/>
            </a:pPr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      </a:t>
            </a: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مالی شرکت ها</a:t>
            </a: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B24B8D-3F9D-4B77-A03B-75AB37201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5"/>
          <a:stretch/>
        </p:blipFill>
        <p:spPr>
          <a:xfrm>
            <a:off x="8322491" y="4191000"/>
            <a:ext cx="3076416" cy="2026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E217A5-4754-4908-BBD3-F6F920D38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33" y="4280263"/>
            <a:ext cx="4487932" cy="149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E6EB5-B8D3-40FE-B3C5-C6C493C2DD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" b="2456"/>
          <a:stretch/>
        </p:blipFill>
        <p:spPr>
          <a:xfrm>
            <a:off x="1319982" y="4178119"/>
            <a:ext cx="2143125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5A48-FD43-4339-82B4-7BBBA16D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197966"/>
            <a:ext cx="103632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اهداف و ماموریت های سیستم های حسابداری :</a:t>
            </a:r>
            <a:br>
              <a:rPr lang="fa-IR" dirty="0">
                <a:cs typeface="B Lotus" panose="00000400000000000000" pitchFamily="2" charset="-78"/>
              </a:rPr>
            </a:br>
            <a:br>
              <a:rPr lang="fa-IR" dirty="0">
                <a:cs typeface="B Lotus" panose="00000400000000000000" pitchFamily="2" charset="-78"/>
              </a:rPr>
            </a:br>
            <a:endParaRPr lang="fa-IR" dirty="0">
              <a:cs typeface="B Lotus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EED0-730A-43D8-A2AD-CABA6DA74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2549236"/>
            <a:ext cx="12039600" cy="361603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شناسایی ، ثبت ، طبقه بندی و تلخیص رویداد ها و اطلاعات مالی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دریافت مطالبات و پرداخت بدهی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کنترل ورود و خروج دارایی ها ، اجناس ، مواد اولیه و محصولات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نظارت بر حسن اجرای مقررات ، دستورالعمل ها ، قوانین و آئین نامه های مالی و معاملاتی سازمان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انجام محاسبات مربوط به قیمت تمام شده محصولات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کنترل حد مطلوب موجودی ها از طریق سیستم انبارداری و حد سفارش ( حد تجدید سفارش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ایجاد  ذخایر اطلاعاتی مورد نیاز جهت بهبود و تسهیل تصمیم گیری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کنترل حساب مشتریان و افراد طرف معامله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و...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F024C-7C59-485E-824D-55679DAA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787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5576-2AE7-47B1-BA9A-33437A0B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25675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تعریف سیستم اطلاعاتی حسابداری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4437-38C4-490F-B47B-6DADA34D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194" y="2686413"/>
            <a:ext cx="11403874" cy="2630170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نظامی است که عهده دار تبدیل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داده ها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و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اطلاعات مالی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به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گزارشات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 سودمند مالی و سایر گزارشات مورد نیاز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مدیریت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درون سازمانی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و مراجع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برون سازمانی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است.</a:t>
            </a:r>
          </a:p>
          <a:p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تبدیل داده های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اطلاعات مالی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به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گزارشات مالی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در قالب فرآیند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جمع آوری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،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طبقه بندی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،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پردازش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 ،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تجزیه و تحلیل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و </a:t>
            </a:r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ارائه ی اطلاعات </a:t>
            </a:r>
            <a:r>
              <a:rPr lang="fa-IR" sz="3200" dirty="0">
                <a:solidFill>
                  <a:schemeClr val="tx1"/>
                </a:solidFill>
                <a:cs typeface="B Lotus" panose="00000400000000000000" pitchFamily="2" charset="-78"/>
              </a:rPr>
              <a:t>صورت می گیرد.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816B8-C5D8-459E-9800-5DB18BE3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262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159D-5F19-4B86-9942-867BB88D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370" y="2066925"/>
            <a:ext cx="10363200" cy="1362075"/>
          </a:xfrm>
        </p:spPr>
        <p:txBody>
          <a:bodyPr/>
          <a:lstStyle/>
          <a:p>
            <a:r>
              <a:rPr lang="fa-IR" dirty="0">
                <a:latin typeface="IranNastaliq" panose="02020505000000020003" pitchFamily="18" charset="0"/>
                <a:cs typeface="B Lotus" panose="00000400000000000000" pitchFamily="2" charset="-78"/>
              </a:rPr>
              <a:t>پردازش اطلاعات در سیستم های حسابداری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E1B06-8308-43DA-B339-92F80A47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1324" y="1510146"/>
            <a:ext cx="12174779" cy="3546764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این پردازش به 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سه طبقه 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تقسیم بندی شده است :</a:t>
            </a:r>
          </a:p>
          <a:p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                                                                         ا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لف</a:t>
            </a: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) 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سیستم های اطلاعاتی </a:t>
            </a: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دستی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( به وسیله نیروی یدی و انسانی )</a:t>
            </a:r>
          </a:p>
          <a:p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                                                                          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ب</a:t>
            </a: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) 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سیستم های اطلاعاتی 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مکانیکی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(نیروی انسانی و ماشین های محاسباتی ) </a:t>
            </a:r>
          </a:p>
          <a:p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                                                                           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ج</a:t>
            </a: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) 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سیستم های اطلاعاتی </a:t>
            </a:r>
            <a:r>
              <a:rPr lang="fa-IR" sz="2700" b="1" dirty="0">
                <a:solidFill>
                  <a:schemeClr val="tx1"/>
                </a:solidFill>
                <a:cs typeface="B Lotus" panose="00000400000000000000" pitchFamily="2" charset="-78"/>
              </a:rPr>
              <a:t>مکانیزه</a:t>
            </a:r>
            <a:r>
              <a:rPr lang="fa-IR" sz="2400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>( به وسیله رایانه و نرم افزار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FABF9-48AE-4831-9FF4-DDB54E2E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369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D514-E669-4A1C-BD1B-A599828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25675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تجزیۀ سیستم های حسابداری 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20C62-4312-43C4-A4D2-31F960385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36" y="3020291"/>
            <a:ext cx="11984182" cy="3172691"/>
          </a:xfrm>
        </p:spPr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* </a:t>
            </a: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: حسابداری                                                                                 زیرسیستم : عمومی – صنعتی - مدیریت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088B8-1820-42EC-B436-2914732D9C13}"/>
              </a:ext>
            </a:extLst>
          </p:cNvPr>
          <p:cNvSpPr/>
          <p:nvPr/>
        </p:nvSpPr>
        <p:spPr>
          <a:xfrm>
            <a:off x="4862945" y="3429000"/>
            <a:ext cx="2286000" cy="824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حسابداری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4FBBEB-A176-49C1-B50C-AE1E667ED351}"/>
              </a:ext>
            </a:extLst>
          </p:cNvPr>
          <p:cNvCxnSpPr>
            <a:stCxn id="4" idx="2"/>
          </p:cNvCxnSpPr>
          <p:nvPr/>
        </p:nvCxnSpPr>
        <p:spPr>
          <a:xfrm>
            <a:off x="6005945" y="4253345"/>
            <a:ext cx="0" cy="706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9A480-5D8F-4320-A4B9-9F7BE9215010}"/>
              </a:ext>
            </a:extLst>
          </p:cNvPr>
          <p:cNvSpPr/>
          <p:nvPr/>
        </p:nvSpPr>
        <p:spPr>
          <a:xfrm>
            <a:off x="6774870" y="4959927"/>
            <a:ext cx="1302330" cy="665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عمومی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B4A4E-5F4A-4F72-9F8B-97D196FB29D4}"/>
              </a:ext>
            </a:extLst>
          </p:cNvPr>
          <p:cNvSpPr/>
          <p:nvPr/>
        </p:nvSpPr>
        <p:spPr>
          <a:xfrm>
            <a:off x="5333999" y="4959926"/>
            <a:ext cx="1302330" cy="665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صنعتی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8470CD-F54B-494D-B76A-71815E685DAA}"/>
              </a:ext>
            </a:extLst>
          </p:cNvPr>
          <p:cNvSpPr/>
          <p:nvPr/>
        </p:nvSpPr>
        <p:spPr>
          <a:xfrm>
            <a:off x="3893129" y="4959927"/>
            <a:ext cx="1302329" cy="665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مدیریت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DDDD18-4CA3-4E61-AC29-750D8763DE85}"/>
              </a:ext>
            </a:extLst>
          </p:cNvPr>
          <p:cNvCxnSpPr/>
          <p:nvPr/>
        </p:nvCxnSpPr>
        <p:spPr>
          <a:xfrm flipH="1">
            <a:off x="4585855" y="4253345"/>
            <a:ext cx="277090" cy="706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3284C4-EA6C-43BC-A98E-2BDE9115DCA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162796" y="4253345"/>
            <a:ext cx="263239" cy="706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0783E75-B1DA-4B15-902A-9F187688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295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D5A-5903-4859-82C2-DE1A126E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942234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تجزیۀ سیستم های حسابداری 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F2FA7-AD19-4DD8-884C-16ED06E91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218" y="2493818"/>
            <a:ext cx="11831782" cy="3726871"/>
          </a:xfrm>
        </p:spPr>
        <p:txBody>
          <a:bodyPr>
            <a:normAutofit lnSpcReduction="10000"/>
          </a:bodyPr>
          <a:lstStyle/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الف ) 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</a:t>
            </a:r>
            <a:r>
              <a:rPr lang="fa-IR" sz="2500" b="1" u="sng" dirty="0">
                <a:solidFill>
                  <a:schemeClr val="tx1"/>
                </a:solidFill>
                <a:cs typeface="B Lotus" panose="00000400000000000000" pitchFamily="2" charset="-78"/>
              </a:rPr>
              <a:t>عمومی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: یکی از زیر سیستم های حسابداری است که با حجم وسیعی از عملیات مالی و طبقه        بندی اطلاعات مالی رو به رو است.</a:t>
            </a:r>
            <a:endParaRPr lang="fa-IR" sz="16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sz="24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حسابداری عمومی عمدتا در </a:t>
            </a:r>
            <a:r>
              <a:rPr lang="fa-IR" sz="2400" b="1" u="sng" dirty="0">
                <a:solidFill>
                  <a:schemeClr val="tx1"/>
                </a:solidFill>
                <a:cs typeface="B Lotus" panose="00000400000000000000" pitchFamily="2" charset="-78"/>
              </a:rPr>
              <a:t>پنج سیستم فرعی 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( </a:t>
            </a:r>
            <a:r>
              <a:rPr lang="fa-IR" sz="2400" b="1" u="sng" dirty="0">
                <a:solidFill>
                  <a:schemeClr val="tx1"/>
                </a:solidFill>
                <a:cs typeface="B Lotus" panose="00000400000000000000" pitchFamily="2" charset="-78"/>
              </a:rPr>
              <a:t>ماژول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 ) طبقه بندی می گردد :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دریافت و پرداخت ( خزانه داری )  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فروش و مشتریان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دفترداری و صدور سند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حقوق و دستمزد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اعتبارات اسنادی و سهام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E6DF3-B715-47B5-9EDA-D0CA730E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790787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053C-E703-4455-9E09-92415672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25675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تجزیۀ سیستم های حسابداری 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20194-3E6B-4310-8F19-89022BA22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673" y="3128384"/>
            <a:ext cx="11970327" cy="3272414"/>
          </a:xfrm>
        </p:spPr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ب ) </a:t>
            </a:r>
            <a:r>
              <a:rPr lang="fa-IR" sz="26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</a:t>
            </a:r>
            <a:r>
              <a:rPr lang="fa-IR" sz="2600" b="1" u="sng" dirty="0">
                <a:solidFill>
                  <a:schemeClr val="tx1"/>
                </a:solidFill>
                <a:cs typeface="B Lotus" panose="00000400000000000000" pitchFamily="2" charset="-78"/>
              </a:rPr>
              <a:t>صنعتی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 : این سیستم مهم ترین وظیفه را در فرآیند برنامه ریزی و کنترل مدیریت مالی را ایفا می کند .</a:t>
            </a:r>
          </a:p>
          <a:p>
            <a:endParaRPr lang="fa-IR" sz="24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حسابداری صنعتی عمدتا در </a:t>
            </a:r>
            <a:r>
              <a:rPr lang="fa-IR" sz="2400" b="1" u="sng" dirty="0">
                <a:solidFill>
                  <a:schemeClr val="tx1"/>
                </a:solidFill>
                <a:cs typeface="B Lotus" panose="00000400000000000000" pitchFamily="2" charset="-78"/>
              </a:rPr>
              <a:t>سه سیستم 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فرعی ( </a:t>
            </a:r>
            <a:r>
              <a:rPr lang="fa-IR" sz="2400" b="1" u="sng" dirty="0">
                <a:solidFill>
                  <a:schemeClr val="tx1"/>
                </a:solidFill>
                <a:cs typeface="B Lotus" panose="00000400000000000000" pitchFamily="2" charset="-78"/>
              </a:rPr>
              <a:t>ماژول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 ) طبقه بندی می گردد :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تامین کنندگان و انبار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دارایی های ثابت یا اموال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بهای تمام شده</a:t>
            </a: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B4D3-A0C5-4E54-B98D-18326938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914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C0AC-7E59-4A7B-A459-F1C85504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71" y="2207636"/>
            <a:ext cx="9636029" cy="1398154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تجزیۀ سیستم های حسابداری 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162E4-0F12-49EA-A103-220A7413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938" y="2906713"/>
            <a:ext cx="11090371" cy="3311236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ج ) 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</a:t>
            </a:r>
            <a:r>
              <a:rPr lang="fa-IR" sz="2500" b="1" u="sng" dirty="0">
                <a:solidFill>
                  <a:schemeClr val="tx1"/>
                </a:solidFill>
                <a:cs typeface="B Lotus" panose="00000400000000000000" pitchFamily="2" charset="-78"/>
              </a:rPr>
              <a:t>مدیریت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: این سیستم قادر است از طریق برنامه ریزی ، هدف گذاری و تدوین استراتژی بلندمدت و برنامه های کوتاه مدت در جهت تحقق اهداف سازمان گام بردارد . </a:t>
            </a:r>
          </a:p>
          <a:p>
            <a:endParaRPr lang="fa-IR" sz="24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 - این سیستم با استفاده از روش های نوین هزینه و کنترل گزارشات سودمند برای تصمیم گیری مدیریت ارائه می نماید </a:t>
            </a:r>
          </a:p>
          <a:p>
            <a:r>
              <a:rPr lang="fa-IR" sz="2400" b="1" dirty="0">
                <a:solidFill>
                  <a:schemeClr val="tx1"/>
                </a:solidFill>
                <a:cs typeface="B Lotus" panose="00000400000000000000" pitchFamily="2" charset="-78"/>
              </a:rPr>
              <a:t> - این سیستم از طریق تنظیم بودجه جامع عملیاتی و مقایسه بودجه واحد های مختلف سازمان با بودجه کل و انجام سایر عملیات به ایجاد هماهنگی های لازم عملیاتی و برنامه ریزی کمک می نماید.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B0952-8007-4A6D-B531-9E1FF55E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" y="804642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3128-629C-4C6D-8375-5F0A637B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25675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هدف از طراحی سیستم مالی 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8E65B-BB19-4176-869D-10A467E5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45" y="2906714"/>
            <a:ext cx="12053455" cy="3216996"/>
          </a:xfrm>
        </p:spPr>
        <p:txBody>
          <a:bodyPr>
            <a:normAutofit/>
          </a:bodyPr>
          <a:lstStyle/>
          <a:p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ارائه ی اطلاعات و ارقام دقیق ، استخراج داده های مستند ، پردازش مناسب جهت گرفتن تصمیمات درست و برنامه ریزی مناسب در راستای اهفداف شرکت یا سازمان می باشد.</a:t>
            </a:r>
          </a:p>
          <a:p>
            <a:endParaRPr lang="fa-IR" sz="28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sz="28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sz="28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35291-8137-415B-BDFA-F04CCD86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490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8D8A-6610-4598-A78D-28651FC8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25675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مراحل طراحی سیستم مالی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4DE8C-038F-4831-A4A7-CAA65BA70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82" y="3189143"/>
            <a:ext cx="12095018" cy="3283527"/>
          </a:xfrm>
        </p:spPr>
        <p:txBody>
          <a:bodyPr/>
          <a:lstStyle/>
          <a:p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الف ) طراحی سیستم مالی به روش </a:t>
            </a:r>
            <a:r>
              <a:rPr lang="fa-IR" sz="2800" b="1" u="sng" dirty="0">
                <a:solidFill>
                  <a:schemeClr val="tx1"/>
                </a:solidFill>
                <a:cs typeface="B Lotus" panose="00000400000000000000" pitchFamily="2" charset="-78"/>
              </a:rPr>
              <a:t>دستی</a:t>
            </a:r>
            <a:r>
              <a:rPr lang="fa-IR" sz="2800" b="1" dirty="0">
                <a:solidFill>
                  <a:schemeClr val="tx1"/>
                </a:solidFill>
                <a:cs typeface="B Lotus" panose="00000400000000000000" pitchFamily="2" charset="-78"/>
              </a:rPr>
              <a:t>           ب ) طراحی سیستم مالی به روش </a:t>
            </a:r>
            <a:r>
              <a:rPr lang="fa-IR" sz="2800" b="1" u="sng" dirty="0">
                <a:solidFill>
                  <a:schemeClr val="tx1"/>
                </a:solidFill>
                <a:cs typeface="B Lotus" panose="00000400000000000000" pitchFamily="2" charset="-78"/>
              </a:rPr>
              <a:t>مکانیزه</a:t>
            </a: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6F007-8F12-4C13-B334-BAE5A815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818924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1A23-9C36-442E-8078-58CA43E1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3" y="55417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مراحل طراحی سیستم مالی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1712-EB37-400F-AF0D-002F2FB8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10146"/>
            <a:ext cx="12192000" cy="4807528"/>
          </a:xfrm>
        </p:spPr>
        <p:txBody>
          <a:bodyPr>
            <a:normAutofit fontScale="25000" lnSpcReduction="20000"/>
          </a:bodyPr>
          <a:lstStyle/>
          <a:p>
            <a:r>
              <a:rPr lang="fa-IR" sz="14400" b="1" dirty="0">
                <a:solidFill>
                  <a:schemeClr val="tx1"/>
                </a:solidFill>
                <a:cs typeface="B Lotus" panose="00000400000000000000" pitchFamily="2" charset="-78"/>
              </a:rPr>
              <a:t>الف ) طراحی سیستم مالی به روش </a:t>
            </a:r>
            <a:r>
              <a:rPr lang="fa-IR" sz="14400" b="1" u="sng" dirty="0">
                <a:solidFill>
                  <a:schemeClr val="tx1"/>
                </a:solidFill>
                <a:cs typeface="B Lotus" panose="00000400000000000000" pitchFamily="2" charset="-78"/>
              </a:rPr>
              <a:t>دستی</a:t>
            </a:r>
            <a:r>
              <a:rPr lang="fa-IR" sz="14400" b="1" dirty="0">
                <a:solidFill>
                  <a:schemeClr val="tx1"/>
                </a:solidFill>
                <a:cs typeface="B Lotus" panose="00000400000000000000" pitchFamily="2" charset="-78"/>
              </a:rPr>
              <a:t> : </a:t>
            </a:r>
          </a:p>
          <a:p>
            <a:endParaRPr lang="fa-IR" sz="96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شناخت و طراحی بخش های مختلف سیستم و تعیین مراکز هزینه مختلف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فهرست حساب ها ، کدینگ ( کل – معین – تفصیلی ) روش های ثبت حسابداری و تعریف حساب ها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روش های گردش عملیات مالی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روش های گردش عملیات دریافت و پرداخت ها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سیستم بهای تمام شده 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روش های گردش عملیات انبار و کالا ها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روش های گردش عملیات حقوق و دستمزد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روش های گردش عملیات دارایی های ثابت 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فرم های مورد نیاز و گردش آنها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نمودار سازمانی امورمالی ( چارت سازمانی )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بودجه عملیاتی ، نقدی و سرمایه ای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بررسی عملیات های مالی مورد نیاز شرکت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88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گزارشات مدیریتی</a:t>
            </a:r>
          </a:p>
          <a:p>
            <a:pPr marL="457200" indent="-457200">
              <a:buFont typeface="+mj-lt"/>
              <a:buAutoNum type="arabicPeriod"/>
            </a:pP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67AF1-89D7-46A8-858C-A97C1D20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454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D8CA-C18E-4DBE-86A7-84A6546D8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5181600"/>
            <a:ext cx="924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rgbClr val="FFC000"/>
                </a:solidFill>
                <a:cs typeface="B Lotus" panose="00000400000000000000" pitchFamily="2" charset="-78"/>
              </a:rPr>
              <a:t>سیستم های اطلاعاتی حسابداری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236F1-4377-476A-8BBD-54C1F35A4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634" y="5867400"/>
            <a:ext cx="11234058" cy="457200"/>
          </a:xfrm>
        </p:spPr>
        <p:txBody>
          <a:bodyPr>
            <a:noAutofit/>
          </a:bodyPr>
          <a:lstStyle/>
          <a:p>
            <a:pPr algn="r"/>
            <a:r>
              <a:rPr lang="fa-IR" sz="3200" i="0" dirty="0">
                <a:solidFill>
                  <a:srgbClr val="FFC000"/>
                </a:solidFill>
                <a:cs typeface="B Lotus" panose="00000400000000000000" pitchFamily="2" charset="-78"/>
              </a:rPr>
              <a:t>رضا</a:t>
            </a:r>
            <a:r>
              <a:rPr lang="fa-IR" sz="3600" i="0" dirty="0">
                <a:solidFill>
                  <a:srgbClr val="FFC000"/>
                </a:solidFill>
                <a:cs typeface="B Lotus" panose="00000400000000000000" pitchFamily="2" charset="-78"/>
              </a:rPr>
              <a:t> </a:t>
            </a:r>
            <a:r>
              <a:rPr lang="fa-IR" sz="3200" i="0" dirty="0">
                <a:solidFill>
                  <a:srgbClr val="FFC000"/>
                </a:solidFill>
                <a:cs typeface="B Lotus" panose="00000400000000000000" pitchFamily="2" charset="-78"/>
              </a:rPr>
              <a:t>بابانژاد</a:t>
            </a:r>
            <a:r>
              <a:rPr lang="fa-IR" sz="3600" i="0" dirty="0">
                <a:solidFill>
                  <a:srgbClr val="FFC000"/>
                </a:solidFill>
                <a:cs typeface="B Lotus" panose="00000400000000000000" pitchFamily="2" charset="-78"/>
              </a:rPr>
              <a:t>                                      </a:t>
            </a:r>
            <a:r>
              <a:rPr lang="fa-IR" i="0" dirty="0">
                <a:solidFill>
                  <a:srgbClr val="FFC000"/>
                </a:solidFill>
                <a:cs typeface="B Lotus" panose="00000400000000000000" pitchFamily="2" charset="-78"/>
              </a:rPr>
              <a:t>بهزاد اسماعیل پورسابق</a:t>
            </a:r>
            <a:endParaRPr lang="fa-IR" sz="4000" i="0" dirty="0">
              <a:solidFill>
                <a:srgbClr val="FFC0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54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E117-3C28-4C03-8D72-DFD0EF1F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3253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مراحل طراحی سیستم مالی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55A1-285C-4866-86E5-9B2E0222C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53253"/>
            <a:ext cx="12192000" cy="6139729"/>
          </a:xfrm>
        </p:spPr>
        <p:txBody>
          <a:bodyPr>
            <a:normAutofit/>
          </a:bodyPr>
          <a:lstStyle/>
          <a:p>
            <a:r>
              <a:rPr lang="fa-IR" sz="2600" b="1" dirty="0">
                <a:solidFill>
                  <a:schemeClr val="tx1"/>
                </a:solidFill>
                <a:cs typeface="B Lotus" panose="00000400000000000000" pitchFamily="2" charset="-78"/>
              </a:rPr>
              <a:t>ب ) طراحی سیستم مالی به روش </a:t>
            </a:r>
            <a:r>
              <a:rPr lang="fa-IR" sz="2600" b="1" u="sng" dirty="0">
                <a:solidFill>
                  <a:schemeClr val="tx1"/>
                </a:solidFill>
                <a:cs typeface="B Lotus" panose="00000400000000000000" pitchFamily="2" charset="-78"/>
              </a:rPr>
              <a:t>مکانیزه</a:t>
            </a:r>
            <a:r>
              <a:rPr lang="fa-IR" sz="2600" b="1" dirty="0">
                <a:solidFill>
                  <a:schemeClr val="tx1"/>
                </a:solidFill>
                <a:cs typeface="B Lotus" panose="00000400000000000000" pitchFamily="2" charset="-78"/>
              </a:rPr>
              <a:t> :</a:t>
            </a:r>
          </a:p>
          <a:p>
            <a:endParaRPr lang="fa-IR" sz="5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استقرار سیستم های مکانیزه ( نرم افزار های مالی ) پس از طراحی سیستم مالی دستی انجام می یابد که باید هنگام ساماندهی و تهیه نرم افزار به این مسئله دقت نمود.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سیستم های مکانیزه به صورت یکپارچه تحت ویندوز و وب که بر حسب نیاز طراحی و اجرا می شوند که شامل </a:t>
            </a:r>
            <a:r>
              <a:rPr lang="fa-IR" sz="2200" b="1" dirty="0">
                <a:solidFill>
                  <a:schemeClr val="tx1"/>
                </a:solidFill>
                <a:cs typeface="B Lotus" panose="00000400000000000000" pitchFamily="2" charset="-78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اتوماسیون اداری و گردش کار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تدارکات 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انبار ها ( انبار تعدادی و ریالی )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فروش و مشتریان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حقوق و دستمزد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اموال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خزانه داری ( دریافت و پرداخت )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حسابداری مالی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بهای تمام شده کالا و خدمات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سیستم گزارشات مدیریتی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1BA4F-EA3E-4811-9E7C-9E7FB3A09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613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4C5F-5AA6-4C4F-B402-9E71F324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8754"/>
            <a:ext cx="11277601" cy="762000"/>
          </a:xfrm>
        </p:spPr>
        <p:txBody>
          <a:bodyPr>
            <a:noAutofit/>
          </a:bodyPr>
          <a:lstStyle/>
          <a:p>
            <a:pPr algn="r"/>
            <a:r>
              <a:rPr lang="fa-IR" sz="5400" dirty="0">
                <a:solidFill>
                  <a:schemeClr val="tx1"/>
                </a:solidFill>
                <a:cs typeface="B Lotus" panose="00000400000000000000" pitchFamily="2" charset="-78"/>
              </a:rPr>
              <a:t>                           </a:t>
            </a:r>
            <a:r>
              <a:rPr lang="fa-IR" sz="4800" dirty="0">
                <a:solidFill>
                  <a:schemeClr val="tx1"/>
                </a:solidFill>
                <a:cs typeface="B Lotus" panose="00000400000000000000" pitchFamily="2" charset="-78"/>
              </a:rPr>
              <a:t>ارائه جلسه اول</a:t>
            </a:r>
            <a:br>
              <a:rPr lang="fa-IR" sz="54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5400" dirty="0">
                <a:solidFill>
                  <a:schemeClr val="tx1"/>
                </a:solidFill>
                <a:cs typeface="B Lotus" panose="00000400000000000000" pitchFamily="2" charset="-78"/>
              </a:rPr>
              <a:t>  </a:t>
            </a:r>
            <a:r>
              <a:rPr lang="fa-IR" sz="4800" dirty="0">
                <a:solidFill>
                  <a:schemeClr val="tx1"/>
                </a:solidFill>
                <a:cs typeface="B Lotus" panose="00000400000000000000" pitchFamily="2" charset="-78"/>
              </a:rPr>
              <a:t>فهرست :</a:t>
            </a:r>
            <a:br>
              <a:rPr lang="fa-IR" sz="4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endParaRPr lang="fa-IR" sz="5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8459A-BCD3-4872-9D00-65BF9792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49009" y="1594338"/>
            <a:ext cx="11277600" cy="4419600"/>
          </a:xfrm>
        </p:spPr>
        <p:txBody>
          <a:bodyPr>
            <a:normAutofit fontScale="85000" lnSpcReduction="20000"/>
          </a:bodyPr>
          <a:lstStyle/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تعریف سیستم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خصوصیات سیستم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اجزای سیستم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تعریف زیر سیستم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اهداف و ماموریت های سیستم های حسابداری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تعریف سیستم اطلاعاتی حسابداری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پردازش اطلاعات در سیستم های حسابداری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تجزیه سیستم های حسابداری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هدف از طراحی سیستم مالی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مراحل طراحی سیستم مالی</a:t>
            </a:r>
          </a:p>
          <a:p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47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33E7-4B8C-46AA-ACBF-77ED906F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645" y="2225675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سیستم چیست؟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A400B-1C84-43B2-914C-B5D2B011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906712"/>
            <a:ext cx="10363200" cy="1500187"/>
          </a:xfrm>
        </p:spPr>
        <p:txBody>
          <a:bodyPr>
            <a:normAutofit fontScale="92500"/>
          </a:bodyPr>
          <a:lstStyle/>
          <a:p>
            <a:r>
              <a:rPr lang="fa-IR" sz="4400" dirty="0">
                <a:solidFill>
                  <a:schemeClr val="tx1"/>
                </a:solidFill>
                <a:cs typeface="B Lotus" panose="00000400000000000000" pitchFamily="2" charset="-78"/>
              </a:rPr>
              <a:t>سیستم ، مجموعه ای از اجزای به هم پیوسته بوده که در ارتباط با یکدیگر ، برای یک هدف معین انجام وظیفه میکنند</a:t>
            </a:r>
            <a:r>
              <a:rPr lang="en-US" sz="4400" dirty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  <a:endParaRPr lang="fa-IR" sz="44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91DE8-CD8B-4BCA-B9C8-0BC91454E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" y="734289"/>
            <a:ext cx="2011540" cy="6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BE981-BF87-465C-98B1-A1ED1B27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1" y="2283655"/>
            <a:ext cx="11277601" cy="762000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خصوصیات سیستم 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C54A7F-B1E8-420F-9079-133058B0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68320" y="3045655"/>
            <a:ext cx="11277600" cy="4419600"/>
          </a:xfrm>
        </p:spPr>
        <p:txBody>
          <a:bodyPr/>
          <a:lstStyle/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وابستگی اجزا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هدفمند بودن اجزا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تفکیک اجزا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ورودی و خروجی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دارای نتیجه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A10D8-2802-48C6-B2F5-AFAA6CE4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066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A3555-9C14-4B56-A9BD-11ECD192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14843"/>
            <a:ext cx="11277601" cy="762000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اجزاء تشکیل دهنده سیستم 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8A2B91-3EFB-43ED-9760-1E1D8E46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59262" y="2742372"/>
            <a:ext cx="11277600" cy="4419600"/>
          </a:xfrm>
        </p:spPr>
        <p:txBody>
          <a:bodyPr/>
          <a:lstStyle/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داده ها (ورودی)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پردازش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ستانده (خروجی)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کنترل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بازخور (نتیجه)</a:t>
            </a:r>
          </a:p>
          <a:p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تعدیلات و اصلاحات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C4568-BFA0-4641-B73B-5835237B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771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C73F-D87F-401F-9459-0F9E7418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319452"/>
            <a:ext cx="11277601" cy="762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اجزاء تشکیل دهنده سیستم :</a:t>
            </a:r>
            <a:br>
              <a:rPr lang="fa-IR" dirty="0">
                <a:cs typeface="B Lotus" panose="00000400000000000000" pitchFamily="2" charset="-78"/>
              </a:rPr>
            </a:br>
            <a:br>
              <a:rPr lang="fa-IR" dirty="0">
                <a:cs typeface="B Lotus" panose="00000400000000000000" pitchFamily="2" charset="-78"/>
              </a:rPr>
            </a:br>
            <a:br>
              <a:rPr lang="fa-IR" dirty="0">
                <a:cs typeface="B Lotus" panose="00000400000000000000" pitchFamily="2" charset="-78"/>
              </a:rPr>
            </a:br>
            <a:br>
              <a:rPr lang="fa-IR" dirty="0">
                <a:cs typeface="B Lotus" panose="00000400000000000000" pitchFamily="2" charset="-78"/>
              </a:rPr>
            </a:b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200" dirty="0">
                <a:solidFill>
                  <a:schemeClr val="tx1"/>
                </a:solidFill>
                <a:cs typeface="B Lotus" panose="00000400000000000000" pitchFamily="2" charset="-78"/>
              </a:rPr>
              <a:t>* در مرحله کنترل اگر ایراداتی موجود بود تعدیلات و </a:t>
            </a:r>
            <a:br>
              <a:rPr lang="fa-IR" sz="22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200" dirty="0">
                <a:solidFill>
                  <a:schemeClr val="tx1"/>
                </a:solidFill>
                <a:cs typeface="B Lotus" panose="00000400000000000000" pitchFamily="2" charset="-78"/>
              </a:rPr>
              <a:t>اصلاحات صورت میگیرد.</a:t>
            </a:r>
            <a:br>
              <a:rPr lang="fa-IR" dirty="0">
                <a:cs typeface="B Lotus" panose="00000400000000000000" pitchFamily="2" charset="-78"/>
              </a:rPr>
            </a:br>
            <a:br>
              <a:rPr lang="fa-IR" dirty="0">
                <a:cs typeface="B Lotus" panose="00000400000000000000" pitchFamily="2" charset="-78"/>
              </a:rPr>
            </a:br>
            <a:endParaRPr lang="fa-IR" dirty="0">
              <a:cs typeface="B Lotus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502A0-FEB6-4725-8247-D10392B7C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6" y="2220686"/>
            <a:ext cx="6176804" cy="39362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17E5E-989A-48D2-90E3-44768D7F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040"/>
            <a:ext cx="201185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256C-72DE-4B80-8351-00E1716B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22" y="2171114"/>
            <a:ext cx="11277601" cy="762000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زیرسیستم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215D-B93B-4A38-831A-92F8EE9F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67" y="3210951"/>
            <a:ext cx="10589065" cy="2879187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زیرسیستم</a:t>
            </a: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 ،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های بزرگ </a:t>
            </a: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و پیچیده را به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قسمت</a:t>
            </a: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 هایی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تقسیم</a:t>
            </a: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 میکند که هر کدام را می توان به عنوان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سیستم کوچک تر </a:t>
            </a: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به نام زیرسیستم در نظر گرفت.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70115-3F92-44DF-B683-8C578DB3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862"/>
            <a:ext cx="201185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3042-D19A-4BD7-AAF1-6E163906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41" y="2177881"/>
            <a:ext cx="10363200" cy="1362075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مثال زیرسیستم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07452-1857-4E42-9265-3D994787F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663074"/>
            <a:ext cx="12337366" cy="15001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4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6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r>
              <a:rPr lang="fa-IR" sz="2600" dirty="0">
                <a:solidFill>
                  <a:schemeClr val="tx1"/>
                </a:solidFill>
                <a:cs typeface="B Lotus" panose="00000400000000000000" pitchFamily="2" charset="-78"/>
              </a:rPr>
              <a:t>     </a:t>
            </a:r>
            <a:r>
              <a:rPr lang="fa-IR" sz="2500" b="1" dirty="0">
                <a:solidFill>
                  <a:schemeClr val="tx1"/>
                </a:solidFill>
                <a:cs typeface="B Lotus" panose="00000400000000000000" pitchFamily="2" charset="-78"/>
              </a:rPr>
              <a:t>* سیستم : شرکت تجاری                زیرسیستم : بخش خرید ، بخش فروش ، بخش بازاریابی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3A929-2B76-4240-9F54-E2A429F2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" y="727428"/>
            <a:ext cx="2011854" cy="682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C160F0-D73F-4D26-A2C6-440193F71AEC}"/>
              </a:ext>
            </a:extLst>
          </p:cNvPr>
          <p:cNvSpPr/>
          <p:nvPr/>
        </p:nvSpPr>
        <p:spPr>
          <a:xfrm>
            <a:off x="4797083" y="2785403"/>
            <a:ext cx="312302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cs typeface="B Lotus" panose="00000400000000000000" pitchFamily="2" charset="-78"/>
              </a:rPr>
              <a:t>شرکت تجاری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00029-8286-4D03-AA7B-3E19F70A4A37}"/>
              </a:ext>
            </a:extLst>
          </p:cNvPr>
          <p:cNvCxnSpPr>
            <a:cxnSpLocks/>
          </p:cNvCxnSpPr>
          <p:nvPr/>
        </p:nvCxnSpPr>
        <p:spPr>
          <a:xfrm>
            <a:off x="7920110" y="3699803"/>
            <a:ext cx="0" cy="844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8BB989-D7EE-41BA-A66F-9BA403F1086D}"/>
              </a:ext>
            </a:extLst>
          </p:cNvPr>
          <p:cNvCxnSpPr/>
          <p:nvPr/>
        </p:nvCxnSpPr>
        <p:spPr>
          <a:xfrm>
            <a:off x="6302326" y="3699803"/>
            <a:ext cx="0" cy="844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CEF5C7-C91D-4112-92F9-F986B2D877D6}"/>
              </a:ext>
            </a:extLst>
          </p:cNvPr>
          <p:cNvCxnSpPr/>
          <p:nvPr/>
        </p:nvCxnSpPr>
        <p:spPr>
          <a:xfrm>
            <a:off x="4797083" y="3699803"/>
            <a:ext cx="0" cy="844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9E31BF2-6D69-4667-9D58-A7B579F5A788}"/>
              </a:ext>
            </a:extLst>
          </p:cNvPr>
          <p:cNvSpPr/>
          <p:nvPr/>
        </p:nvSpPr>
        <p:spPr>
          <a:xfrm>
            <a:off x="7216720" y="4543864"/>
            <a:ext cx="1688116" cy="844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بخش خرید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48666-4B0B-4133-877E-37A3CAD0DFB3}"/>
              </a:ext>
            </a:extLst>
          </p:cNvPr>
          <p:cNvSpPr/>
          <p:nvPr/>
        </p:nvSpPr>
        <p:spPr>
          <a:xfrm>
            <a:off x="5500475" y="4543864"/>
            <a:ext cx="1606906" cy="844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بخش فروش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D41685-BC9C-43E3-AA38-48A018438774}"/>
              </a:ext>
            </a:extLst>
          </p:cNvPr>
          <p:cNvSpPr/>
          <p:nvPr/>
        </p:nvSpPr>
        <p:spPr>
          <a:xfrm>
            <a:off x="3463645" y="4543864"/>
            <a:ext cx="1924288" cy="844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بخش بازاریابی</a:t>
            </a:r>
          </a:p>
        </p:txBody>
      </p:sp>
    </p:spTree>
    <p:extLst>
      <p:ext uri="{BB962C8B-B14F-4D97-AF65-F5344CB8AC3E}">
        <p14:creationId xmlns:p14="http://schemas.microsoft.com/office/powerpoint/2010/main" val="33658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9th Theme Collection-Ghalamo (1)">
  <a:themeElements>
    <a:clrScheme name="Office Theme 2">
      <a:dk1>
        <a:srgbClr val="333333"/>
      </a:dk1>
      <a:lt1>
        <a:srgbClr val="FFFFFF"/>
      </a:lt1>
      <a:dk2>
        <a:srgbClr val="0066FF"/>
      </a:dk2>
      <a:lt2>
        <a:srgbClr val="FFFFFF"/>
      </a:lt2>
      <a:accent1>
        <a:srgbClr val="84B3FF"/>
      </a:accent1>
      <a:accent2>
        <a:srgbClr val="E7B2FF"/>
      </a:accent2>
      <a:accent3>
        <a:srgbClr val="AAB8FF"/>
      </a:accent3>
      <a:accent4>
        <a:srgbClr val="DADADA"/>
      </a:accent4>
      <a:accent5>
        <a:srgbClr val="C2D6FF"/>
      </a:accent5>
      <a:accent6>
        <a:srgbClr val="D1A1E7"/>
      </a:accent6>
      <a:hlink>
        <a:srgbClr val="7BDEFF"/>
      </a:hlink>
      <a:folHlink>
        <a:srgbClr val="C1B5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4BEFF"/>
        </a:accent1>
        <a:accent2>
          <a:srgbClr val="ACCBE7"/>
        </a:accent2>
        <a:accent3>
          <a:srgbClr val="AAB8FF"/>
        </a:accent3>
        <a:accent4>
          <a:srgbClr val="DADADA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84B3FF"/>
        </a:accent1>
        <a:accent2>
          <a:srgbClr val="E7B2FF"/>
        </a:accent2>
        <a:accent3>
          <a:srgbClr val="AAB8FF"/>
        </a:accent3>
        <a:accent4>
          <a:srgbClr val="DADADA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FFAFAF"/>
        </a:accent1>
        <a:accent2>
          <a:srgbClr val="9CC1FF"/>
        </a:accent2>
        <a:accent3>
          <a:srgbClr val="AAB8FF"/>
        </a:accent3>
        <a:accent4>
          <a:srgbClr val="DADADA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AC2FF"/>
        </a:accent1>
        <a:accent2>
          <a:srgbClr val="FFC060"/>
        </a:accent2>
        <a:accent3>
          <a:srgbClr val="AAB8FF"/>
        </a:accent3>
        <a:accent4>
          <a:srgbClr val="DADADA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BEFF"/>
        </a:accent1>
        <a:accent2>
          <a:srgbClr val="ACCBE7"/>
        </a:accent2>
        <a:accent3>
          <a:srgbClr val="FFFFFF"/>
        </a:accent3>
        <a:accent4>
          <a:srgbClr val="000000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4B3FF"/>
        </a:accent1>
        <a:accent2>
          <a:srgbClr val="E7B2FF"/>
        </a:accent2>
        <a:accent3>
          <a:srgbClr val="FFFFFF"/>
        </a:accent3>
        <a:accent4>
          <a:srgbClr val="000000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FAF"/>
        </a:accent1>
        <a:accent2>
          <a:srgbClr val="9CC1FF"/>
        </a:accent2>
        <a:accent3>
          <a:srgbClr val="FFFFFF"/>
        </a:accent3>
        <a:accent4>
          <a:srgbClr val="000000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C2FF"/>
        </a:accent1>
        <a:accent2>
          <a:srgbClr val="FFC060"/>
        </a:accent2>
        <a:accent3>
          <a:srgbClr val="FFFFFF"/>
        </a:accent3>
        <a:accent4>
          <a:srgbClr val="000000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9th Theme Collection-Ghalamo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9th Theme Collection-Ghalamo (1)">
  <a:themeElements>
    <a:clrScheme name="Office Theme 2">
      <a:dk1>
        <a:srgbClr val="333333"/>
      </a:dk1>
      <a:lt1>
        <a:srgbClr val="FFFFFF"/>
      </a:lt1>
      <a:dk2>
        <a:srgbClr val="0066FF"/>
      </a:dk2>
      <a:lt2>
        <a:srgbClr val="FFFFFF"/>
      </a:lt2>
      <a:accent1>
        <a:srgbClr val="84B3FF"/>
      </a:accent1>
      <a:accent2>
        <a:srgbClr val="E7B2FF"/>
      </a:accent2>
      <a:accent3>
        <a:srgbClr val="AAB8FF"/>
      </a:accent3>
      <a:accent4>
        <a:srgbClr val="DADADA"/>
      </a:accent4>
      <a:accent5>
        <a:srgbClr val="C2D6FF"/>
      </a:accent5>
      <a:accent6>
        <a:srgbClr val="D1A1E7"/>
      </a:accent6>
      <a:hlink>
        <a:srgbClr val="7BDEFF"/>
      </a:hlink>
      <a:folHlink>
        <a:srgbClr val="C1B5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4BEFF"/>
        </a:accent1>
        <a:accent2>
          <a:srgbClr val="ACCBE7"/>
        </a:accent2>
        <a:accent3>
          <a:srgbClr val="AAB8FF"/>
        </a:accent3>
        <a:accent4>
          <a:srgbClr val="DADADA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84B3FF"/>
        </a:accent1>
        <a:accent2>
          <a:srgbClr val="E7B2FF"/>
        </a:accent2>
        <a:accent3>
          <a:srgbClr val="AAB8FF"/>
        </a:accent3>
        <a:accent4>
          <a:srgbClr val="DADADA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FFAFAF"/>
        </a:accent1>
        <a:accent2>
          <a:srgbClr val="9CC1FF"/>
        </a:accent2>
        <a:accent3>
          <a:srgbClr val="AAB8FF"/>
        </a:accent3>
        <a:accent4>
          <a:srgbClr val="DADADA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AC2FF"/>
        </a:accent1>
        <a:accent2>
          <a:srgbClr val="FFC060"/>
        </a:accent2>
        <a:accent3>
          <a:srgbClr val="AAB8FF"/>
        </a:accent3>
        <a:accent4>
          <a:srgbClr val="DADADA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BEFF"/>
        </a:accent1>
        <a:accent2>
          <a:srgbClr val="ACCBE7"/>
        </a:accent2>
        <a:accent3>
          <a:srgbClr val="FFFFFF"/>
        </a:accent3>
        <a:accent4>
          <a:srgbClr val="000000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4B3FF"/>
        </a:accent1>
        <a:accent2>
          <a:srgbClr val="E7B2FF"/>
        </a:accent2>
        <a:accent3>
          <a:srgbClr val="FFFFFF"/>
        </a:accent3>
        <a:accent4>
          <a:srgbClr val="000000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FAF"/>
        </a:accent1>
        <a:accent2>
          <a:srgbClr val="9CC1FF"/>
        </a:accent2>
        <a:accent3>
          <a:srgbClr val="FFFFFF"/>
        </a:accent3>
        <a:accent4>
          <a:srgbClr val="000000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C2FF"/>
        </a:accent1>
        <a:accent2>
          <a:srgbClr val="FFC060"/>
        </a:accent2>
        <a:accent3>
          <a:srgbClr val="FFFFFF"/>
        </a:accent3>
        <a:accent4>
          <a:srgbClr val="000000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9th Theme Collection-Ghalamo (2)">
  <a:themeElements>
    <a:clrScheme name="Office Theme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9th Theme Collection-Ghalamo (3)">
  <a:themeElements>
    <a:clrScheme name="Office Theme 2">
      <a:dk1>
        <a:srgbClr val="000000"/>
      </a:dk1>
      <a:lt1>
        <a:srgbClr val="FF9900"/>
      </a:lt1>
      <a:dk2>
        <a:srgbClr val="000000"/>
      </a:dk2>
      <a:lt2>
        <a:srgbClr val="CCCCCC"/>
      </a:lt2>
      <a:accent1>
        <a:srgbClr val="99501F"/>
      </a:accent1>
      <a:accent2>
        <a:srgbClr val="735C00"/>
      </a:accent2>
      <a:accent3>
        <a:srgbClr val="FFCAAA"/>
      </a:accent3>
      <a:accent4>
        <a:srgbClr val="000000"/>
      </a:accent4>
      <a:accent5>
        <a:srgbClr val="CAB3AB"/>
      </a:accent5>
      <a:accent6>
        <a:srgbClr val="685300"/>
      </a:accent6>
      <a:hlink>
        <a:srgbClr val="734500"/>
      </a:hlink>
      <a:folHlink>
        <a:srgbClr val="4C4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CAAA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CAAA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CAAA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CAAA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FFFF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FFFF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FFFF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9th Theme Collection-Ghalamo (4)">
  <a:themeElements>
    <a:clrScheme name="Office Them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9th Theme Collection-Ghalamo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FF"/>
      </a:dk2>
      <a:lt2>
        <a:srgbClr val="FFFFFF"/>
      </a:lt2>
      <a:accent1>
        <a:srgbClr val="84B3FF"/>
      </a:accent1>
      <a:accent2>
        <a:srgbClr val="E7B2FF"/>
      </a:accent2>
      <a:accent3>
        <a:srgbClr val="AAB8FF"/>
      </a:accent3>
      <a:accent4>
        <a:srgbClr val="DADADA"/>
      </a:accent4>
      <a:accent5>
        <a:srgbClr val="C2D6FF"/>
      </a:accent5>
      <a:accent6>
        <a:srgbClr val="D1A1E7"/>
      </a:accent6>
      <a:hlink>
        <a:srgbClr val="7BDEFF"/>
      </a:hlink>
      <a:folHlink>
        <a:srgbClr val="C1B5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4BEFF"/>
        </a:accent1>
        <a:accent2>
          <a:srgbClr val="ACCBE7"/>
        </a:accent2>
        <a:accent3>
          <a:srgbClr val="AAB8FF"/>
        </a:accent3>
        <a:accent4>
          <a:srgbClr val="DADADA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84B3FF"/>
        </a:accent1>
        <a:accent2>
          <a:srgbClr val="E7B2FF"/>
        </a:accent2>
        <a:accent3>
          <a:srgbClr val="AAB8FF"/>
        </a:accent3>
        <a:accent4>
          <a:srgbClr val="DADADA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FFAFAF"/>
        </a:accent1>
        <a:accent2>
          <a:srgbClr val="9CC1FF"/>
        </a:accent2>
        <a:accent3>
          <a:srgbClr val="AAB8FF"/>
        </a:accent3>
        <a:accent4>
          <a:srgbClr val="DADADA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FF"/>
        </a:dk2>
        <a:lt2>
          <a:srgbClr val="FFFFFF"/>
        </a:lt2>
        <a:accent1>
          <a:srgbClr val="9AC2FF"/>
        </a:accent1>
        <a:accent2>
          <a:srgbClr val="FFC060"/>
        </a:accent2>
        <a:accent3>
          <a:srgbClr val="AAB8FF"/>
        </a:accent3>
        <a:accent4>
          <a:srgbClr val="DADADA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BEFF"/>
        </a:accent1>
        <a:accent2>
          <a:srgbClr val="ACCBE7"/>
        </a:accent2>
        <a:accent3>
          <a:srgbClr val="FFFFFF"/>
        </a:accent3>
        <a:accent4>
          <a:srgbClr val="000000"/>
        </a:accent4>
        <a:accent5>
          <a:srgbClr val="C8DBFF"/>
        </a:accent5>
        <a:accent6>
          <a:srgbClr val="9BB8D1"/>
        </a:accent6>
        <a:hlink>
          <a:srgbClr val="B7D3FF"/>
        </a:hlink>
        <a:folHlink>
          <a:srgbClr val="D6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4B3FF"/>
        </a:accent1>
        <a:accent2>
          <a:srgbClr val="E7B2FF"/>
        </a:accent2>
        <a:accent3>
          <a:srgbClr val="FFFFFF"/>
        </a:accent3>
        <a:accent4>
          <a:srgbClr val="000000"/>
        </a:accent4>
        <a:accent5>
          <a:srgbClr val="C2D6FF"/>
        </a:accent5>
        <a:accent6>
          <a:srgbClr val="D1A1E7"/>
        </a:accent6>
        <a:hlink>
          <a:srgbClr val="7BDEFF"/>
        </a:hlink>
        <a:folHlink>
          <a:srgbClr val="C1B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FAF"/>
        </a:accent1>
        <a:accent2>
          <a:srgbClr val="9CC1FF"/>
        </a:accent2>
        <a:accent3>
          <a:srgbClr val="FFFFFF"/>
        </a:accent3>
        <a:accent4>
          <a:srgbClr val="000000"/>
        </a:accent4>
        <a:accent5>
          <a:srgbClr val="FFD4D4"/>
        </a:accent5>
        <a:accent6>
          <a:srgbClr val="8DAFE7"/>
        </a:accent6>
        <a:hlink>
          <a:srgbClr val="F6D75C"/>
        </a:hlink>
        <a:folHlink>
          <a:srgbClr val="C4B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C2FF"/>
        </a:accent1>
        <a:accent2>
          <a:srgbClr val="FFC060"/>
        </a:accent2>
        <a:accent3>
          <a:srgbClr val="FFFFFF"/>
        </a:accent3>
        <a:accent4>
          <a:srgbClr val="000000"/>
        </a:accent4>
        <a:accent5>
          <a:srgbClr val="CADDFF"/>
        </a:accent5>
        <a:accent6>
          <a:srgbClr val="E7AE56"/>
        </a:accent6>
        <a:hlink>
          <a:srgbClr val="C4EC59"/>
        </a:hlink>
        <a:folHlink>
          <a:srgbClr val="F2B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th Theme Collection-Ghalamo (2)">
  <a:themeElements>
    <a:clrScheme name="Office Theme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th Theme Collection-Ghalamo (3)">
  <a:themeElements>
    <a:clrScheme name="Office Theme 2">
      <a:dk1>
        <a:srgbClr val="000000"/>
      </a:dk1>
      <a:lt1>
        <a:srgbClr val="FF9900"/>
      </a:lt1>
      <a:dk2>
        <a:srgbClr val="000000"/>
      </a:dk2>
      <a:lt2>
        <a:srgbClr val="CCCCCC"/>
      </a:lt2>
      <a:accent1>
        <a:srgbClr val="99501F"/>
      </a:accent1>
      <a:accent2>
        <a:srgbClr val="735C00"/>
      </a:accent2>
      <a:accent3>
        <a:srgbClr val="FFCAAA"/>
      </a:accent3>
      <a:accent4>
        <a:srgbClr val="000000"/>
      </a:accent4>
      <a:accent5>
        <a:srgbClr val="CAB3AB"/>
      </a:accent5>
      <a:accent6>
        <a:srgbClr val="685300"/>
      </a:accent6>
      <a:hlink>
        <a:srgbClr val="734500"/>
      </a:hlink>
      <a:folHlink>
        <a:srgbClr val="4C4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CAAA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CAAA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CAAA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CAAA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FFFF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FFFF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FFFF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9900"/>
      </a:lt1>
      <a:dk2>
        <a:srgbClr val="000000"/>
      </a:dk2>
      <a:lt2>
        <a:srgbClr val="CCCCCC"/>
      </a:lt2>
      <a:accent1>
        <a:srgbClr val="99501F"/>
      </a:accent1>
      <a:accent2>
        <a:srgbClr val="735C00"/>
      </a:accent2>
      <a:accent3>
        <a:srgbClr val="FFCAAA"/>
      </a:accent3>
      <a:accent4>
        <a:srgbClr val="000000"/>
      </a:accent4>
      <a:accent5>
        <a:srgbClr val="CAB3AB"/>
      </a:accent5>
      <a:accent6>
        <a:srgbClr val="685300"/>
      </a:accent6>
      <a:hlink>
        <a:srgbClr val="734500"/>
      </a:hlink>
      <a:folHlink>
        <a:srgbClr val="4C4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CAAA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CAAA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CAAA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CAAA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FFFF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FFFF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FFFF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th Theme Collection-Ghalamo (4)">
  <a:themeElements>
    <a:clrScheme name="Office Them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9th Theme Collection-Ghalamo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9th Theme Collection-Ghalamo (1)</Template>
  <TotalTime>500</TotalTime>
  <Words>1025</Words>
  <Application>Microsoft Office PowerPoint</Application>
  <PresentationFormat>Widescreen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Arial Black</vt:lpstr>
      <vt:lpstr>Calibri</vt:lpstr>
      <vt:lpstr>IranNastaliq</vt:lpstr>
      <vt:lpstr>9th Theme Collection-Ghalamo (1)</vt:lpstr>
      <vt:lpstr>1_Default Design</vt:lpstr>
      <vt:lpstr>9th Theme Collection-Ghalamo (2)</vt:lpstr>
      <vt:lpstr>2_Default Design</vt:lpstr>
      <vt:lpstr>9th Theme Collection-Ghalamo (3)</vt:lpstr>
      <vt:lpstr>3_Default Design</vt:lpstr>
      <vt:lpstr>9th Theme Collection-Ghalamo (4)</vt:lpstr>
      <vt:lpstr>4_Default Design</vt:lpstr>
      <vt:lpstr>1_9th Theme Collection-Ghalamo (3)</vt:lpstr>
      <vt:lpstr>1_Office Theme</vt:lpstr>
      <vt:lpstr>2_9th Theme Collection-Ghalamo (3)</vt:lpstr>
      <vt:lpstr>1_9th Theme Collection-Ghalamo (1)</vt:lpstr>
      <vt:lpstr>1_9th Theme Collection-Ghalamo (2)</vt:lpstr>
      <vt:lpstr>3_9th Theme Collection-Ghalamo (3)</vt:lpstr>
      <vt:lpstr>1_9th Theme Collection-Ghalamo (4)</vt:lpstr>
      <vt:lpstr>2_9th Theme Collection-Ghalamo (2)</vt:lpstr>
      <vt:lpstr>بسم الله الرحمان الرحیم     </vt:lpstr>
      <vt:lpstr>سیستم های اطلاعاتی حسابداری  </vt:lpstr>
      <vt:lpstr>                           ارائه جلسه اول   فهرست : </vt:lpstr>
      <vt:lpstr>سیستم چیست؟</vt:lpstr>
      <vt:lpstr>خصوصیات سیستم :</vt:lpstr>
      <vt:lpstr>اجزاء تشکیل دهنده سیستم :</vt:lpstr>
      <vt:lpstr>اجزاء تشکیل دهنده سیستم :     * در مرحله کنترل اگر ایراداتی موجود بود تعدیلات و  اصلاحات صورت میگیرد.  </vt:lpstr>
      <vt:lpstr>زیرسیستم چیست؟</vt:lpstr>
      <vt:lpstr>مثال زیرسیستم :</vt:lpstr>
      <vt:lpstr>اهداف و ماموریت های سیستم های حسابداری :  </vt:lpstr>
      <vt:lpstr>تعریف سیستم اطلاعاتی حسابداری :</vt:lpstr>
      <vt:lpstr>پردازش اطلاعات در سیستم های حسابداری :</vt:lpstr>
      <vt:lpstr>تجزیۀ سیستم های حسابداری : </vt:lpstr>
      <vt:lpstr>تجزیۀ سیستم های حسابداری : </vt:lpstr>
      <vt:lpstr>تجزیۀ سیستم های حسابداری : </vt:lpstr>
      <vt:lpstr>تجزیۀ سیستم های حسابداری : </vt:lpstr>
      <vt:lpstr>هدف از طراحی سیستم مالی : </vt:lpstr>
      <vt:lpstr>مراحل طراحی سیستم مالی :</vt:lpstr>
      <vt:lpstr>مراحل طراحی سیستم مالی :</vt:lpstr>
      <vt:lpstr>مراحل طراحی سیستم مالی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  </dc:title>
  <dc:creator>reza</dc:creator>
  <cp:lastModifiedBy>reza</cp:lastModifiedBy>
  <cp:revision>23</cp:revision>
  <dcterms:created xsi:type="dcterms:W3CDTF">2024-02-21T18:29:13Z</dcterms:created>
  <dcterms:modified xsi:type="dcterms:W3CDTF">2024-02-22T12:43:57Z</dcterms:modified>
</cp:coreProperties>
</file>